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xml" ContentType="application/vnd.openxmlformats-officedocument.presentationml.tags+xml"/>
  <Override PartName="/ppt/notesSlides/notesSlide29.xml" ContentType="application/vnd.openxmlformats-officedocument.presentationml.notesSlide+xml"/>
  <Override PartName="/ppt/tags/tag3.xml" ContentType="application/vnd.openxmlformats-officedocument.presentationml.tags+xml"/>
  <Override PartName="/ppt/notesSlides/notesSlide30.xml" ContentType="application/vnd.openxmlformats-officedocument.presentationml.notesSlide+xml"/>
  <Override PartName="/ppt/tags/tag4.xml" ContentType="application/vnd.openxmlformats-officedocument.presentationml.tags+xml"/>
  <Override PartName="/ppt/notesSlides/notesSlide31.xml" ContentType="application/vnd.openxmlformats-officedocument.presentationml.notesSlide+xml"/>
  <Override PartName="/ppt/tags/tag5.xml" ContentType="application/vnd.openxmlformats-officedocument.presentationml.tags+xml"/>
  <Override PartName="/ppt/notesSlides/notesSlide32.xml" ContentType="application/vnd.openxmlformats-officedocument.presentationml.notesSlide+xml"/>
  <Override PartName="/ppt/tags/tag6.xml" ContentType="application/vnd.openxmlformats-officedocument.presentationml.tags+xml"/>
  <Override PartName="/ppt/notesSlides/notesSlide33.xml" ContentType="application/vnd.openxmlformats-officedocument.presentationml.notesSlide+xml"/>
  <Override PartName="/ppt/tags/tag7.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57" r:id="rId3"/>
    <p:sldId id="259" r:id="rId4"/>
    <p:sldId id="258" r:id="rId5"/>
    <p:sldId id="260" r:id="rId6"/>
    <p:sldId id="261" r:id="rId7"/>
    <p:sldId id="262" r:id="rId8"/>
    <p:sldId id="263" r:id="rId9"/>
    <p:sldId id="308" r:id="rId10"/>
    <p:sldId id="267" r:id="rId11"/>
    <p:sldId id="268" r:id="rId12"/>
    <p:sldId id="265" r:id="rId13"/>
    <p:sldId id="310" r:id="rId14"/>
    <p:sldId id="269" r:id="rId15"/>
    <p:sldId id="270" r:id="rId16"/>
    <p:sldId id="271" r:id="rId17"/>
    <p:sldId id="302" r:id="rId18"/>
    <p:sldId id="304" r:id="rId19"/>
    <p:sldId id="273" r:id="rId20"/>
    <p:sldId id="305" r:id="rId21"/>
    <p:sldId id="306" r:id="rId22"/>
    <p:sldId id="307" r:id="rId23"/>
    <p:sldId id="272" r:id="rId24"/>
    <p:sldId id="284" r:id="rId25"/>
    <p:sldId id="285" r:id="rId26"/>
    <p:sldId id="309" r:id="rId27"/>
    <p:sldId id="286" r:id="rId28"/>
    <p:sldId id="287" r:id="rId29"/>
    <p:sldId id="291" r:id="rId30"/>
    <p:sldId id="297" r:id="rId31"/>
    <p:sldId id="298" r:id="rId32"/>
    <p:sldId id="300" r:id="rId33"/>
    <p:sldId id="301" r:id="rId34"/>
    <p:sldId id="299" r:id="rId35"/>
    <p:sldId id="293" r:id="rId36"/>
    <p:sldId id="311" r:id="rId37"/>
  </p:sldIdLst>
  <p:sldSz cx="9144000" cy="6858000" type="screen4x3"/>
  <p:notesSz cx="6858000" cy="9144000"/>
  <p:custDataLst>
    <p:tags r:id="rId39"/>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1C0602"/>
    <a:srgbClr val="6DB44A"/>
    <a:srgbClr val="D19601"/>
    <a:srgbClr val="31F703"/>
    <a:srgbClr val="01E10C"/>
    <a:srgbClr val="F3FAFF"/>
    <a:srgbClr val="B78301"/>
    <a:srgbClr val="755401"/>
    <a:srgbClr val="9D7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03" autoAdjust="0"/>
    <p:restoredTop sz="93228" autoAdjust="0"/>
  </p:normalViewPr>
  <p:slideViewPr>
    <p:cSldViewPr>
      <p:cViewPr varScale="1">
        <p:scale>
          <a:sx n="90" d="100"/>
          <a:sy n="90" d="100"/>
        </p:scale>
        <p:origin x="-1452" y="-114"/>
      </p:cViewPr>
      <p:guideLst>
        <p:guide orient="horz" pos="2160"/>
        <p:guide pos="2880"/>
      </p:guideLst>
    </p:cSldViewPr>
  </p:slideViewPr>
  <p:notesTextViewPr>
    <p:cViewPr>
      <p:scale>
        <a:sx n="400" d="100"/>
        <a:sy n="4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55CFEA-9A0D-42AE-ABAD-AB449ACEA968}" type="datetimeFigureOut">
              <a:rPr lang="fr-FR" smtClean="0"/>
              <a:t>31/07/2015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44E376-B498-4C30-9934-A281933EA0E4}" type="slidenum">
              <a:rPr lang="fr-FR" smtClean="0"/>
              <a:t>‹N°›</a:t>
            </a:fld>
            <a:endParaRPr lang="fr-FR"/>
          </a:p>
        </p:txBody>
      </p:sp>
    </p:spTree>
    <p:extLst>
      <p:ext uri="{BB962C8B-B14F-4D97-AF65-F5344CB8AC3E}">
        <p14:creationId xmlns:p14="http://schemas.microsoft.com/office/powerpoint/2010/main" val="2746955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1</a:t>
            </a:fld>
            <a:endParaRPr lang="fr-FR"/>
          </a:p>
        </p:txBody>
      </p:sp>
    </p:spTree>
    <p:extLst>
      <p:ext uri="{BB962C8B-B14F-4D97-AF65-F5344CB8AC3E}">
        <p14:creationId xmlns:p14="http://schemas.microsoft.com/office/powerpoint/2010/main" val="4099249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10</a:t>
            </a:fld>
            <a:endParaRPr lang="fr-FR"/>
          </a:p>
        </p:txBody>
      </p:sp>
    </p:spTree>
    <p:extLst>
      <p:ext uri="{BB962C8B-B14F-4D97-AF65-F5344CB8AC3E}">
        <p14:creationId xmlns:p14="http://schemas.microsoft.com/office/powerpoint/2010/main" val="1518432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11</a:t>
            </a:fld>
            <a:endParaRPr lang="fr-FR"/>
          </a:p>
        </p:txBody>
      </p:sp>
    </p:spTree>
    <p:extLst>
      <p:ext uri="{BB962C8B-B14F-4D97-AF65-F5344CB8AC3E}">
        <p14:creationId xmlns:p14="http://schemas.microsoft.com/office/powerpoint/2010/main" val="4267842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12</a:t>
            </a:fld>
            <a:endParaRPr lang="fr-FR"/>
          </a:p>
        </p:txBody>
      </p:sp>
    </p:spTree>
    <p:extLst>
      <p:ext uri="{BB962C8B-B14F-4D97-AF65-F5344CB8AC3E}">
        <p14:creationId xmlns:p14="http://schemas.microsoft.com/office/powerpoint/2010/main" val="740738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13</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14</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15</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16</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17</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18</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19</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2</a:t>
            </a:fld>
            <a:endParaRPr lang="fr-FR"/>
          </a:p>
        </p:txBody>
      </p:sp>
    </p:spTree>
    <p:extLst>
      <p:ext uri="{BB962C8B-B14F-4D97-AF65-F5344CB8AC3E}">
        <p14:creationId xmlns:p14="http://schemas.microsoft.com/office/powerpoint/2010/main" val="13206761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20</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21</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22</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23</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24</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25</a:t>
            </a:fld>
            <a:endParaRPr lang="fr-FR"/>
          </a:p>
        </p:txBody>
      </p:sp>
    </p:spTree>
    <p:extLst>
      <p:ext uri="{BB962C8B-B14F-4D97-AF65-F5344CB8AC3E}">
        <p14:creationId xmlns:p14="http://schemas.microsoft.com/office/powerpoint/2010/main" val="12833954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26</a:t>
            </a:fld>
            <a:endParaRPr lang="fr-FR"/>
          </a:p>
        </p:txBody>
      </p:sp>
    </p:spTree>
    <p:extLst>
      <p:ext uri="{BB962C8B-B14F-4D97-AF65-F5344CB8AC3E}">
        <p14:creationId xmlns:p14="http://schemas.microsoft.com/office/powerpoint/2010/main" val="19319071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27</a:t>
            </a:fld>
            <a:endParaRPr lang="fr-FR"/>
          </a:p>
        </p:txBody>
      </p:sp>
    </p:spTree>
    <p:extLst>
      <p:ext uri="{BB962C8B-B14F-4D97-AF65-F5344CB8AC3E}">
        <p14:creationId xmlns:p14="http://schemas.microsoft.com/office/powerpoint/2010/main" val="19319071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28</a:t>
            </a:fld>
            <a:endParaRPr lang="fr-FR"/>
          </a:p>
        </p:txBody>
      </p:sp>
    </p:spTree>
    <p:extLst>
      <p:ext uri="{BB962C8B-B14F-4D97-AF65-F5344CB8AC3E}">
        <p14:creationId xmlns:p14="http://schemas.microsoft.com/office/powerpoint/2010/main" val="19319071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29</a:t>
            </a:fld>
            <a:endParaRPr lang="fr-FR"/>
          </a:p>
        </p:txBody>
      </p:sp>
    </p:spTree>
    <p:extLst>
      <p:ext uri="{BB962C8B-B14F-4D97-AF65-F5344CB8AC3E}">
        <p14:creationId xmlns:p14="http://schemas.microsoft.com/office/powerpoint/2010/main" val="1931907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3</a:t>
            </a:fld>
            <a:endParaRPr lang="fr-FR"/>
          </a:p>
        </p:txBody>
      </p:sp>
    </p:spTree>
    <p:extLst>
      <p:ext uri="{BB962C8B-B14F-4D97-AF65-F5344CB8AC3E}">
        <p14:creationId xmlns:p14="http://schemas.microsoft.com/office/powerpoint/2010/main" val="41704861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30</a:t>
            </a:fld>
            <a:endParaRPr lang="fr-FR"/>
          </a:p>
        </p:txBody>
      </p:sp>
    </p:spTree>
    <p:extLst>
      <p:ext uri="{BB962C8B-B14F-4D97-AF65-F5344CB8AC3E}">
        <p14:creationId xmlns:p14="http://schemas.microsoft.com/office/powerpoint/2010/main" val="19319071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31</a:t>
            </a:fld>
            <a:endParaRPr lang="fr-FR"/>
          </a:p>
        </p:txBody>
      </p:sp>
    </p:spTree>
    <p:extLst>
      <p:ext uri="{BB962C8B-B14F-4D97-AF65-F5344CB8AC3E}">
        <p14:creationId xmlns:p14="http://schemas.microsoft.com/office/powerpoint/2010/main" val="19319071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32</a:t>
            </a:fld>
            <a:endParaRPr lang="fr-FR"/>
          </a:p>
        </p:txBody>
      </p:sp>
    </p:spTree>
    <p:extLst>
      <p:ext uri="{BB962C8B-B14F-4D97-AF65-F5344CB8AC3E}">
        <p14:creationId xmlns:p14="http://schemas.microsoft.com/office/powerpoint/2010/main" val="19319071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33</a:t>
            </a:fld>
            <a:endParaRPr lang="fr-FR"/>
          </a:p>
        </p:txBody>
      </p:sp>
    </p:spTree>
    <p:extLst>
      <p:ext uri="{BB962C8B-B14F-4D97-AF65-F5344CB8AC3E}">
        <p14:creationId xmlns:p14="http://schemas.microsoft.com/office/powerpoint/2010/main" val="19319071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34</a:t>
            </a:fld>
            <a:endParaRPr lang="fr-FR"/>
          </a:p>
        </p:txBody>
      </p:sp>
    </p:spTree>
    <p:extLst>
      <p:ext uri="{BB962C8B-B14F-4D97-AF65-F5344CB8AC3E}">
        <p14:creationId xmlns:p14="http://schemas.microsoft.com/office/powerpoint/2010/main" val="19319071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35</a:t>
            </a:fld>
            <a:endParaRPr lang="fr-FR"/>
          </a:p>
        </p:txBody>
      </p:sp>
    </p:spTree>
    <p:extLst>
      <p:ext uri="{BB962C8B-B14F-4D97-AF65-F5344CB8AC3E}">
        <p14:creationId xmlns:p14="http://schemas.microsoft.com/office/powerpoint/2010/main" val="32603663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36</a:t>
            </a:fld>
            <a:endParaRPr lang="fr-FR"/>
          </a:p>
        </p:txBody>
      </p:sp>
    </p:spTree>
    <p:extLst>
      <p:ext uri="{BB962C8B-B14F-4D97-AF65-F5344CB8AC3E}">
        <p14:creationId xmlns:p14="http://schemas.microsoft.com/office/powerpoint/2010/main" val="3499359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4</a:t>
            </a:fld>
            <a:endParaRPr lang="fr-FR"/>
          </a:p>
        </p:txBody>
      </p:sp>
    </p:spTree>
    <p:extLst>
      <p:ext uri="{BB962C8B-B14F-4D97-AF65-F5344CB8AC3E}">
        <p14:creationId xmlns:p14="http://schemas.microsoft.com/office/powerpoint/2010/main" val="377120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5</a:t>
            </a:fld>
            <a:endParaRPr lang="fr-FR"/>
          </a:p>
        </p:txBody>
      </p:sp>
    </p:spTree>
    <p:extLst>
      <p:ext uri="{BB962C8B-B14F-4D97-AF65-F5344CB8AC3E}">
        <p14:creationId xmlns:p14="http://schemas.microsoft.com/office/powerpoint/2010/main" val="1748297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6</a:t>
            </a:fld>
            <a:endParaRPr lang="fr-FR"/>
          </a:p>
        </p:txBody>
      </p:sp>
    </p:spTree>
    <p:extLst>
      <p:ext uri="{BB962C8B-B14F-4D97-AF65-F5344CB8AC3E}">
        <p14:creationId xmlns:p14="http://schemas.microsoft.com/office/powerpoint/2010/main" val="3935213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7</a:t>
            </a:fld>
            <a:endParaRPr lang="fr-FR"/>
          </a:p>
        </p:txBody>
      </p:sp>
    </p:spTree>
    <p:extLst>
      <p:ext uri="{BB962C8B-B14F-4D97-AF65-F5344CB8AC3E}">
        <p14:creationId xmlns:p14="http://schemas.microsoft.com/office/powerpoint/2010/main" val="3935213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8</a:t>
            </a:fld>
            <a:endParaRPr lang="fr-FR"/>
          </a:p>
        </p:txBody>
      </p:sp>
    </p:spTree>
    <p:extLst>
      <p:ext uri="{BB962C8B-B14F-4D97-AF65-F5344CB8AC3E}">
        <p14:creationId xmlns:p14="http://schemas.microsoft.com/office/powerpoint/2010/main" val="3935213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4E376-B498-4C30-9934-A281933EA0E4}" type="slidenum">
              <a:rPr lang="fr-FR" smtClean="0"/>
              <a:t>9</a:t>
            </a:fld>
            <a:endParaRPr lang="fr-FR"/>
          </a:p>
        </p:txBody>
      </p:sp>
    </p:spTree>
    <p:extLst>
      <p:ext uri="{BB962C8B-B14F-4D97-AF65-F5344CB8AC3E}">
        <p14:creationId xmlns:p14="http://schemas.microsoft.com/office/powerpoint/2010/main" val="1518432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8" name="Espace réservé de la date 27"/>
          <p:cNvSpPr>
            <a:spLocks noGrp="1"/>
          </p:cNvSpPr>
          <p:nvPr>
            <p:ph type="dt" sz="half" idx="10"/>
          </p:nvPr>
        </p:nvSpPr>
        <p:spPr/>
        <p:txBody>
          <a:bodyPr/>
          <a:lstStyle>
            <a:extLst/>
          </a:lstStyle>
          <a:p>
            <a:fld id="{F01C1A1F-6679-4EC0-83C5-319776D0CB8B}" type="datetimeFigureOut">
              <a:rPr lang="fr-FR" smtClean="0"/>
              <a:t>31/07/2015</a:t>
            </a:fld>
            <a:endParaRPr lang="fr-FR"/>
          </a:p>
        </p:txBody>
      </p:sp>
      <p:sp>
        <p:nvSpPr>
          <p:cNvPr id="17" name="Espace réservé du pied de page 16"/>
          <p:cNvSpPr>
            <a:spLocks noGrp="1"/>
          </p:cNvSpPr>
          <p:nvPr>
            <p:ph type="ftr" sz="quarter" idx="11"/>
          </p:nvPr>
        </p:nvSpPr>
        <p:spPr/>
        <p:txBody>
          <a:bodyPr/>
          <a:lstStyle>
            <a:extLst/>
          </a:lstStyle>
          <a:p>
            <a:endParaRPr lang="fr-FR"/>
          </a:p>
        </p:txBody>
      </p:sp>
      <p:sp>
        <p:nvSpPr>
          <p:cNvPr id="29" name="Espace réservé du numéro de diapositive 28"/>
          <p:cNvSpPr>
            <a:spLocks noGrp="1"/>
          </p:cNvSpPr>
          <p:nvPr>
            <p:ph type="sldNum" sz="quarter" idx="12"/>
          </p:nvPr>
        </p:nvSpPr>
        <p:spPr/>
        <p:txBody>
          <a:bodyPr/>
          <a:lstStyle>
            <a:extLst/>
          </a:lstStyle>
          <a:p>
            <a:fld id="{CD2826A0-7E1A-4E7F-85E1-C9AE95854D3E}" type="slidenum">
              <a:rPr lang="fr-FR" smtClean="0"/>
              <a:t>‹N°›</a:t>
            </a:fld>
            <a:endParaRPr lang="fr-FR"/>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r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fr-FR" dirty="0" smtClean="0"/>
              <a:t>Modifiez le style du titre</a:t>
            </a:r>
            <a:endParaRPr kumimoji="0" lang="en-US" dirty="0"/>
          </a:p>
        </p:txBody>
      </p:sp>
      <p:sp>
        <p:nvSpPr>
          <p:cNvPr id="9" name="Sous-titr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2" name="ZoneTexte 1"/>
          <p:cNvSpPr txBox="1"/>
          <p:nvPr userDrawn="1"/>
        </p:nvSpPr>
        <p:spPr>
          <a:xfrm>
            <a:off x="0" y="6484766"/>
            <a:ext cx="1584088" cy="369332"/>
          </a:xfrm>
          <a:prstGeom prst="rect">
            <a:avLst/>
          </a:prstGeom>
          <a:noFill/>
        </p:spPr>
        <p:txBody>
          <a:bodyPr wrap="none" rtlCol="0">
            <a:spAutoFit/>
          </a:bodyPr>
          <a:lstStyle/>
          <a:p>
            <a:r>
              <a:rPr lang="fr-FR" b="1" dirty="0" smtClean="0">
                <a:solidFill>
                  <a:schemeClr val="accent5">
                    <a:lumMod val="75000"/>
                  </a:schemeClr>
                </a:solidFill>
              </a:rPr>
              <a:t>Ph. </a:t>
            </a:r>
            <a:r>
              <a:rPr lang="fr-FR" b="1" dirty="0" err="1" smtClean="0">
                <a:solidFill>
                  <a:schemeClr val="accent5">
                    <a:lumMod val="75000"/>
                  </a:schemeClr>
                </a:solidFill>
              </a:rPr>
              <a:t>Dutour</a:t>
            </a:r>
            <a:endParaRPr lang="fr-FR" b="1" dirty="0">
              <a:solidFill>
                <a:schemeClr val="accent5">
                  <a:lumMod val="75000"/>
                </a:schemeClr>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F01C1A1F-6679-4EC0-83C5-319776D0CB8B}" type="datetimeFigureOut">
              <a:rPr lang="fr-FR" smtClean="0"/>
              <a:t>31/07/2015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CD2826A0-7E1A-4E7F-85E1-C9AE95854D3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981200" cy="5851525"/>
          </a:xfrm>
        </p:spPr>
        <p:txBody>
          <a:bodyPr vert="eaVert" anchor="ct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609600" y="274639"/>
            <a:ext cx="58674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F01C1A1F-6679-4EC0-83C5-319776D0CB8B}" type="datetimeFigureOut">
              <a:rPr lang="fr-FR" smtClean="0"/>
              <a:t>31/07/2015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CD2826A0-7E1A-4E7F-85E1-C9AE95854D3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F01C1A1F-6679-4EC0-83C5-319776D0CB8B}" type="datetimeFigureOut">
              <a:rPr lang="fr-FR" smtClean="0"/>
              <a:t>31/07/2015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CD2826A0-7E1A-4E7F-85E1-C9AE95854D3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extLst/>
          </a:lstStyle>
          <a:p>
            <a:endParaRPr lang="fr-F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512064"/>
            <a:ext cx="8229600" cy="914400"/>
          </a:xfrm>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F01C1A1F-6679-4EC0-83C5-319776D0CB8B}" type="datetimeFigureOut">
              <a:rPr lang="fr-FR" smtClean="0"/>
              <a:t>31/07/2015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CD2826A0-7E1A-4E7F-85E1-C9AE95854D3E}" type="slidenum">
              <a:rPr lang="fr-FR" smtClean="0"/>
              <a:t>‹N°›</a:t>
            </a:fld>
            <a:endParaRPr lang="fr-FR"/>
          </a:p>
        </p:txBody>
      </p:sp>
      <p:sp>
        <p:nvSpPr>
          <p:cNvPr id="8" name="ZoneTexte 7"/>
          <p:cNvSpPr txBox="1"/>
          <p:nvPr userDrawn="1"/>
        </p:nvSpPr>
        <p:spPr>
          <a:xfrm>
            <a:off x="0" y="6484766"/>
            <a:ext cx="1584088" cy="369332"/>
          </a:xfrm>
          <a:prstGeom prst="rect">
            <a:avLst/>
          </a:prstGeom>
          <a:noFill/>
        </p:spPr>
        <p:txBody>
          <a:bodyPr wrap="none" rtlCol="0">
            <a:spAutoFit/>
          </a:bodyPr>
          <a:lstStyle/>
          <a:p>
            <a:r>
              <a:rPr lang="fr-FR" b="1" dirty="0" smtClean="0">
                <a:solidFill>
                  <a:schemeClr val="accent5">
                    <a:lumMod val="75000"/>
                  </a:schemeClr>
                </a:solidFill>
              </a:rPr>
              <a:t>Ph. </a:t>
            </a:r>
            <a:r>
              <a:rPr lang="fr-FR" b="1" dirty="0" err="1" smtClean="0">
                <a:solidFill>
                  <a:schemeClr val="accent5">
                    <a:lumMod val="75000"/>
                  </a:schemeClr>
                </a:solidFill>
              </a:rPr>
              <a:t>Dutour</a:t>
            </a:r>
            <a:endParaRPr lang="fr-FR" b="1" dirty="0">
              <a:solidFill>
                <a:schemeClr val="accent5">
                  <a:lumMod val="75000"/>
                </a:schemeClr>
              </a:solidFill>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504824" y="512064"/>
            <a:ext cx="7772400" cy="914400"/>
          </a:xfrm>
        </p:spPr>
        <p:txBody>
          <a:bodyPr anchor="t"/>
          <a:lstStyle>
            <a:lvl1pPr>
              <a:defRPr sz="400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F01C1A1F-6679-4EC0-83C5-319776D0CB8B}" type="datetimeFigureOut">
              <a:rPr lang="fr-FR" smtClean="0"/>
              <a:t>31/07/2015</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CD2826A0-7E1A-4E7F-85E1-C9AE95854D3E}" type="slidenum">
              <a:rPr lang="fr-FR" smtClean="0"/>
              <a:t>‹N°›</a:t>
            </a:fld>
            <a:endParaRPr lang="fr-FR"/>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3" name="ZoneTexte 22"/>
          <p:cNvSpPr txBox="1"/>
          <p:nvPr userDrawn="1"/>
        </p:nvSpPr>
        <p:spPr>
          <a:xfrm>
            <a:off x="0" y="6453336"/>
            <a:ext cx="1584088" cy="369332"/>
          </a:xfrm>
          <a:prstGeom prst="rect">
            <a:avLst/>
          </a:prstGeom>
          <a:noFill/>
        </p:spPr>
        <p:txBody>
          <a:bodyPr wrap="none" rtlCol="0">
            <a:spAutoFit/>
          </a:bodyPr>
          <a:lstStyle/>
          <a:p>
            <a:r>
              <a:rPr lang="fr-FR" b="1" dirty="0" smtClean="0">
                <a:solidFill>
                  <a:schemeClr val="accent5">
                    <a:lumMod val="75000"/>
                  </a:schemeClr>
                </a:solidFill>
              </a:rPr>
              <a:t>Ph. </a:t>
            </a:r>
            <a:r>
              <a:rPr lang="fr-FR" b="1" dirty="0" err="1" smtClean="0">
                <a:solidFill>
                  <a:schemeClr val="accent5">
                    <a:lumMod val="75000"/>
                  </a:schemeClr>
                </a:solidFill>
              </a:rPr>
              <a:t>Dutour</a:t>
            </a:r>
            <a:endParaRPr lang="fr-FR" b="1" dirty="0">
              <a:solidFill>
                <a:schemeClr val="accent5">
                  <a:lumMod val="75000"/>
                </a:schemeClr>
              </a:solidFill>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914400"/>
          </a:xfrm>
        </p:spPr>
        <p:txBody>
          <a:bodyPr/>
          <a:lstStyle>
            <a:lvl1pPr>
              <a:defRPr sz="4000" cap="none" baseline="0"/>
            </a:lvl1pPr>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extLst/>
          </a:lstStyle>
          <a:p>
            <a:fld id="{F01C1A1F-6679-4EC0-83C5-319776D0CB8B}" type="datetimeFigureOut">
              <a:rPr lang="fr-FR" smtClean="0"/>
              <a:t>31/07/2015</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CD2826A0-7E1A-4E7F-85E1-C9AE95854D3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F01C1A1F-6679-4EC0-83C5-319776D0CB8B}" type="datetimeFigureOut">
              <a:rPr lang="fr-FR" smtClean="0"/>
              <a:t>31/07/2015</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CD2826A0-7E1A-4E7F-85E1-C9AE95854D3E}" type="slidenum">
              <a:rPr lang="fr-FR" smtClean="0"/>
              <a:t>‹N°›</a:t>
            </a:fld>
            <a:endParaRPr lang="fr-FR"/>
          </a:p>
        </p:txBody>
      </p:sp>
      <p:sp>
        <p:nvSpPr>
          <p:cNvPr id="5" name="ZoneTexte 4"/>
          <p:cNvSpPr txBox="1"/>
          <p:nvPr userDrawn="1"/>
        </p:nvSpPr>
        <p:spPr>
          <a:xfrm>
            <a:off x="0" y="6484766"/>
            <a:ext cx="1584088" cy="369332"/>
          </a:xfrm>
          <a:prstGeom prst="rect">
            <a:avLst/>
          </a:prstGeom>
          <a:noFill/>
        </p:spPr>
        <p:txBody>
          <a:bodyPr wrap="none" rtlCol="0">
            <a:spAutoFit/>
          </a:bodyPr>
          <a:lstStyle/>
          <a:p>
            <a:r>
              <a:rPr lang="fr-FR" b="1" dirty="0" smtClean="0">
                <a:solidFill>
                  <a:schemeClr val="accent5">
                    <a:lumMod val="75000"/>
                  </a:schemeClr>
                </a:solidFill>
              </a:rPr>
              <a:t>Ph. </a:t>
            </a:r>
            <a:r>
              <a:rPr lang="fr-FR" b="1" dirty="0" err="1" smtClean="0">
                <a:solidFill>
                  <a:schemeClr val="accent5">
                    <a:lumMod val="75000"/>
                  </a:schemeClr>
                </a:solidFill>
              </a:rPr>
              <a:t>Dutour</a:t>
            </a:r>
            <a:endParaRPr lang="fr-FR" b="1" dirty="0">
              <a:solidFill>
                <a:schemeClr val="accent5">
                  <a:lumMod val="75000"/>
                </a:schemeClr>
              </a:solidFil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273050"/>
            <a:ext cx="8229600" cy="1162050"/>
          </a:xfrm>
        </p:spPr>
        <p:txBody>
          <a:bodyPr anchor="ctr"/>
          <a:lstStyle>
            <a:lvl1pPr algn="l">
              <a:buNone/>
              <a:defRPr sz="3600" b="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F01C1A1F-6679-4EC0-83C5-319776D0CB8B}" type="datetimeFigureOut">
              <a:rPr lang="fr-FR" smtClean="0"/>
              <a:t>31/07/2015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CD2826A0-7E1A-4E7F-85E1-C9AE95854D3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cteur droit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e 9"/>
          <p:cNvGrpSpPr/>
          <p:nvPr/>
        </p:nvGrpSpPr>
        <p:grpSpPr>
          <a:xfrm rot="5400000">
            <a:off x="8514581" y="1219200"/>
            <a:ext cx="132763" cy="128466"/>
            <a:chOff x="6668087" y="1297746"/>
            <a:chExt cx="161840" cy="156602"/>
          </a:xfrm>
        </p:grpSpPr>
        <p:cxnSp>
          <p:nvCxnSpPr>
            <p:cNvPr id="15" name="Connecteur droit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grpSp>
        <p:nvGrpSpPr>
          <p:cNvPr id="14" name="Groupe 13"/>
          <p:cNvGrpSpPr/>
          <p:nvPr/>
        </p:nvGrpSpPr>
        <p:grpSpPr>
          <a:xfrm rot="5400000">
            <a:off x="8666981" y="1371600"/>
            <a:ext cx="132763" cy="128466"/>
            <a:chOff x="6668087" y="1297746"/>
            <a:chExt cx="161840" cy="156602"/>
          </a:xfrm>
        </p:grpSpPr>
        <p:cxnSp>
          <p:nvCxnSpPr>
            <p:cNvPr id="11" name="Connecteur droit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e 17"/>
          <p:cNvGrpSpPr/>
          <p:nvPr/>
        </p:nvGrpSpPr>
        <p:grpSpPr>
          <a:xfrm rot="5400000">
            <a:off x="8320088" y="1474763"/>
            <a:ext cx="132763" cy="128466"/>
            <a:chOff x="6668087" y="1297746"/>
            <a:chExt cx="161840" cy="156602"/>
          </a:xfrm>
        </p:grpSpPr>
        <p:cxnSp>
          <p:nvCxnSpPr>
            <p:cNvPr id="19" name="Connecteur droit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Espace réservé de la date 4"/>
          <p:cNvSpPr>
            <a:spLocks noGrp="1"/>
          </p:cNvSpPr>
          <p:nvPr>
            <p:ph type="dt" sz="half" idx="10"/>
          </p:nvPr>
        </p:nvSpPr>
        <p:spPr>
          <a:xfrm>
            <a:off x="6477000" y="55499"/>
            <a:ext cx="2133600" cy="365125"/>
          </a:xfrm>
        </p:spPr>
        <p:txBody>
          <a:bodyPr/>
          <a:lstStyle>
            <a:extLst/>
          </a:lstStyle>
          <a:p>
            <a:fld id="{F01C1A1F-6679-4EC0-83C5-319776D0CB8B}" type="datetimeFigureOut">
              <a:rPr lang="fr-FR" smtClean="0"/>
              <a:t>31/07/2015</a:t>
            </a:fld>
            <a:endParaRPr lang="fr-FR"/>
          </a:p>
        </p:txBody>
      </p:sp>
      <p:sp>
        <p:nvSpPr>
          <p:cNvPr id="6" name="Espace réservé du pied de page 5"/>
          <p:cNvSpPr>
            <a:spLocks noGrp="1"/>
          </p:cNvSpPr>
          <p:nvPr>
            <p:ph type="ftr" sz="quarter" idx="11"/>
          </p:nvPr>
        </p:nvSpPr>
        <p:spPr>
          <a:xfrm>
            <a:off x="914400" y="55499"/>
            <a:ext cx="5562600" cy="365125"/>
          </a:xfrm>
        </p:spPr>
        <p:txBody>
          <a:bodyPr/>
          <a:lstStyle>
            <a:extLst/>
          </a:lstStyle>
          <a:p>
            <a:endParaRPr lang="fr-FR"/>
          </a:p>
        </p:txBody>
      </p:sp>
      <p:sp>
        <p:nvSpPr>
          <p:cNvPr id="7" name="Espace réservé du numéro de diapositive 6"/>
          <p:cNvSpPr>
            <a:spLocks noGrp="1"/>
          </p:cNvSpPr>
          <p:nvPr>
            <p:ph type="sldNum" sz="quarter" idx="12"/>
          </p:nvPr>
        </p:nvSpPr>
        <p:spPr>
          <a:xfrm>
            <a:off x="8610600" y="55499"/>
            <a:ext cx="457200" cy="365125"/>
          </a:xfrm>
        </p:spPr>
        <p:txBody>
          <a:bodyPr/>
          <a:lstStyle>
            <a:extLst/>
          </a:lstStyle>
          <a:p>
            <a:fld id="{CD2826A0-7E1A-4E7F-85E1-C9AE95854D3E}" type="slidenum">
              <a:rPr lang="fr-FR" smtClean="0"/>
              <a:t>‹N°›</a:t>
            </a:fld>
            <a:endParaRPr lang="fr-F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fr-FR" smtClean="0"/>
              <a:t>Modifiez le style du titre</a:t>
            </a:r>
            <a:endParaRPr kumimoji="0" lang="en-US"/>
          </a:p>
        </p:txBody>
      </p:sp>
      <p:sp>
        <p:nvSpPr>
          <p:cNvPr id="13" name="Espace réservé du texte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F01C1A1F-6679-4EC0-83C5-319776D0CB8B}" type="datetimeFigureOut">
              <a:rPr lang="fr-FR" smtClean="0"/>
              <a:t>31/07/2015</a:t>
            </a:fld>
            <a:endParaRPr lang="fr-FR"/>
          </a:p>
        </p:txBody>
      </p:sp>
      <p:sp>
        <p:nvSpPr>
          <p:cNvPr id="3" name="Espace réservé du pied de pa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fr-FR"/>
          </a:p>
        </p:txBody>
      </p:sp>
      <p:sp>
        <p:nvSpPr>
          <p:cNvPr id="23" name="Espace réservé du numéro de diapositiv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CD2826A0-7E1A-4E7F-85E1-C9AE95854D3E}" type="slidenum">
              <a:rPr lang="fr-FR" smtClean="0"/>
              <a:t>‹N°›</a:t>
            </a:fld>
            <a:endParaRPr lang="fr-FR"/>
          </a:p>
        </p:txBody>
      </p:sp>
      <p:sp>
        <p:nvSpPr>
          <p:cNvPr id="7" name="ZoneTexte 6"/>
          <p:cNvSpPr txBox="1"/>
          <p:nvPr userDrawn="1"/>
        </p:nvSpPr>
        <p:spPr>
          <a:xfrm>
            <a:off x="0" y="6484766"/>
            <a:ext cx="1584088" cy="369332"/>
          </a:xfrm>
          <a:prstGeom prst="rect">
            <a:avLst/>
          </a:prstGeom>
          <a:noFill/>
        </p:spPr>
        <p:txBody>
          <a:bodyPr wrap="none" rtlCol="0">
            <a:spAutoFit/>
          </a:bodyPr>
          <a:lstStyle/>
          <a:p>
            <a:r>
              <a:rPr lang="fr-FR" b="1" dirty="0" smtClean="0">
                <a:solidFill>
                  <a:schemeClr val="accent5">
                    <a:lumMod val="75000"/>
                  </a:schemeClr>
                </a:solidFill>
              </a:rPr>
              <a:t>Ph. </a:t>
            </a:r>
            <a:r>
              <a:rPr lang="fr-FR" b="1" dirty="0" err="1" smtClean="0">
                <a:solidFill>
                  <a:schemeClr val="accent5">
                    <a:lumMod val="75000"/>
                  </a:schemeClr>
                </a:solidFill>
              </a:rPr>
              <a:t>Dutour</a:t>
            </a:r>
            <a:endParaRPr lang="fr-FR" b="1" dirty="0">
              <a:solidFill>
                <a:schemeClr val="accent5">
                  <a:lumMod val="75000"/>
                </a:schemeClr>
              </a:solidFill>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slide" Target="slide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microsoft.com/office/2007/relationships/hdphoto" Target="../media/hdphoto5.wdp"/><Relationship Id="rId5" Type="http://schemas.openxmlformats.org/officeDocument/2006/relationships/image" Target="../media/image7.png"/><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microsoft.com/office/2007/relationships/hdphoto" Target="../media/hdphoto7.wdp"/><Relationship Id="rId5" Type="http://schemas.openxmlformats.org/officeDocument/2006/relationships/image" Target="../media/image10.png"/><Relationship Id="rId4" Type="http://schemas.microsoft.com/office/2007/relationships/hdphoto" Target="../media/hdphoto4.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3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34.xml"/><Relationship Id="rId7" Type="http://schemas.microsoft.com/office/2007/relationships/hdphoto" Target="../media/hdphoto8.wdp"/><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3.png"/><Relationship Id="rId11" Type="http://schemas.microsoft.com/office/2007/relationships/hdphoto" Target="../media/hdphoto1.wdp"/><Relationship Id="rId5" Type="http://schemas.microsoft.com/office/2007/relationships/hdphoto" Target="../media/hdphoto4.wdp"/><Relationship Id="rId10" Type="http://schemas.openxmlformats.org/officeDocument/2006/relationships/image" Target="../media/image2.png"/><Relationship Id="rId4" Type="http://schemas.openxmlformats.org/officeDocument/2006/relationships/image" Target="../media/image12.png"/><Relationship Id="rId9" Type="http://schemas.microsoft.com/office/2007/relationships/hdphoto" Target="../media/hdphoto9.wdp"/></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slide" Target="slide8.xml"/></Relationships>
</file>

<file path=ppt/slides/_rels/slide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1916832"/>
            <a:ext cx="7772400" cy="1470025"/>
          </a:xfrm>
        </p:spPr>
        <p:txBody>
          <a:bodyPr/>
          <a:lstStyle/>
          <a:p>
            <a:r>
              <a:rPr lang="fr-FR" dirty="0" smtClean="0">
                <a:effectLst>
                  <a:outerShdw blurRad="38100" dist="38100" dir="2700000" algn="tl">
                    <a:srgbClr val="000000">
                      <a:alpha val="43137"/>
                    </a:srgbClr>
                  </a:outerShdw>
                  <a:reflection blurRad="12700" stA="34000" endA="740" endPos="53000" dir="5400000" sy="-100000" algn="bl" rotWithShape="0"/>
                </a:effectLst>
              </a:rPr>
              <a:t>L’énergie pneumatique</a:t>
            </a:r>
            <a:endParaRPr lang="fr-FR" dirty="0">
              <a:effectLst>
                <a:outerShdw blurRad="38100" dist="38100" dir="2700000" algn="tl">
                  <a:srgbClr val="000000">
                    <a:alpha val="43137"/>
                  </a:srgbClr>
                </a:outerShdw>
                <a:reflection blurRad="12700" stA="34000" endA="740" endPos="53000" dir="5400000" sy="-100000" algn="bl" rotWithShape="0"/>
              </a:effectLst>
            </a:endParaRPr>
          </a:p>
        </p:txBody>
      </p:sp>
      <p:sp>
        <p:nvSpPr>
          <p:cNvPr id="3" name="Sous-titre 2"/>
          <p:cNvSpPr>
            <a:spLocks noGrp="1"/>
          </p:cNvSpPr>
          <p:nvPr>
            <p:ph type="subTitle" idx="1"/>
          </p:nvPr>
        </p:nvSpPr>
        <p:spPr>
          <a:xfrm>
            <a:off x="899592" y="3861048"/>
            <a:ext cx="7772400" cy="1508760"/>
          </a:xfrm>
        </p:spPr>
        <p:txBody>
          <a:bodyPr>
            <a:normAutofit/>
          </a:bodyPr>
          <a:lstStyle/>
          <a:p>
            <a:pPr algn="ctr"/>
            <a:r>
              <a:rPr lang="fr-FR" sz="2400" dirty="0" smtClean="0">
                <a:effectLst>
                  <a:outerShdw blurRad="38100" dist="38100" dir="2700000" algn="tl">
                    <a:srgbClr val="000000">
                      <a:alpha val="43137"/>
                    </a:srgbClr>
                  </a:outerShdw>
                </a:effectLst>
              </a:rPr>
              <a:t>Quand l’air sous pression devient une énergie capable de produire des mouvements, </a:t>
            </a:r>
            <a:br>
              <a:rPr lang="fr-FR" sz="2400" dirty="0" smtClean="0">
                <a:effectLst>
                  <a:outerShdw blurRad="38100" dist="38100" dir="2700000" algn="tl">
                    <a:srgbClr val="000000">
                      <a:alpha val="43137"/>
                    </a:srgbClr>
                  </a:outerShdw>
                </a:effectLst>
              </a:rPr>
            </a:br>
            <a:r>
              <a:rPr lang="fr-FR" sz="2400" dirty="0" smtClean="0">
                <a:effectLst>
                  <a:outerShdw blurRad="38100" dist="38100" dir="2700000" algn="tl">
                    <a:srgbClr val="000000">
                      <a:alpha val="43137"/>
                    </a:srgbClr>
                  </a:outerShdw>
                </a:effectLst>
              </a:rPr>
              <a:t>capable de produire de l’énergie mécanique.</a:t>
            </a:r>
            <a:endParaRPr lang="fr-F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03989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8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ZoneTexte 127"/>
          <p:cNvSpPr txBox="1"/>
          <p:nvPr/>
        </p:nvSpPr>
        <p:spPr>
          <a:xfrm>
            <a:off x="-23749" y="3097130"/>
            <a:ext cx="4219425" cy="3539430"/>
          </a:xfrm>
          <a:prstGeom prst="rect">
            <a:avLst/>
          </a:prstGeom>
          <a:noFill/>
        </p:spPr>
        <p:txBody>
          <a:bodyPr wrap="none" rtlCol="0">
            <a:spAutoFit/>
          </a:bodyPr>
          <a:lstStyle/>
          <a:p>
            <a:r>
              <a:rPr lang="fr-FR" sz="1600" b="1" dirty="0" smtClean="0">
                <a:effectLst>
                  <a:outerShdw blurRad="38100" dist="38100" dir="2700000" algn="tl">
                    <a:srgbClr val="000000">
                      <a:alpha val="43137"/>
                    </a:srgbClr>
                  </a:outerShdw>
                </a:effectLst>
              </a:rPr>
              <a:t>- La vanne a pour rôle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d’arrêter ou de mettre </a:t>
            </a:r>
          </a:p>
          <a:p>
            <a:r>
              <a:rPr lang="fr-FR" sz="1600" b="1" dirty="0" smtClean="0">
                <a:effectLst>
                  <a:outerShdw blurRad="38100" dist="38100" dir="2700000" algn="tl">
                    <a:srgbClr val="000000">
                      <a:alpha val="43137"/>
                    </a:srgbClr>
                  </a:outerShdw>
                </a:effectLst>
              </a:rPr>
              <a:t>le circuit en pression.</a:t>
            </a:r>
            <a:br>
              <a:rPr lang="fr-FR" sz="1600" b="1" dirty="0" smtClean="0">
                <a:effectLst>
                  <a:outerShdw blurRad="38100" dist="38100" dir="2700000" algn="tl">
                    <a:srgbClr val="000000">
                      <a:alpha val="43137"/>
                    </a:srgbClr>
                  </a:outerShdw>
                </a:effectLst>
              </a:rPr>
            </a:br>
            <a:endParaRPr lang="fr-FR" sz="1600" b="1" dirty="0" smtClean="0">
              <a:effectLst>
                <a:outerShdw blurRad="38100" dist="38100" dir="2700000" algn="tl">
                  <a:srgbClr val="000000">
                    <a:alpha val="43137"/>
                  </a:srgbClr>
                </a:outerShdw>
              </a:effectLst>
            </a:endParaRPr>
          </a:p>
          <a:p>
            <a:r>
              <a:rPr lang="fr-FR" sz="1600" b="1" dirty="0" smtClean="0">
                <a:effectLst>
                  <a:outerShdw blurRad="38100" dist="38100" dir="2700000" algn="tl">
                    <a:srgbClr val="000000">
                      <a:alpha val="43137"/>
                    </a:srgbClr>
                  </a:outerShdw>
                </a:effectLst>
              </a:rPr>
              <a:t>- Le filtre sépare les</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 microgouttelettes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d’eau par gravitation,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et filtre les poussières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contenues dans l’air. </a:t>
            </a:r>
            <a:br>
              <a:rPr lang="fr-FR" sz="1600" b="1" dirty="0" smtClean="0">
                <a:effectLst>
                  <a:outerShdw blurRad="38100" dist="38100" dir="2700000" algn="tl">
                    <a:srgbClr val="000000">
                      <a:alpha val="43137"/>
                    </a:srgbClr>
                  </a:outerShdw>
                </a:effectLst>
              </a:rPr>
            </a:br>
            <a:endParaRPr lang="fr-FR" sz="1600" b="1" dirty="0" smtClean="0">
              <a:effectLst>
                <a:outerShdw blurRad="38100" dist="38100" dir="2700000" algn="tl">
                  <a:srgbClr val="000000">
                    <a:alpha val="43137"/>
                  </a:srgbClr>
                </a:outerShdw>
              </a:effectLst>
            </a:endParaRPr>
          </a:p>
          <a:p>
            <a:r>
              <a:rPr lang="fr-FR" sz="1600" b="1" dirty="0" smtClean="0">
                <a:effectLst>
                  <a:outerShdw blurRad="38100" dist="38100" dir="2700000" algn="tl">
                    <a:srgbClr val="000000">
                      <a:alpha val="43137"/>
                    </a:srgbClr>
                  </a:outerShdw>
                </a:effectLst>
              </a:rPr>
              <a:t>- Le régulateur permet</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d’ajuster la pression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voulue dans le système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(le manomètre donne l’indication).</a:t>
            </a:r>
          </a:p>
        </p:txBody>
      </p:sp>
      <p:sp>
        <p:nvSpPr>
          <p:cNvPr id="95" name="Rectangle 25"/>
          <p:cNvSpPr/>
          <p:nvPr/>
        </p:nvSpPr>
        <p:spPr>
          <a:xfrm>
            <a:off x="5471592" y="2850197"/>
            <a:ext cx="1945694" cy="3104329"/>
          </a:xfrm>
          <a:custGeom>
            <a:avLst/>
            <a:gdLst>
              <a:gd name="connsiteX0" fmla="*/ 0 w 2161718"/>
              <a:gd name="connsiteY0" fmla="*/ 0 h 3204665"/>
              <a:gd name="connsiteX1" fmla="*/ 2161718 w 2161718"/>
              <a:gd name="connsiteY1" fmla="*/ 0 h 3204665"/>
              <a:gd name="connsiteX2" fmla="*/ 2161718 w 2161718"/>
              <a:gd name="connsiteY2" fmla="*/ 3204665 h 3204665"/>
              <a:gd name="connsiteX3" fmla="*/ 0 w 2161718"/>
              <a:gd name="connsiteY3" fmla="*/ 3204665 h 3204665"/>
              <a:gd name="connsiteX4" fmla="*/ 0 w 2161718"/>
              <a:gd name="connsiteY4" fmla="*/ 0 h 3204665"/>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18" h="3688877">
                <a:moveTo>
                  <a:pt x="0" y="0"/>
                </a:moveTo>
                <a:lnTo>
                  <a:pt x="2161718" y="0"/>
                </a:lnTo>
                <a:lnTo>
                  <a:pt x="2161718" y="3204665"/>
                </a:lnTo>
                <a:cubicBezTo>
                  <a:pt x="1808848" y="3361231"/>
                  <a:pt x="1441463" y="3648425"/>
                  <a:pt x="1030537" y="3688877"/>
                </a:cubicBezTo>
                <a:cubicBezTo>
                  <a:pt x="609615" y="3643587"/>
                  <a:pt x="319322" y="3366069"/>
                  <a:pt x="0" y="3204665"/>
                </a:cubicBezTo>
                <a:lnTo>
                  <a:pt x="0" y="0"/>
                </a:lnTo>
                <a:close/>
              </a:path>
            </a:pathLst>
          </a:custGeom>
          <a:gradFill flip="none" rotWithShape="1">
            <a:gsLst>
              <a:gs pos="44000">
                <a:schemeClr val="tx2">
                  <a:lumMod val="90000"/>
                  <a:shade val="30000"/>
                  <a:satMod val="115000"/>
                  <a:alpha val="7000"/>
                </a:schemeClr>
              </a:gs>
              <a:gs pos="4000">
                <a:schemeClr val="tx2">
                  <a:lumMod val="90000"/>
                  <a:shade val="67500"/>
                  <a:satMod val="115000"/>
                </a:schemeClr>
              </a:gs>
              <a:gs pos="100000">
                <a:schemeClr val="tx2">
                  <a:lumMod val="90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Rectangle 25"/>
          <p:cNvSpPr/>
          <p:nvPr/>
        </p:nvSpPr>
        <p:spPr>
          <a:xfrm>
            <a:off x="5543600" y="3498269"/>
            <a:ext cx="1801678" cy="2414736"/>
          </a:xfrm>
          <a:custGeom>
            <a:avLst/>
            <a:gdLst>
              <a:gd name="connsiteX0" fmla="*/ 0 w 2161718"/>
              <a:gd name="connsiteY0" fmla="*/ 0 h 3204665"/>
              <a:gd name="connsiteX1" fmla="*/ 2161718 w 2161718"/>
              <a:gd name="connsiteY1" fmla="*/ 0 h 3204665"/>
              <a:gd name="connsiteX2" fmla="*/ 2161718 w 2161718"/>
              <a:gd name="connsiteY2" fmla="*/ 3204665 h 3204665"/>
              <a:gd name="connsiteX3" fmla="*/ 0 w 2161718"/>
              <a:gd name="connsiteY3" fmla="*/ 3204665 h 3204665"/>
              <a:gd name="connsiteX4" fmla="*/ 0 w 2161718"/>
              <a:gd name="connsiteY4" fmla="*/ 0 h 3204665"/>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 name="connsiteX0" fmla="*/ 0 w 2161718"/>
              <a:gd name="connsiteY0" fmla="*/ 0 h 3860878"/>
              <a:gd name="connsiteX1" fmla="*/ 2161718 w 2161718"/>
              <a:gd name="connsiteY1" fmla="*/ 0 h 3860878"/>
              <a:gd name="connsiteX2" fmla="*/ 2161718 w 2161718"/>
              <a:gd name="connsiteY2" fmla="*/ 3204665 h 3860878"/>
              <a:gd name="connsiteX3" fmla="*/ 1030537 w 2161718"/>
              <a:gd name="connsiteY3" fmla="*/ 3860878 h 3860878"/>
              <a:gd name="connsiteX4" fmla="*/ 0 w 2161718"/>
              <a:gd name="connsiteY4" fmla="*/ 3204665 h 3860878"/>
              <a:gd name="connsiteX5" fmla="*/ 0 w 2161718"/>
              <a:gd name="connsiteY5" fmla="*/ 0 h 386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18" h="3860878">
                <a:moveTo>
                  <a:pt x="0" y="0"/>
                </a:moveTo>
                <a:lnTo>
                  <a:pt x="2161718" y="0"/>
                </a:lnTo>
                <a:lnTo>
                  <a:pt x="2161718" y="3204665"/>
                </a:lnTo>
                <a:cubicBezTo>
                  <a:pt x="1808848" y="3361231"/>
                  <a:pt x="1441463" y="3820426"/>
                  <a:pt x="1030537" y="3860878"/>
                </a:cubicBezTo>
                <a:cubicBezTo>
                  <a:pt x="609615" y="3815588"/>
                  <a:pt x="319322" y="3366069"/>
                  <a:pt x="0" y="3204665"/>
                </a:cubicBezTo>
                <a:lnTo>
                  <a:pt x="0" y="0"/>
                </a:lnTo>
                <a:close/>
              </a:path>
            </a:pathLst>
          </a:custGeom>
          <a:gradFill flip="none" rotWithShape="1">
            <a:gsLst>
              <a:gs pos="44000">
                <a:schemeClr val="accent3">
                  <a:lumMod val="75000"/>
                  <a:alpha val="71000"/>
                </a:schemeClr>
              </a:gs>
              <a:gs pos="4000">
                <a:schemeClr val="accent3">
                  <a:lumMod val="40000"/>
                  <a:lumOff val="60000"/>
                  <a:alpha val="63000"/>
                </a:schemeClr>
              </a:gs>
              <a:gs pos="100000">
                <a:schemeClr val="accent3">
                  <a:lumMod val="20000"/>
                  <a:lumOff val="80000"/>
                  <a:alpha val="7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Rectangle 31"/>
          <p:cNvSpPr/>
          <p:nvPr/>
        </p:nvSpPr>
        <p:spPr>
          <a:xfrm>
            <a:off x="5471592" y="1041990"/>
            <a:ext cx="2007931" cy="1309668"/>
          </a:xfrm>
          <a:custGeom>
            <a:avLst/>
            <a:gdLst>
              <a:gd name="connsiteX0" fmla="*/ 0 w 1283267"/>
              <a:gd name="connsiteY0" fmla="*/ 0 h 835285"/>
              <a:gd name="connsiteX1" fmla="*/ 1283267 w 1283267"/>
              <a:gd name="connsiteY1" fmla="*/ 0 h 835285"/>
              <a:gd name="connsiteX2" fmla="*/ 1283267 w 1283267"/>
              <a:gd name="connsiteY2" fmla="*/ 835285 h 835285"/>
              <a:gd name="connsiteX3" fmla="*/ 0 w 1283267"/>
              <a:gd name="connsiteY3" fmla="*/ 835285 h 835285"/>
              <a:gd name="connsiteX4" fmla="*/ 0 w 1283267"/>
              <a:gd name="connsiteY4" fmla="*/ 0 h 835285"/>
              <a:gd name="connsiteX0" fmla="*/ 204716 w 1487983"/>
              <a:gd name="connsiteY0" fmla="*/ 0 h 835285"/>
              <a:gd name="connsiteX1" fmla="*/ 1487983 w 1487983"/>
              <a:gd name="connsiteY1" fmla="*/ 0 h 835285"/>
              <a:gd name="connsiteX2" fmla="*/ 1487983 w 1487983"/>
              <a:gd name="connsiteY2" fmla="*/ 835285 h 835285"/>
              <a:gd name="connsiteX3" fmla="*/ 0 w 1487983"/>
              <a:gd name="connsiteY3" fmla="*/ 821638 h 835285"/>
              <a:gd name="connsiteX4" fmla="*/ 204716 w 1487983"/>
              <a:gd name="connsiteY4" fmla="*/ 0 h 835285"/>
              <a:gd name="connsiteX0" fmla="*/ 204716 w 1719995"/>
              <a:gd name="connsiteY0" fmla="*/ 0 h 835285"/>
              <a:gd name="connsiteX1" fmla="*/ 1487983 w 1719995"/>
              <a:gd name="connsiteY1" fmla="*/ 0 h 835285"/>
              <a:gd name="connsiteX2" fmla="*/ 1719995 w 1719995"/>
              <a:gd name="connsiteY2" fmla="*/ 835285 h 835285"/>
              <a:gd name="connsiteX3" fmla="*/ 0 w 1719995"/>
              <a:gd name="connsiteY3" fmla="*/ 821638 h 835285"/>
              <a:gd name="connsiteX4" fmla="*/ 204716 w 1719995"/>
              <a:gd name="connsiteY4" fmla="*/ 0 h 835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995" h="835285">
                <a:moveTo>
                  <a:pt x="204716" y="0"/>
                </a:moveTo>
                <a:lnTo>
                  <a:pt x="1487983" y="0"/>
                </a:lnTo>
                <a:lnTo>
                  <a:pt x="1719995" y="835285"/>
                </a:lnTo>
                <a:lnTo>
                  <a:pt x="0" y="821638"/>
                </a:lnTo>
                <a:lnTo>
                  <a:pt x="204716" y="0"/>
                </a:lnTo>
                <a:close/>
              </a:path>
            </a:pathLst>
          </a:custGeom>
          <a:gradFill flip="none" rotWithShape="1">
            <a:gsLst>
              <a:gs pos="37000">
                <a:schemeClr val="tx2">
                  <a:shade val="30000"/>
                  <a:satMod val="115000"/>
                </a:schemeClr>
              </a:gs>
              <a:gs pos="5000">
                <a:schemeClr val="tx2">
                  <a:shade val="67500"/>
                  <a:satMod val="115000"/>
                </a:schemeClr>
              </a:gs>
              <a:gs pos="100000">
                <a:schemeClr val="tx2">
                  <a:shade val="100000"/>
                  <a:satMod val="115000"/>
                </a:schemeClr>
              </a:gs>
            </a:gsLst>
            <a:lin ang="0" scaled="0"/>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nvSpPr>
        <p:spPr>
          <a:xfrm>
            <a:off x="6558804" y="1215760"/>
            <a:ext cx="710701" cy="3134865"/>
          </a:xfrm>
          <a:custGeom>
            <a:avLst/>
            <a:gdLst>
              <a:gd name="connsiteX0" fmla="*/ 708028 w 735215"/>
              <a:gd name="connsiteY0" fmla="*/ 3121379 h 3121379"/>
              <a:gd name="connsiteX1" fmla="*/ 721475 w 735215"/>
              <a:gd name="connsiteY1" fmla="*/ 2381791 h 3121379"/>
              <a:gd name="connsiteX2" fmla="*/ 734922 w 735215"/>
              <a:gd name="connsiteY2" fmla="*/ 1951485 h 3121379"/>
              <a:gd name="connsiteX3" fmla="*/ 708028 w 735215"/>
              <a:gd name="connsiteY3" fmla="*/ 633673 h 3121379"/>
              <a:gd name="connsiteX4" fmla="*/ 587004 w 735215"/>
              <a:gd name="connsiteY4" fmla="*/ 163026 h 3121379"/>
              <a:gd name="connsiteX5" fmla="*/ 250828 w 735215"/>
              <a:gd name="connsiteY5" fmla="*/ 1661 h 3121379"/>
              <a:gd name="connsiteX6" fmla="*/ 22228 w 735215"/>
              <a:gd name="connsiteY6" fmla="*/ 243708 h 3121379"/>
              <a:gd name="connsiteX7" fmla="*/ 8781 w 735215"/>
              <a:gd name="connsiteY7" fmla="*/ 660567 h 3121379"/>
              <a:gd name="connsiteX8" fmla="*/ 22228 w 735215"/>
              <a:gd name="connsiteY8" fmla="*/ 1131214 h 3121379"/>
              <a:gd name="connsiteX0" fmla="*/ 708028 w 734922"/>
              <a:gd name="connsiteY0" fmla="*/ 3121379 h 3121379"/>
              <a:gd name="connsiteX1" fmla="*/ 734922 w 734922"/>
              <a:gd name="connsiteY1" fmla="*/ 1951485 h 3121379"/>
              <a:gd name="connsiteX2" fmla="*/ 708028 w 734922"/>
              <a:gd name="connsiteY2" fmla="*/ 633673 h 3121379"/>
              <a:gd name="connsiteX3" fmla="*/ 587004 w 734922"/>
              <a:gd name="connsiteY3" fmla="*/ 163026 h 3121379"/>
              <a:gd name="connsiteX4" fmla="*/ 250828 w 734922"/>
              <a:gd name="connsiteY4" fmla="*/ 1661 h 3121379"/>
              <a:gd name="connsiteX5" fmla="*/ 22228 w 734922"/>
              <a:gd name="connsiteY5" fmla="*/ 243708 h 3121379"/>
              <a:gd name="connsiteX6" fmla="*/ 8781 w 734922"/>
              <a:gd name="connsiteY6" fmla="*/ 660567 h 3121379"/>
              <a:gd name="connsiteX7" fmla="*/ 22228 w 734922"/>
              <a:gd name="connsiteY7" fmla="*/ 1131214 h 3121379"/>
              <a:gd name="connsiteX0" fmla="*/ 708028 w 716992"/>
              <a:gd name="connsiteY0" fmla="*/ 3121379 h 3121379"/>
              <a:gd name="connsiteX1" fmla="*/ 708028 w 716992"/>
              <a:gd name="connsiteY1" fmla="*/ 633673 h 3121379"/>
              <a:gd name="connsiteX2" fmla="*/ 587004 w 716992"/>
              <a:gd name="connsiteY2" fmla="*/ 163026 h 3121379"/>
              <a:gd name="connsiteX3" fmla="*/ 250828 w 716992"/>
              <a:gd name="connsiteY3" fmla="*/ 1661 h 3121379"/>
              <a:gd name="connsiteX4" fmla="*/ 22228 w 716992"/>
              <a:gd name="connsiteY4" fmla="*/ 243708 h 3121379"/>
              <a:gd name="connsiteX5" fmla="*/ 8781 w 716992"/>
              <a:gd name="connsiteY5" fmla="*/ 660567 h 3121379"/>
              <a:gd name="connsiteX6" fmla="*/ 22228 w 716992"/>
              <a:gd name="connsiteY6" fmla="*/ 1131214 h 3121379"/>
              <a:gd name="connsiteX0" fmla="*/ 701080 w 710044"/>
              <a:gd name="connsiteY0" fmla="*/ 3120934 h 3120934"/>
              <a:gd name="connsiteX1" fmla="*/ 701080 w 710044"/>
              <a:gd name="connsiteY1" fmla="*/ 633228 h 3120934"/>
              <a:gd name="connsiteX2" fmla="*/ 580056 w 710044"/>
              <a:gd name="connsiteY2" fmla="*/ 162581 h 3120934"/>
              <a:gd name="connsiteX3" fmla="*/ 243880 w 710044"/>
              <a:gd name="connsiteY3" fmla="*/ 1216 h 3120934"/>
              <a:gd name="connsiteX4" fmla="*/ 55621 w 710044"/>
              <a:gd name="connsiteY4" fmla="*/ 229816 h 3120934"/>
              <a:gd name="connsiteX5" fmla="*/ 1833 w 710044"/>
              <a:gd name="connsiteY5" fmla="*/ 660122 h 3120934"/>
              <a:gd name="connsiteX6" fmla="*/ 15280 w 710044"/>
              <a:gd name="connsiteY6" fmla="*/ 1130769 h 3120934"/>
              <a:gd name="connsiteX0" fmla="*/ 701080 w 710044"/>
              <a:gd name="connsiteY0" fmla="*/ 3134230 h 3134230"/>
              <a:gd name="connsiteX1" fmla="*/ 701080 w 710044"/>
              <a:gd name="connsiteY1" fmla="*/ 646524 h 3134230"/>
              <a:gd name="connsiteX2" fmla="*/ 580056 w 710044"/>
              <a:gd name="connsiteY2" fmla="*/ 175877 h 3134230"/>
              <a:gd name="connsiteX3" fmla="*/ 311115 w 710044"/>
              <a:gd name="connsiteY3" fmla="*/ 1065 h 3134230"/>
              <a:gd name="connsiteX4" fmla="*/ 55621 w 710044"/>
              <a:gd name="connsiteY4" fmla="*/ 243112 h 3134230"/>
              <a:gd name="connsiteX5" fmla="*/ 1833 w 710044"/>
              <a:gd name="connsiteY5" fmla="*/ 673418 h 3134230"/>
              <a:gd name="connsiteX6" fmla="*/ 15280 w 710044"/>
              <a:gd name="connsiteY6" fmla="*/ 1144065 h 3134230"/>
              <a:gd name="connsiteX0" fmla="*/ 701080 w 729966"/>
              <a:gd name="connsiteY0" fmla="*/ 3146812 h 3146812"/>
              <a:gd name="connsiteX1" fmla="*/ 701080 w 729966"/>
              <a:gd name="connsiteY1" fmla="*/ 659106 h 3146812"/>
              <a:gd name="connsiteX2" fmla="*/ 311115 w 729966"/>
              <a:gd name="connsiteY2" fmla="*/ 13647 h 3146812"/>
              <a:gd name="connsiteX3" fmla="*/ 55621 w 729966"/>
              <a:gd name="connsiteY3" fmla="*/ 255694 h 3146812"/>
              <a:gd name="connsiteX4" fmla="*/ 1833 w 729966"/>
              <a:gd name="connsiteY4" fmla="*/ 686000 h 3146812"/>
              <a:gd name="connsiteX5" fmla="*/ 15280 w 729966"/>
              <a:gd name="connsiteY5" fmla="*/ 1156647 h 3146812"/>
              <a:gd name="connsiteX0" fmla="*/ 701080 w 729966"/>
              <a:gd name="connsiteY0" fmla="*/ 3134045 h 3134045"/>
              <a:gd name="connsiteX1" fmla="*/ 701080 w 729966"/>
              <a:gd name="connsiteY1" fmla="*/ 646339 h 3134045"/>
              <a:gd name="connsiteX2" fmla="*/ 311115 w 729966"/>
              <a:gd name="connsiteY2" fmla="*/ 880 h 3134045"/>
              <a:gd name="connsiteX3" fmla="*/ 55621 w 729966"/>
              <a:gd name="connsiteY3" fmla="*/ 242927 h 3134045"/>
              <a:gd name="connsiteX4" fmla="*/ 1833 w 729966"/>
              <a:gd name="connsiteY4" fmla="*/ 673233 h 3134045"/>
              <a:gd name="connsiteX5" fmla="*/ 15280 w 729966"/>
              <a:gd name="connsiteY5" fmla="*/ 1143880 h 3134045"/>
              <a:gd name="connsiteX0" fmla="*/ 701080 w 725981"/>
              <a:gd name="connsiteY0" fmla="*/ 3134045 h 3134045"/>
              <a:gd name="connsiteX1" fmla="*/ 701080 w 725981"/>
              <a:gd name="connsiteY1" fmla="*/ 646339 h 3134045"/>
              <a:gd name="connsiteX2" fmla="*/ 364903 w 725981"/>
              <a:gd name="connsiteY2" fmla="*/ 880 h 3134045"/>
              <a:gd name="connsiteX3" fmla="*/ 55621 w 725981"/>
              <a:gd name="connsiteY3" fmla="*/ 242927 h 3134045"/>
              <a:gd name="connsiteX4" fmla="*/ 1833 w 725981"/>
              <a:gd name="connsiteY4" fmla="*/ 673233 h 3134045"/>
              <a:gd name="connsiteX5" fmla="*/ 15280 w 725981"/>
              <a:gd name="connsiteY5" fmla="*/ 1143880 h 3134045"/>
              <a:gd name="connsiteX0" fmla="*/ 701945 w 726846"/>
              <a:gd name="connsiteY0" fmla="*/ 3146812 h 3146812"/>
              <a:gd name="connsiteX1" fmla="*/ 701945 w 726846"/>
              <a:gd name="connsiteY1" fmla="*/ 659106 h 3146812"/>
              <a:gd name="connsiteX2" fmla="*/ 365768 w 726846"/>
              <a:gd name="connsiteY2" fmla="*/ 13647 h 3146812"/>
              <a:gd name="connsiteX3" fmla="*/ 69933 w 726846"/>
              <a:gd name="connsiteY3" fmla="*/ 255694 h 3146812"/>
              <a:gd name="connsiteX4" fmla="*/ 2698 w 726846"/>
              <a:gd name="connsiteY4" fmla="*/ 686000 h 3146812"/>
              <a:gd name="connsiteX5" fmla="*/ 16145 w 726846"/>
              <a:gd name="connsiteY5" fmla="*/ 1156647 h 3146812"/>
              <a:gd name="connsiteX0" fmla="*/ 701945 w 726846"/>
              <a:gd name="connsiteY0" fmla="*/ 3134045 h 3134045"/>
              <a:gd name="connsiteX1" fmla="*/ 701945 w 726846"/>
              <a:gd name="connsiteY1" fmla="*/ 646339 h 3134045"/>
              <a:gd name="connsiteX2" fmla="*/ 365768 w 726846"/>
              <a:gd name="connsiteY2" fmla="*/ 880 h 3134045"/>
              <a:gd name="connsiteX3" fmla="*/ 69933 w 726846"/>
              <a:gd name="connsiteY3" fmla="*/ 242927 h 3134045"/>
              <a:gd name="connsiteX4" fmla="*/ 2698 w 726846"/>
              <a:gd name="connsiteY4" fmla="*/ 673233 h 3134045"/>
              <a:gd name="connsiteX5" fmla="*/ 16145 w 726846"/>
              <a:gd name="connsiteY5" fmla="*/ 1143880 h 3134045"/>
              <a:gd name="connsiteX0" fmla="*/ 685800 w 710701"/>
              <a:gd name="connsiteY0" fmla="*/ 3134865 h 3134865"/>
              <a:gd name="connsiteX1" fmla="*/ 685800 w 710701"/>
              <a:gd name="connsiteY1" fmla="*/ 647159 h 3134865"/>
              <a:gd name="connsiteX2" fmla="*/ 349623 w 710701"/>
              <a:gd name="connsiteY2" fmla="*/ 1700 h 3134865"/>
              <a:gd name="connsiteX3" fmla="*/ 53788 w 710701"/>
              <a:gd name="connsiteY3" fmla="*/ 243747 h 3134865"/>
              <a:gd name="connsiteX4" fmla="*/ 0 w 710701"/>
              <a:gd name="connsiteY4" fmla="*/ 1144700 h 3134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701" h="3134865">
                <a:moveTo>
                  <a:pt x="685800" y="3134865"/>
                </a:moveTo>
                <a:cubicBezTo>
                  <a:pt x="685800" y="2616593"/>
                  <a:pt x="741829" y="1169353"/>
                  <a:pt x="685800" y="647159"/>
                </a:cubicBezTo>
                <a:cubicBezTo>
                  <a:pt x="629771" y="124965"/>
                  <a:pt x="468405" y="15147"/>
                  <a:pt x="349623" y="1700"/>
                </a:cubicBezTo>
                <a:cubicBezTo>
                  <a:pt x="230841" y="-11747"/>
                  <a:pt x="112058" y="53247"/>
                  <a:pt x="53788" y="243747"/>
                </a:cubicBezTo>
                <a:cubicBezTo>
                  <a:pt x="-4482" y="434247"/>
                  <a:pt x="11206" y="957002"/>
                  <a:pt x="0" y="1144700"/>
                </a:cubicBezTo>
              </a:path>
            </a:pathLst>
          </a:custGeom>
          <a:noFill/>
          <a:ln w="111125">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2737384" y="2353088"/>
            <a:ext cx="2161718" cy="3688877"/>
          </a:xfrm>
          <a:custGeom>
            <a:avLst/>
            <a:gdLst>
              <a:gd name="connsiteX0" fmla="*/ 0 w 2161718"/>
              <a:gd name="connsiteY0" fmla="*/ 0 h 3204665"/>
              <a:gd name="connsiteX1" fmla="*/ 2161718 w 2161718"/>
              <a:gd name="connsiteY1" fmla="*/ 0 h 3204665"/>
              <a:gd name="connsiteX2" fmla="*/ 2161718 w 2161718"/>
              <a:gd name="connsiteY2" fmla="*/ 3204665 h 3204665"/>
              <a:gd name="connsiteX3" fmla="*/ 0 w 2161718"/>
              <a:gd name="connsiteY3" fmla="*/ 3204665 h 3204665"/>
              <a:gd name="connsiteX4" fmla="*/ 0 w 2161718"/>
              <a:gd name="connsiteY4" fmla="*/ 0 h 3204665"/>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18" h="3688877">
                <a:moveTo>
                  <a:pt x="0" y="0"/>
                </a:moveTo>
                <a:lnTo>
                  <a:pt x="2161718" y="0"/>
                </a:lnTo>
                <a:lnTo>
                  <a:pt x="2161718" y="3204665"/>
                </a:lnTo>
                <a:cubicBezTo>
                  <a:pt x="1808848" y="3361231"/>
                  <a:pt x="1441463" y="3648425"/>
                  <a:pt x="1030537" y="3688877"/>
                </a:cubicBezTo>
                <a:cubicBezTo>
                  <a:pt x="609615" y="3643587"/>
                  <a:pt x="319322" y="3366069"/>
                  <a:pt x="0" y="3204665"/>
                </a:cubicBezTo>
                <a:lnTo>
                  <a:pt x="0" y="0"/>
                </a:lnTo>
                <a:close/>
              </a:path>
            </a:pathLst>
          </a:custGeom>
          <a:gradFill flip="none" rotWithShape="1">
            <a:gsLst>
              <a:gs pos="44000">
                <a:schemeClr val="tx2">
                  <a:lumMod val="90000"/>
                  <a:shade val="30000"/>
                  <a:satMod val="115000"/>
                  <a:alpha val="7000"/>
                </a:schemeClr>
              </a:gs>
              <a:gs pos="4000">
                <a:schemeClr val="tx2">
                  <a:lumMod val="90000"/>
                  <a:shade val="67500"/>
                  <a:satMod val="115000"/>
                </a:schemeClr>
              </a:gs>
              <a:gs pos="100000">
                <a:schemeClr val="tx2">
                  <a:lumMod val="90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761116" y="2346141"/>
            <a:ext cx="7302764" cy="504056"/>
          </a:xfrm>
          <a:prstGeom prst="rect">
            <a:avLst/>
          </a:prstGeom>
          <a:gradFill flip="none" rotWithShape="1">
            <a:gsLst>
              <a:gs pos="833">
                <a:schemeClr val="accent4">
                  <a:lumMod val="20000"/>
                  <a:lumOff val="80000"/>
                </a:schemeClr>
              </a:gs>
              <a:gs pos="50000">
                <a:schemeClr val="accent5">
                  <a:lumMod val="75000"/>
                </a:schemeClr>
              </a:gs>
              <a:gs pos="100000">
                <a:schemeClr val="tx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droite 34"/>
          <p:cNvSpPr/>
          <p:nvPr/>
        </p:nvSpPr>
        <p:spPr>
          <a:xfrm>
            <a:off x="770044" y="2371369"/>
            <a:ext cx="2048962" cy="45359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 name="Titre 1"/>
          <p:cNvSpPr>
            <a:spLocks noGrp="1"/>
          </p:cNvSpPr>
          <p:nvPr>
            <p:ph type="title"/>
          </p:nvPr>
        </p:nvSpPr>
        <p:spPr>
          <a:xfrm>
            <a:off x="-36512" y="-23663"/>
            <a:ext cx="9138000" cy="657436"/>
          </a:xfrm>
        </p:spPr>
        <p:txBody>
          <a:bodyPr/>
          <a:lstStyle/>
          <a:p>
            <a:pPr algn="ctr"/>
            <a:r>
              <a:rPr lang="fr-FR" sz="3200" b="1" dirty="0" smtClean="0">
                <a:effectLst>
                  <a:outerShdw blurRad="38100" dist="38100" dir="2700000" algn="tl">
                    <a:srgbClr val="000000">
                      <a:alpha val="43137"/>
                    </a:srgbClr>
                  </a:outerShdw>
                </a:effectLst>
              </a:rPr>
              <a:t>Le Filtre Régulateur Lubrificateur ou FRL</a:t>
            </a:r>
            <a:endParaRPr lang="fr-FR" sz="3200" b="1" dirty="0">
              <a:effectLst>
                <a:outerShdw blurRad="38100" dist="38100" dir="2700000" algn="tl">
                  <a:srgbClr val="000000">
                    <a:alpha val="43137"/>
                  </a:srgbClr>
                </a:outerShdw>
              </a:effectLst>
            </a:endParaRPr>
          </a:p>
        </p:txBody>
      </p:sp>
      <p:grpSp>
        <p:nvGrpSpPr>
          <p:cNvPr id="68" name="Groupe 67"/>
          <p:cNvGrpSpPr/>
          <p:nvPr/>
        </p:nvGrpSpPr>
        <p:grpSpPr>
          <a:xfrm>
            <a:off x="1366383" y="1626061"/>
            <a:ext cx="1464782" cy="720080"/>
            <a:chOff x="1366383" y="1626061"/>
            <a:chExt cx="1464782" cy="720080"/>
          </a:xfrm>
        </p:grpSpPr>
        <p:sp>
          <p:nvSpPr>
            <p:cNvPr id="12" name="Cylindre 11"/>
            <p:cNvSpPr/>
            <p:nvPr/>
          </p:nvSpPr>
          <p:spPr>
            <a:xfrm>
              <a:off x="1366383" y="1626061"/>
              <a:ext cx="1464782" cy="360040"/>
            </a:xfrm>
            <a:prstGeom prst="can">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1953218" y="1986101"/>
              <a:ext cx="350022" cy="360040"/>
            </a:xfrm>
            <a:prstGeom prst="rect">
              <a:avLst/>
            </a:prstGeom>
            <a:gradFill>
              <a:gsLst>
                <a:gs pos="833">
                  <a:schemeClr val="tx1">
                    <a:lumMod val="50000"/>
                  </a:schemeClr>
                </a:gs>
                <a:gs pos="50000">
                  <a:schemeClr val="bg1"/>
                </a:gs>
                <a:gs pos="100000">
                  <a:schemeClr val="tx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69" name="Groupe 68"/>
          <p:cNvGrpSpPr/>
          <p:nvPr/>
        </p:nvGrpSpPr>
        <p:grpSpPr>
          <a:xfrm>
            <a:off x="2819006" y="2346141"/>
            <a:ext cx="2036553" cy="1549419"/>
            <a:chOff x="2819006" y="2346141"/>
            <a:chExt cx="2036553" cy="1549419"/>
          </a:xfrm>
        </p:grpSpPr>
        <p:grpSp>
          <p:nvGrpSpPr>
            <p:cNvPr id="10" name="Groupe 9"/>
            <p:cNvGrpSpPr/>
            <p:nvPr/>
          </p:nvGrpSpPr>
          <p:grpSpPr>
            <a:xfrm>
              <a:off x="2913769" y="2346141"/>
              <a:ext cx="1808947" cy="687121"/>
              <a:chOff x="3166305" y="3212976"/>
              <a:chExt cx="1808947" cy="687121"/>
            </a:xfrm>
          </p:grpSpPr>
          <p:sp>
            <p:nvSpPr>
              <p:cNvPr id="15" name="Rectangle 14"/>
              <p:cNvSpPr/>
              <p:nvPr/>
            </p:nvSpPr>
            <p:spPr>
              <a:xfrm>
                <a:off x="3166305" y="3212976"/>
                <a:ext cx="1808947" cy="68712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Organigramme : Opération manuelle 27"/>
              <p:cNvSpPr/>
              <p:nvPr/>
            </p:nvSpPr>
            <p:spPr>
              <a:xfrm flipV="1">
                <a:off x="3794997" y="3558565"/>
                <a:ext cx="551562" cy="316934"/>
              </a:xfrm>
              <a:prstGeom prst="flowChartManualOperation">
                <a:avLst/>
              </a:prstGeom>
              <a:gradFill flip="none" rotWithShape="1">
                <a:gsLst>
                  <a:gs pos="0">
                    <a:schemeClr val="tx1">
                      <a:lumMod val="75000"/>
                      <a:shade val="30000"/>
                      <a:satMod val="115000"/>
                    </a:schemeClr>
                  </a:gs>
                  <a:gs pos="50000">
                    <a:schemeClr val="tx1">
                      <a:lumMod val="75000"/>
                      <a:shade val="67500"/>
                      <a:satMod val="115000"/>
                    </a:schemeClr>
                  </a:gs>
                  <a:gs pos="100000">
                    <a:schemeClr val="tx1">
                      <a:lumMod val="75000"/>
                      <a:shade val="100000"/>
                      <a:satMod val="115000"/>
                    </a:schemeClr>
                  </a:gs>
                </a:gsLst>
                <a:lin ang="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3314768" y="3264312"/>
                <a:ext cx="1660484" cy="351656"/>
              </a:xfrm>
              <a:prstGeom prst="rect">
                <a:avLst/>
              </a:prstGeom>
              <a:gradFill flip="none" rotWithShape="1">
                <a:gsLst>
                  <a:gs pos="0">
                    <a:schemeClr val="tx1">
                      <a:lumMod val="75000"/>
                      <a:shade val="30000"/>
                      <a:satMod val="115000"/>
                    </a:schemeClr>
                  </a:gs>
                  <a:gs pos="50000">
                    <a:schemeClr val="tx1">
                      <a:lumMod val="75000"/>
                      <a:shade val="67500"/>
                      <a:satMod val="115000"/>
                    </a:schemeClr>
                  </a:gs>
                  <a:gs pos="100000">
                    <a:schemeClr val="tx1">
                      <a:lumMod val="7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1" name="Groupe 30"/>
            <p:cNvGrpSpPr/>
            <p:nvPr/>
          </p:nvGrpSpPr>
          <p:grpSpPr>
            <a:xfrm>
              <a:off x="2819006" y="3015615"/>
              <a:ext cx="2036553" cy="879945"/>
              <a:chOff x="3071542" y="3882450"/>
              <a:chExt cx="2036553" cy="879945"/>
            </a:xfrm>
          </p:grpSpPr>
          <p:sp>
            <p:nvSpPr>
              <p:cNvPr id="30" name="Organigramme : Opération manuelle 29"/>
              <p:cNvSpPr/>
              <p:nvPr/>
            </p:nvSpPr>
            <p:spPr>
              <a:xfrm flipV="1">
                <a:off x="3071542" y="3882450"/>
                <a:ext cx="604128" cy="879945"/>
              </a:xfrm>
              <a:prstGeom prst="flowChartManualOperation">
                <a:avLst/>
              </a:prstGeom>
              <a:gradFill>
                <a:gsLst>
                  <a:gs pos="833">
                    <a:schemeClr val="tx1">
                      <a:lumMod val="50000"/>
                    </a:schemeClr>
                  </a:gs>
                  <a:gs pos="88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Organigramme : Opération manuelle 35"/>
              <p:cNvSpPr/>
              <p:nvPr/>
            </p:nvSpPr>
            <p:spPr>
              <a:xfrm flipV="1">
                <a:off x="4503967" y="3882450"/>
                <a:ext cx="604128" cy="879945"/>
              </a:xfrm>
              <a:prstGeom prst="flowChartManualOperation">
                <a:avLst/>
              </a:prstGeom>
              <a:gradFill>
                <a:gsLst>
                  <a:gs pos="833">
                    <a:schemeClr val="tx1">
                      <a:lumMod val="50000"/>
                    </a:schemeClr>
                  </a:gs>
                  <a:gs pos="88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16" name="Groupe 15"/>
          <p:cNvGrpSpPr/>
          <p:nvPr/>
        </p:nvGrpSpPr>
        <p:grpSpPr>
          <a:xfrm>
            <a:off x="3070676" y="3037319"/>
            <a:ext cx="1495135" cy="1836204"/>
            <a:chOff x="3373606" y="3699424"/>
            <a:chExt cx="1495135" cy="1836204"/>
          </a:xfrm>
        </p:grpSpPr>
        <p:sp>
          <p:nvSpPr>
            <p:cNvPr id="14" name="Organigramme : Opération manuelle 13"/>
            <p:cNvSpPr/>
            <p:nvPr/>
          </p:nvSpPr>
          <p:spPr>
            <a:xfrm>
              <a:off x="3373606" y="3699424"/>
              <a:ext cx="1495135" cy="1836204"/>
            </a:xfrm>
            <a:prstGeom prst="flowChartManualOperation">
              <a:avLst/>
            </a:prstGeom>
            <a:pattFill prst="pct30">
              <a:fgClr>
                <a:schemeClr val="accent3">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Organigramme : Opération manuelle 23"/>
            <p:cNvSpPr/>
            <p:nvPr/>
          </p:nvSpPr>
          <p:spPr>
            <a:xfrm>
              <a:off x="3598176" y="3699424"/>
              <a:ext cx="1045994" cy="1836204"/>
            </a:xfrm>
            <a:prstGeom prst="flowChartManualOperation">
              <a:avLst/>
            </a:prstGeom>
            <a:pattFill prst="pct30">
              <a:fgClr>
                <a:srgbClr val="B7830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Organigramme : Opération manuelle 21"/>
            <p:cNvSpPr/>
            <p:nvPr/>
          </p:nvSpPr>
          <p:spPr>
            <a:xfrm>
              <a:off x="3679767" y="3699424"/>
              <a:ext cx="882812" cy="1836204"/>
            </a:xfrm>
            <a:prstGeom prst="flowChartManualOperation">
              <a:avLst/>
            </a:prstGeom>
            <a:pattFill prst="pct30">
              <a:fgClr>
                <a:srgbClr val="9D700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Organigramme : Opération manuelle 22"/>
            <p:cNvSpPr/>
            <p:nvPr/>
          </p:nvSpPr>
          <p:spPr>
            <a:xfrm>
              <a:off x="3859675" y="3699424"/>
              <a:ext cx="522996" cy="1836204"/>
            </a:xfrm>
            <a:prstGeom prst="flowChartManualOperation">
              <a:avLst/>
            </a:prstGeom>
            <a:pattFill prst="pct30">
              <a:fgClr>
                <a:srgbClr val="75540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2" name="Rectangle 31"/>
          <p:cNvSpPr/>
          <p:nvPr/>
        </p:nvSpPr>
        <p:spPr>
          <a:xfrm>
            <a:off x="2975691" y="1510856"/>
            <a:ext cx="1719995" cy="835285"/>
          </a:xfrm>
          <a:custGeom>
            <a:avLst/>
            <a:gdLst>
              <a:gd name="connsiteX0" fmla="*/ 0 w 1283267"/>
              <a:gd name="connsiteY0" fmla="*/ 0 h 835285"/>
              <a:gd name="connsiteX1" fmla="*/ 1283267 w 1283267"/>
              <a:gd name="connsiteY1" fmla="*/ 0 h 835285"/>
              <a:gd name="connsiteX2" fmla="*/ 1283267 w 1283267"/>
              <a:gd name="connsiteY2" fmla="*/ 835285 h 835285"/>
              <a:gd name="connsiteX3" fmla="*/ 0 w 1283267"/>
              <a:gd name="connsiteY3" fmla="*/ 835285 h 835285"/>
              <a:gd name="connsiteX4" fmla="*/ 0 w 1283267"/>
              <a:gd name="connsiteY4" fmla="*/ 0 h 835285"/>
              <a:gd name="connsiteX0" fmla="*/ 204716 w 1487983"/>
              <a:gd name="connsiteY0" fmla="*/ 0 h 835285"/>
              <a:gd name="connsiteX1" fmla="*/ 1487983 w 1487983"/>
              <a:gd name="connsiteY1" fmla="*/ 0 h 835285"/>
              <a:gd name="connsiteX2" fmla="*/ 1487983 w 1487983"/>
              <a:gd name="connsiteY2" fmla="*/ 835285 h 835285"/>
              <a:gd name="connsiteX3" fmla="*/ 0 w 1487983"/>
              <a:gd name="connsiteY3" fmla="*/ 821638 h 835285"/>
              <a:gd name="connsiteX4" fmla="*/ 204716 w 1487983"/>
              <a:gd name="connsiteY4" fmla="*/ 0 h 835285"/>
              <a:gd name="connsiteX0" fmla="*/ 204716 w 1719995"/>
              <a:gd name="connsiteY0" fmla="*/ 0 h 835285"/>
              <a:gd name="connsiteX1" fmla="*/ 1487983 w 1719995"/>
              <a:gd name="connsiteY1" fmla="*/ 0 h 835285"/>
              <a:gd name="connsiteX2" fmla="*/ 1719995 w 1719995"/>
              <a:gd name="connsiteY2" fmla="*/ 835285 h 835285"/>
              <a:gd name="connsiteX3" fmla="*/ 0 w 1719995"/>
              <a:gd name="connsiteY3" fmla="*/ 821638 h 835285"/>
              <a:gd name="connsiteX4" fmla="*/ 204716 w 1719995"/>
              <a:gd name="connsiteY4" fmla="*/ 0 h 835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995" h="835285">
                <a:moveTo>
                  <a:pt x="204716" y="0"/>
                </a:moveTo>
                <a:lnTo>
                  <a:pt x="1487983" y="0"/>
                </a:lnTo>
                <a:lnTo>
                  <a:pt x="1719995" y="835285"/>
                </a:lnTo>
                <a:lnTo>
                  <a:pt x="0" y="821638"/>
                </a:lnTo>
                <a:lnTo>
                  <a:pt x="204716" y="0"/>
                </a:lnTo>
                <a:close/>
              </a:path>
            </a:pathLst>
          </a:custGeom>
          <a:gradFill flip="none" rotWithShape="1">
            <a:gsLst>
              <a:gs pos="37000">
                <a:schemeClr val="tx2">
                  <a:shade val="30000"/>
                  <a:satMod val="115000"/>
                </a:schemeClr>
              </a:gs>
              <a:gs pos="5000">
                <a:schemeClr val="tx2">
                  <a:shade val="67500"/>
                  <a:satMod val="115000"/>
                </a:schemeClr>
              </a:gs>
              <a:gs pos="100000">
                <a:schemeClr val="tx2">
                  <a:shade val="100000"/>
                  <a:satMod val="115000"/>
                </a:schemeClr>
              </a:gs>
            </a:gsLst>
            <a:lin ang="0" scaled="0"/>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Virage 33"/>
          <p:cNvSpPr/>
          <p:nvPr/>
        </p:nvSpPr>
        <p:spPr>
          <a:xfrm>
            <a:off x="3671392" y="2429940"/>
            <a:ext cx="1465890" cy="523580"/>
          </a:xfrm>
          <a:prstGeom prst="bentArrow">
            <a:avLst>
              <a:gd name="adj1" fmla="val 44456"/>
              <a:gd name="adj2" fmla="val 34703"/>
              <a:gd name="adj3" fmla="val 25000"/>
              <a:gd name="adj4" fmla="val 5699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7" name="Forme libre 36"/>
          <p:cNvSpPr/>
          <p:nvPr/>
        </p:nvSpPr>
        <p:spPr>
          <a:xfrm>
            <a:off x="2985346" y="4398232"/>
            <a:ext cx="1359639" cy="988529"/>
          </a:xfrm>
          <a:custGeom>
            <a:avLst/>
            <a:gdLst>
              <a:gd name="connsiteX0" fmla="*/ 0 w 1510020"/>
              <a:gd name="connsiteY0" fmla="*/ 667657 h 972490"/>
              <a:gd name="connsiteX1" fmla="*/ 740229 w 1510020"/>
              <a:gd name="connsiteY1" fmla="*/ 972457 h 972490"/>
              <a:gd name="connsiteX2" fmla="*/ 1494972 w 1510020"/>
              <a:gd name="connsiteY2" fmla="*/ 682171 h 972490"/>
              <a:gd name="connsiteX3" fmla="*/ 1262743 w 1510020"/>
              <a:gd name="connsiteY3" fmla="*/ 0 h 972490"/>
              <a:gd name="connsiteX4" fmla="*/ 1262743 w 1510020"/>
              <a:gd name="connsiteY4" fmla="*/ 0 h 972490"/>
              <a:gd name="connsiteX0" fmla="*/ 0 w 1396057"/>
              <a:gd name="connsiteY0" fmla="*/ 667657 h 973461"/>
              <a:gd name="connsiteX1" fmla="*/ 740229 w 1396057"/>
              <a:gd name="connsiteY1" fmla="*/ 972457 h 973461"/>
              <a:gd name="connsiteX2" fmla="*/ 1373949 w 1396057"/>
              <a:gd name="connsiteY2" fmla="*/ 735959 h 973461"/>
              <a:gd name="connsiteX3" fmla="*/ 1262743 w 1396057"/>
              <a:gd name="connsiteY3" fmla="*/ 0 h 973461"/>
              <a:gd name="connsiteX4" fmla="*/ 1262743 w 1396057"/>
              <a:gd name="connsiteY4" fmla="*/ 0 h 973461"/>
              <a:gd name="connsiteX0" fmla="*/ 0 w 1411398"/>
              <a:gd name="connsiteY0" fmla="*/ 667657 h 975750"/>
              <a:gd name="connsiteX1" fmla="*/ 740229 w 1411398"/>
              <a:gd name="connsiteY1" fmla="*/ 972457 h 975750"/>
              <a:gd name="connsiteX2" fmla="*/ 1373949 w 1411398"/>
              <a:gd name="connsiteY2" fmla="*/ 735959 h 975750"/>
              <a:gd name="connsiteX3" fmla="*/ 1262743 w 1411398"/>
              <a:gd name="connsiteY3" fmla="*/ 0 h 975750"/>
              <a:gd name="connsiteX4" fmla="*/ 1262743 w 1411398"/>
              <a:gd name="connsiteY4" fmla="*/ 0 h 975750"/>
              <a:gd name="connsiteX0" fmla="*/ 0 w 1385519"/>
              <a:gd name="connsiteY0" fmla="*/ 486502 h 987356"/>
              <a:gd name="connsiteX1" fmla="*/ 714350 w 1385519"/>
              <a:gd name="connsiteY1" fmla="*/ 972457 h 987356"/>
              <a:gd name="connsiteX2" fmla="*/ 1348070 w 1385519"/>
              <a:gd name="connsiteY2" fmla="*/ 735959 h 987356"/>
              <a:gd name="connsiteX3" fmla="*/ 1236864 w 1385519"/>
              <a:gd name="connsiteY3" fmla="*/ 0 h 987356"/>
              <a:gd name="connsiteX4" fmla="*/ 1236864 w 1385519"/>
              <a:gd name="connsiteY4" fmla="*/ 0 h 987356"/>
              <a:gd name="connsiteX0" fmla="*/ 0 w 1385519"/>
              <a:gd name="connsiteY0" fmla="*/ 486502 h 987356"/>
              <a:gd name="connsiteX1" fmla="*/ 714350 w 1385519"/>
              <a:gd name="connsiteY1" fmla="*/ 972457 h 987356"/>
              <a:gd name="connsiteX2" fmla="*/ 1348070 w 1385519"/>
              <a:gd name="connsiteY2" fmla="*/ 735959 h 987356"/>
              <a:gd name="connsiteX3" fmla="*/ 1236864 w 1385519"/>
              <a:gd name="connsiteY3" fmla="*/ 0 h 987356"/>
              <a:gd name="connsiteX4" fmla="*/ 1236864 w 1385519"/>
              <a:gd name="connsiteY4" fmla="*/ 0 h 987356"/>
              <a:gd name="connsiteX0" fmla="*/ 0 w 1359639"/>
              <a:gd name="connsiteY0" fmla="*/ 469249 h 988529"/>
              <a:gd name="connsiteX1" fmla="*/ 688470 w 1359639"/>
              <a:gd name="connsiteY1" fmla="*/ 972457 h 988529"/>
              <a:gd name="connsiteX2" fmla="*/ 1322190 w 1359639"/>
              <a:gd name="connsiteY2" fmla="*/ 735959 h 988529"/>
              <a:gd name="connsiteX3" fmla="*/ 1210984 w 1359639"/>
              <a:gd name="connsiteY3" fmla="*/ 0 h 988529"/>
              <a:gd name="connsiteX4" fmla="*/ 1210984 w 1359639"/>
              <a:gd name="connsiteY4" fmla="*/ 0 h 988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639" h="988529">
                <a:moveTo>
                  <a:pt x="0" y="469249"/>
                </a:moveTo>
                <a:cubicBezTo>
                  <a:pt x="176522" y="775715"/>
                  <a:pt x="468105" y="928005"/>
                  <a:pt x="688470" y="972457"/>
                </a:cubicBezTo>
                <a:cubicBezTo>
                  <a:pt x="908835" y="1016909"/>
                  <a:pt x="1194763" y="978718"/>
                  <a:pt x="1322190" y="735959"/>
                </a:cubicBezTo>
                <a:cubicBezTo>
                  <a:pt x="1449617" y="493200"/>
                  <a:pt x="1210984" y="0"/>
                  <a:pt x="1210984" y="0"/>
                </a:cubicBezTo>
                <a:lnTo>
                  <a:pt x="1210984" y="0"/>
                </a:ln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orme libre 37"/>
          <p:cNvSpPr/>
          <p:nvPr/>
        </p:nvSpPr>
        <p:spPr>
          <a:xfrm>
            <a:off x="3011085" y="4012656"/>
            <a:ext cx="1513127" cy="1375353"/>
          </a:xfrm>
          <a:custGeom>
            <a:avLst/>
            <a:gdLst>
              <a:gd name="connsiteX0" fmla="*/ 0 w 1510020"/>
              <a:gd name="connsiteY0" fmla="*/ 667657 h 972490"/>
              <a:gd name="connsiteX1" fmla="*/ 740229 w 1510020"/>
              <a:gd name="connsiteY1" fmla="*/ 972457 h 972490"/>
              <a:gd name="connsiteX2" fmla="*/ 1494972 w 1510020"/>
              <a:gd name="connsiteY2" fmla="*/ 682171 h 972490"/>
              <a:gd name="connsiteX3" fmla="*/ 1262743 w 1510020"/>
              <a:gd name="connsiteY3" fmla="*/ 0 h 972490"/>
              <a:gd name="connsiteX4" fmla="*/ 1262743 w 1510020"/>
              <a:gd name="connsiteY4" fmla="*/ 0 h 972490"/>
              <a:gd name="connsiteX0" fmla="*/ 0 w 1424369"/>
              <a:gd name="connsiteY0" fmla="*/ 806187 h 977817"/>
              <a:gd name="connsiteX1" fmla="*/ 654578 w 1424369"/>
              <a:gd name="connsiteY1" fmla="*/ 972457 h 977817"/>
              <a:gd name="connsiteX2" fmla="*/ 1409321 w 1424369"/>
              <a:gd name="connsiteY2" fmla="*/ 682171 h 977817"/>
              <a:gd name="connsiteX3" fmla="*/ 1177092 w 1424369"/>
              <a:gd name="connsiteY3" fmla="*/ 0 h 977817"/>
              <a:gd name="connsiteX4" fmla="*/ 1177092 w 1424369"/>
              <a:gd name="connsiteY4" fmla="*/ 0 h 977817"/>
              <a:gd name="connsiteX0" fmla="*/ 0 w 1423244"/>
              <a:gd name="connsiteY0" fmla="*/ 806187 h 1015400"/>
              <a:gd name="connsiteX1" fmla="*/ 679051 w 1423244"/>
              <a:gd name="connsiteY1" fmla="*/ 1012037 h 1015400"/>
              <a:gd name="connsiteX2" fmla="*/ 1409321 w 1423244"/>
              <a:gd name="connsiteY2" fmla="*/ 682171 h 1015400"/>
              <a:gd name="connsiteX3" fmla="*/ 1177092 w 1423244"/>
              <a:gd name="connsiteY3" fmla="*/ 0 h 1015400"/>
              <a:gd name="connsiteX4" fmla="*/ 1177092 w 1423244"/>
              <a:gd name="connsiteY4" fmla="*/ 0 h 1015400"/>
              <a:gd name="connsiteX0" fmla="*/ 0 w 1419525"/>
              <a:gd name="connsiteY0" fmla="*/ 806187 h 1015400"/>
              <a:gd name="connsiteX1" fmla="*/ 764703 w 1419525"/>
              <a:gd name="connsiteY1" fmla="*/ 1012037 h 1015400"/>
              <a:gd name="connsiteX2" fmla="*/ 1409321 w 1419525"/>
              <a:gd name="connsiteY2" fmla="*/ 682171 h 1015400"/>
              <a:gd name="connsiteX3" fmla="*/ 1177092 w 1419525"/>
              <a:gd name="connsiteY3" fmla="*/ 0 h 1015400"/>
              <a:gd name="connsiteX4" fmla="*/ 1177092 w 1419525"/>
              <a:gd name="connsiteY4" fmla="*/ 0 h 1015400"/>
              <a:gd name="connsiteX0" fmla="*/ 0 w 1416648"/>
              <a:gd name="connsiteY0" fmla="*/ 806187 h 1015400"/>
              <a:gd name="connsiteX1" fmla="*/ 764703 w 1416648"/>
              <a:gd name="connsiteY1" fmla="*/ 1012037 h 1015400"/>
              <a:gd name="connsiteX2" fmla="*/ 1409321 w 1416648"/>
              <a:gd name="connsiteY2" fmla="*/ 682171 h 1015400"/>
              <a:gd name="connsiteX3" fmla="*/ 1177092 w 1416648"/>
              <a:gd name="connsiteY3" fmla="*/ 0 h 1015400"/>
              <a:gd name="connsiteX4" fmla="*/ 1177092 w 1416648"/>
              <a:gd name="connsiteY4" fmla="*/ 0 h 1015400"/>
              <a:gd name="connsiteX0" fmla="*/ 0 w 1368995"/>
              <a:gd name="connsiteY0" fmla="*/ 806187 h 1017223"/>
              <a:gd name="connsiteX1" fmla="*/ 764703 w 1368995"/>
              <a:gd name="connsiteY1" fmla="*/ 1012037 h 1017223"/>
              <a:gd name="connsiteX2" fmla="*/ 1360378 w 1368995"/>
              <a:gd name="connsiteY2" fmla="*/ 642591 h 1017223"/>
              <a:gd name="connsiteX3" fmla="*/ 1177092 w 1368995"/>
              <a:gd name="connsiteY3" fmla="*/ 0 h 1017223"/>
              <a:gd name="connsiteX4" fmla="*/ 1177092 w 1368995"/>
              <a:gd name="connsiteY4" fmla="*/ 0 h 1017223"/>
              <a:gd name="connsiteX0" fmla="*/ 0 w 1376845"/>
              <a:gd name="connsiteY0" fmla="*/ 653840 h 1012049"/>
              <a:gd name="connsiteX1" fmla="*/ 772553 w 1376845"/>
              <a:gd name="connsiteY1" fmla="*/ 1012037 h 1012049"/>
              <a:gd name="connsiteX2" fmla="*/ 1368228 w 1376845"/>
              <a:gd name="connsiteY2" fmla="*/ 642591 h 1012049"/>
              <a:gd name="connsiteX3" fmla="*/ 1184942 w 1376845"/>
              <a:gd name="connsiteY3" fmla="*/ 0 h 1012049"/>
              <a:gd name="connsiteX4" fmla="*/ 1184942 w 1376845"/>
              <a:gd name="connsiteY4" fmla="*/ 0 h 1012049"/>
              <a:gd name="connsiteX0" fmla="*/ 0 w 1376845"/>
              <a:gd name="connsiteY0" fmla="*/ 653840 h 1012058"/>
              <a:gd name="connsiteX1" fmla="*/ 772553 w 1376845"/>
              <a:gd name="connsiteY1" fmla="*/ 1012037 h 1012058"/>
              <a:gd name="connsiteX2" fmla="*/ 1368228 w 1376845"/>
              <a:gd name="connsiteY2" fmla="*/ 642591 h 1012058"/>
              <a:gd name="connsiteX3" fmla="*/ 1184942 w 1376845"/>
              <a:gd name="connsiteY3" fmla="*/ 0 h 1012058"/>
              <a:gd name="connsiteX4" fmla="*/ 1184942 w 1376845"/>
              <a:gd name="connsiteY4" fmla="*/ 0 h 1012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6845" h="1012058">
                <a:moveTo>
                  <a:pt x="0" y="653840"/>
                </a:moveTo>
                <a:cubicBezTo>
                  <a:pt x="182736" y="893898"/>
                  <a:pt x="544515" y="1013912"/>
                  <a:pt x="772553" y="1012037"/>
                </a:cubicBezTo>
                <a:cubicBezTo>
                  <a:pt x="1000591" y="1010162"/>
                  <a:pt x="1311734" y="850844"/>
                  <a:pt x="1368228" y="642591"/>
                </a:cubicBezTo>
                <a:cubicBezTo>
                  <a:pt x="1424722" y="434338"/>
                  <a:pt x="1184942" y="0"/>
                  <a:pt x="1184942" y="0"/>
                </a:cubicBezTo>
                <a:lnTo>
                  <a:pt x="1184942" y="0"/>
                </a:ln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Forme libre 38"/>
          <p:cNvSpPr/>
          <p:nvPr/>
        </p:nvSpPr>
        <p:spPr>
          <a:xfrm>
            <a:off x="2982216" y="4671652"/>
            <a:ext cx="1169629" cy="709379"/>
          </a:xfrm>
          <a:custGeom>
            <a:avLst/>
            <a:gdLst>
              <a:gd name="connsiteX0" fmla="*/ 0 w 1510020"/>
              <a:gd name="connsiteY0" fmla="*/ 667657 h 972490"/>
              <a:gd name="connsiteX1" fmla="*/ 740229 w 1510020"/>
              <a:gd name="connsiteY1" fmla="*/ 972457 h 972490"/>
              <a:gd name="connsiteX2" fmla="*/ 1494972 w 1510020"/>
              <a:gd name="connsiteY2" fmla="*/ 682171 h 972490"/>
              <a:gd name="connsiteX3" fmla="*/ 1262743 w 1510020"/>
              <a:gd name="connsiteY3" fmla="*/ 0 h 972490"/>
              <a:gd name="connsiteX4" fmla="*/ 1262743 w 1510020"/>
              <a:gd name="connsiteY4" fmla="*/ 0 h 972490"/>
              <a:gd name="connsiteX0" fmla="*/ 0 w 1510020"/>
              <a:gd name="connsiteY0" fmla="*/ 681104 h 985937"/>
              <a:gd name="connsiteX1" fmla="*/ 740229 w 1510020"/>
              <a:gd name="connsiteY1" fmla="*/ 985904 h 985937"/>
              <a:gd name="connsiteX2" fmla="*/ 1494972 w 1510020"/>
              <a:gd name="connsiteY2" fmla="*/ 695618 h 985937"/>
              <a:gd name="connsiteX3" fmla="*/ 1262743 w 1510020"/>
              <a:gd name="connsiteY3" fmla="*/ 13447 h 985937"/>
              <a:gd name="connsiteX4" fmla="*/ 1262743 w 1510020"/>
              <a:gd name="connsiteY4" fmla="*/ 0 h 985937"/>
              <a:gd name="connsiteX0" fmla="*/ 0 w 1510020"/>
              <a:gd name="connsiteY0" fmla="*/ 667657 h 972490"/>
              <a:gd name="connsiteX1" fmla="*/ 740229 w 1510020"/>
              <a:gd name="connsiteY1" fmla="*/ 972457 h 972490"/>
              <a:gd name="connsiteX2" fmla="*/ 1494972 w 1510020"/>
              <a:gd name="connsiteY2" fmla="*/ 682171 h 972490"/>
              <a:gd name="connsiteX3" fmla="*/ 1262743 w 1510020"/>
              <a:gd name="connsiteY3" fmla="*/ 0 h 972490"/>
              <a:gd name="connsiteX4" fmla="*/ 1007249 w 1510020"/>
              <a:gd name="connsiteY4" fmla="*/ 282388 h 972490"/>
              <a:gd name="connsiteX0" fmla="*/ 0 w 1512505"/>
              <a:gd name="connsiteY0" fmla="*/ 385269 h 690091"/>
              <a:gd name="connsiteX1" fmla="*/ 740229 w 1512505"/>
              <a:gd name="connsiteY1" fmla="*/ 690069 h 690091"/>
              <a:gd name="connsiteX2" fmla="*/ 1494972 w 1512505"/>
              <a:gd name="connsiteY2" fmla="*/ 399783 h 690091"/>
              <a:gd name="connsiteX3" fmla="*/ 1289637 w 1512505"/>
              <a:gd name="connsiteY3" fmla="*/ 107577 h 690091"/>
              <a:gd name="connsiteX4" fmla="*/ 1007249 w 1512505"/>
              <a:gd name="connsiteY4" fmla="*/ 0 h 690091"/>
              <a:gd name="connsiteX0" fmla="*/ 0 w 1305934"/>
              <a:gd name="connsiteY0" fmla="*/ 385269 h 694489"/>
              <a:gd name="connsiteX1" fmla="*/ 740229 w 1305934"/>
              <a:gd name="connsiteY1" fmla="*/ 690069 h 694489"/>
              <a:gd name="connsiteX2" fmla="*/ 1252925 w 1305934"/>
              <a:gd name="connsiteY2" fmla="*/ 534254 h 694489"/>
              <a:gd name="connsiteX3" fmla="*/ 1289637 w 1305934"/>
              <a:gd name="connsiteY3" fmla="*/ 107577 h 694489"/>
              <a:gd name="connsiteX4" fmla="*/ 1007249 w 1305934"/>
              <a:gd name="connsiteY4" fmla="*/ 0 h 694489"/>
              <a:gd name="connsiteX0" fmla="*/ 0 w 1305934"/>
              <a:gd name="connsiteY0" fmla="*/ 385269 h 694092"/>
              <a:gd name="connsiteX1" fmla="*/ 740229 w 1305934"/>
              <a:gd name="connsiteY1" fmla="*/ 690069 h 694092"/>
              <a:gd name="connsiteX2" fmla="*/ 1252925 w 1305934"/>
              <a:gd name="connsiteY2" fmla="*/ 534254 h 694092"/>
              <a:gd name="connsiteX3" fmla="*/ 1289637 w 1305934"/>
              <a:gd name="connsiteY3" fmla="*/ 174812 h 694092"/>
              <a:gd name="connsiteX4" fmla="*/ 1007249 w 1305934"/>
              <a:gd name="connsiteY4" fmla="*/ 0 h 694092"/>
              <a:gd name="connsiteX0" fmla="*/ 0 w 1279033"/>
              <a:gd name="connsiteY0" fmla="*/ 385269 h 693316"/>
              <a:gd name="connsiteX1" fmla="*/ 740229 w 1279033"/>
              <a:gd name="connsiteY1" fmla="*/ 690069 h 693316"/>
              <a:gd name="connsiteX2" fmla="*/ 1252925 w 1279033"/>
              <a:gd name="connsiteY2" fmla="*/ 534254 h 693316"/>
              <a:gd name="connsiteX3" fmla="*/ 1208955 w 1279033"/>
              <a:gd name="connsiteY3" fmla="*/ 349624 h 693316"/>
              <a:gd name="connsiteX4" fmla="*/ 1007249 w 1279033"/>
              <a:gd name="connsiteY4" fmla="*/ 0 h 693316"/>
              <a:gd name="connsiteX0" fmla="*/ 0 w 1208955"/>
              <a:gd name="connsiteY0" fmla="*/ 385269 h 709256"/>
              <a:gd name="connsiteX1" fmla="*/ 740229 w 1208955"/>
              <a:gd name="connsiteY1" fmla="*/ 690069 h 709256"/>
              <a:gd name="connsiteX2" fmla="*/ 1051219 w 1208955"/>
              <a:gd name="connsiteY2" fmla="*/ 641830 h 709256"/>
              <a:gd name="connsiteX3" fmla="*/ 1208955 w 1208955"/>
              <a:gd name="connsiteY3" fmla="*/ 349624 h 709256"/>
              <a:gd name="connsiteX4" fmla="*/ 1007249 w 1208955"/>
              <a:gd name="connsiteY4" fmla="*/ 0 h 709256"/>
              <a:gd name="connsiteX0" fmla="*/ 0 w 1208955"/>
              <a:gd name="connsiteY0" fmla="*/ 385269 h 698818"/>
              <a:gd name="connsiteX1" fmla="*/ 551970 w 1208955"/>
              <a:gd name="connsiteY1" fmla="*/ 676622 h 698818"/>
              <a:gd name="connsiteX2" fmla="*/ 1051219 w 1208955"/>
              <a:gd name="connsiteY2" fmla="*/ 641830 h 698818"/>
              <a:gd name="connsiteX3" fmla="*/ 1208955 w 1208955"/>
              <a:gd name="connsiteY3" fmla="*/ 349624 h 698818"/>
              <a:gd name="connsiteX4" fmla="*/ 1007249 w 1208955"/>
              <a:gd name="connsiteY4" fmla="*/ 0 h 698818"/>
              <a:gd name="connsiteX0" fmla="*/ 0 w 1208955"/>
              <a:gd name="connsiteY0" fmla="*/ 385269 h 698818"/>
              <a:gd name="connsiteX1" fmla="*/ 551970 w 1208955"/>
              <a:gd name="connsiteY1" fmla="*/ 676622 h 698818"/>
              <a:gd name="connsiteX2" fmla="*/ 1051219 w 1208955"/>
              <a:gd name="connsiteY2" fmla="*/ 641830 h 698818"/>
              <a:gd name="connsiteX3" fmla="*/ 1208955 w 1208955"/>
              <a:gd name="connsiteY3" fmla="*/ 349624 h 698818"/>
              <a:gd name="connsiteX4" fmla="*/ 1007249 w 1208955"/>
              <a:gd name="connsiteY4" fmla="*/ 0 h 698818"/>
              <a:gd name="connsiteX0" fmla="*/ 0 w 1195508"/>
              <a:gd name="connsiteY0" fmla="*/ 385269 h 696241"/>
              <a:gd name="connsiteX1" fmla="*/ 551970 w 1195508"/>
              <a:gd name="connsiteY1" fmla="*/ 676622 h 696241"/>
              <a:gd name="connsiteX2" fmla="*/ 1051219 w 1195508"/>
              <a:gd name="connsiteY2" fmla="*/ 641830 h 696241"/>
              <a:gd name="connsiteX3" fmla="*/ 1195508 w 1195508"/>
              <a:gd name="connsiteY3" fmla="*/ 416859 h 696241"/>
              <a:gd name="connsiteX4" fmla="*/ 1007249 w 1195508"/>
              <a:gd name="connsiteY4" fmla="*/ 0 h 696241"/>
              <a:gd name="connsiteX0" fmla="*/ 0 w 1195508"/>
              <a:gd name="connsiteY0" fmla="*/ 385269 h 696241"/>
              <a:gd name="connsiteX1" fmla="*/ 551970 w 1195508"/>
              <a:gd name="connsiteY1" fmla="*/ 676622 h 696241"/>
              <a:gd name="connsiteX2" fmla="*/ 1051219 w 1195508"/>
              <a:gd name="connsiteY2" fmla="*/ 641830 h 696241"/>
              <a:gd name="connsiteX3" fmla="*/ 1195508 w 1195508"/>
              <a:gd name="connsiteY3" fmla="*/ 416859 h 696241"/>
              <a:gd name="connsiteX4" fmla="*/ 1007249 w 1195508"/>
              <a:gd name="connsiteY4" fmla="*/ 0 h 696241"/>
              <a:gd name="connsiteX0" fmla="*/ 0 w 1195508"/>
              <a:gd name="connsiteY0" fmla="*/ 385269 h 696241"/>
              <a:gd name="connsiteX1" fmla="*/ 551970 w 1195508"/>
              <a:gd name="connsiteY1" fmla="*/ 676622 h 696241"/>
              <a:gd name="connsiteX2" fmla="*/ 1051219 w 1195508"/>
              <a:gd name="connsiteY2" fmla="*/ 641830 h 696241"/>
              <a:gd name="connsiteX3" fmla="*/ 1195508 w 1195508"/>
              <a:gd name="connsiteY3" fmla="*/ 416859 h 696241"/>
              <a:gd name="connsiteX4" fmla="*/ 1007249 w 1195508"/>
              <a:gd name="connsiteY4" fmla="*/ 0 h 696241"/>
              <a:gd name="connsiteX0" fmla="*/ 0 w 1195508"/>
              <a:gd name="connsiteY0" fmla="*/ 385269 h 696241"/>
              <a:gd name="connsiteX1" fmla="*/ 551970 w 1195508"/>
              <a:gd name="connsiteY1" fmla="*/ 676622 h 696241"/>
              <a:gd name="connsiteX2" fmla="*/ 1051219 w 1195508"/>
              <a:gd name="connsiteY2" fmla="*/ 641830 h 696241"/>
              <a:gd name="connsiteX3" fmla="*/ 1195508 w 1195508"/>
              <a:gd name="connsiteY3" fmla="*/ 416859 h 696241"/>
              <a:gd name="connsiteX4" fmla="*/ 1007249 w 1195508"/>
              <a:gd name="connsiteY4" fmla="*/ 0 h 696241"/>
              <a:gd name="connsiteX0" fmla="*/ 0 w 1212761"/>
              <a:gd name="connsiteY0" fmla="*/ 385269 h 697187"/>
              <a:gd name="connsiteX1" fmla="*/ 551970 w 1212761"/>
              <a:gd name="connsiteY1" fmla="*/ 676622 h 697187"/>
              <a:gd name="connsiteX2" fmla="*/ 1051219 w 1212761"/>
              <a:gd name="connsiteY2" fmla="*/ 641830 h 697187"/>
              <a:gd name="connsiteX3" fmla="*/ 1212761 w 1212761"/>
              <a:gd name="connsiteY3" fmla="*/ 390979 h 697187"/>
              <a:gd name="connsiteX4" fmla="*/ 1007249 w 1212761"/>
              <a:gd name="connsiteY4" fmla="*/ 0 h 697187"/>
              <a:gd name="connsiteX0" fmla="*/ 0 w 1359410"/>
              <a:gd name="connsiteY0" fmla="*/ 385269 h 695067"/>
              <a:gd name="connsiteX1" fmla="*/ 551970 w 1359410"/>
              <a:gd name="connsiteY1" fmla="*/ 676622 h 695067"/>
              <a:gd name="connsiteX2" fmla="*/ 1051219 w 1359410"/>
              <a:gd name="connsiteY2" fmla="*/ 641830 h 695067"/>
              <a:gd name="connsiteX3" fmla="*/ 1359410 w 1359410"/>
              <a:gd name="connsiteY3" fmla="*/ 451363 h 695067"/>
              <a:gd name="connsiteX4" fmla="*/ 1007249 w 1359410"/>
              <a:gd name="connsiteY4" fmla="*/ 0 h 695067"/>
              <a:gd name="connsiteX0" fmla="*/ 0 w 1186882"/>
              <a:gd name="connsiteY0" fmla="*/ 385269 h 695351"/>
              <a:gd name="connsiteX1" fmla="*/ 551970 w 1186882"/>
              <a:gd name="connsiteY1" fmla="*/ 676622 h 695351"/>
              <a:gd name="connsiteX2" fmla="*/ 1051219 w 1186882"/>
              <a:gd name="connsiteY2" fmla="*/ 641830 h 695351"/>
              <a:gd name="connsiteX3" fmla="*/ 1186882 w 1186882"/>
              <a:gd name="connsiteY3" fmla="*/ 442737 h 695351"/>
              <a:gd name="connsiteX4" fmla="*/ 1007249 w 1186882"/>
              <a:gd name="connsiteY4" fmla="*/ 0 h 695351"/>
              <a:gd name="connsiteX0" fmla="*/ 0 w 1186882"/>
              <a:gd name="connsiteY0" fmla="*/ 385269 h 695351"/>
              <a:gd name="connsiteX1" fmla="*/ 551970 w 1186882"/>
              <a:gd name="connsiteY1" fmla="*/ 676622 h 695351"/>
              <a:gd name="connsiteX2" fmla="*/ 1051219 w 1186882"/>
              <a:gd name="connsiteY2" fmla="*/ 641830 h 695351"/>
              <a:gd name="connsiteX3" fmla="*/ 1186882 w 1186882"/>
              <a:gd name="connsiteY3" fmla="*/ 442737 h 695351"/>
              <a:gd name="connsiteX4" fmla="*/ 1007249 w 1186882"/>
              <a:gd name="connsiteY4" fmla="*/ 0 h 695351"/>
              <a:gd name="connsiteX0" fmla="*/ 0 w 1169629"/>
              <a:gd name="connsiteY0" fmla="*/ 195488 h 709379"/>
              <a:gd name="connsiteX1" fmla="*/ 534717 w 1169629"/>
              <a:gd name="connsiteY1" fmla="*/ 676622 h 709379"/>
              <a:gd name="connsiteX2" fmla="*/ 1033966 w 1169629"/>
              <a:gd name="connsiteY2" fmla="*/ 641830 h 709379"/>
              <a:gd name="connsiteX3" fmla="*/ 1169629 w 1169629"/>
              <a:gd name="connsiteY3" fmla="*/ 442737 h 709379"/>
              <a:gd name="connsiteX4" fmla="*/ 989996 w 1169629"/>
              <a:gd name="connsiteY4" fmla="*/ 0 h 709379"/>
              <a:gd name="connsiteX0" fmla="*/ 0 w 1169629"/>
              <a:gd name="connsiteY0" fmla="*/ 195488 h 709379"/>
              <a:gd name="connsiteX1" fmla="*/ 534717 w 1169629"/>
              <a:gd name="connsiteY1" fmla="*/ 676622 h 709379"/>
              <a:gd name="connsiteX2" fmla="*/ 1033966 w 1169629"/>
              <a:gd name="connsiteY2" fmla="*/ 641830 h 709379"/>
              <a:gd name="connsiteX3" fmla="*/ 1169629 w 1169629"/>
              <a:gd name="connsiteY3" fmla="*/ 442737 h 709379"/>
              <a:gd name="connsiteX4" fmla="*/ 989996 w 1169629"/>
              <a:gd name="connsiteY4" fmla="*/ 0 h 709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29" h="709379">
                <a:moveTo>
                  <a:pt x="0" y="195488"/>
                </a:moveTo>
                <a:cubicBezTo>
                  <a:pt x="150643" y="467448"/>
                  <a:pt x="362389" y="602232"/>
                  <a:pt x="534717" y="676622"/>
                </a:cubicBezTo>
                <a:cubicBezTo>
                  <a:pt x="707045" y="751012"/>
                  <a:pt x="928147" y="680811"/>
                  <a:pt x="1033966" y="641830"/>
                </a:cubicBezTo>
                <a:cubicBezTo>
                  <a:pt x="1139785" y="602849"/>
                  <a:pt x="1169629" y="442737"/>
                  <a:pt x="1169629" y="442737"/>
                </a:cubicBezTo>
                <a:cubicBezTo>
                  <a:pt x="1140705" y="184113"/>
                  <a:pt x="1057231" y="116541"/>
                  <a:pt x="989996" y="0"/>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orme libre 20"/>
          <p:cNvSpPr/>
          <p:nvPr/>
        </p:nvSpPr>
        <p:spPr>
          <a:xfrm>
            <a:off x="3517207" y="3630546"/>
            <a:ext cx="213250" cy="600830"/>
          </a:xfrm>
          <a:custGeom>
            <a:avLst/>
            <a:gdLst>
              <a:gd name="connsiteX0" fmla="*/ 0 w 213250"/>
              <a:gd name="connsiteY0" fmla="*/ 690113 h 690113"/>
              <a:gd name="connsiteX1" fmla="*/ 77638 w 213250"/>
              <a:gd name="connsiteY1" fmla="*/ 595223 h 690113"/>
              <a:gd name="connsiteX2" fmla="*/ 198408 w 213250"/>
              <a:gd name="connsiteY2" fmla="*/ 224287 h 690113"/>
              <a:gd name="connsiteX3" fmla="*/ 207034 w 213250"/>
              <a:gd name="connsiteY3" fmla="*/ 0 h 690113"/>
            </a:gdLst>
            <a:ahLst/>
            <a:cxnLst>
              <a:cxn ang="0">
                <a:pos x="connsiteX0" y="connsiteY0"/>
              </a:cxn>
              <a:cxn ang="0">
                <a:pos x="connsiteX1" y="connsiteY1"/>
              </a:cxn>
              <a:cxn ang="0">
                <a:pos x="connsiteX2" y="connsiteY2"/>
              </a:cxn>
              <a:cxn ang="0">
                <a:pos x="connsiteX3" y="connsiteY3"/>
              </a:cxn>
            </a:cxnLst>
            <a:rect l="l" t="t" r="r" b="b"/>
            <a:pathLst>
              <a:path w="213250" h="690113">
                <a:moveTo>
                  <a:pt x="0" y="690113"/>
                </a:moveTo>
                <a:cubicBezTo>
                  <a:pt x="22285" y="681487"/>
                  <a:pt x="44570" y="672861"/>
                  <a:pt x="77638" y="595223"/>
                </a:cubicBezTo>
                <a:cubicBezTo>
                  <a:pt x="110706" y="517585"/>
                  <a:pt x="176842" y="323491"/>
                  <a:pt x="198408" y="224287"/>
                </a:cubicBezTo>
                <a:cubicBezTo>
                  <a:pt x="219974" y="125083"/>
                  <a:pt x="213504" y="62541"/>
                  <a:pt x="207034" y="0"/>
                </a:cubicBezTo>
              </a:path>
            </a:pathLst>
          </a:custGeom>
          <a:pattFill prst="pct90">
            <a:fgClr>
              <a:schemeClr val="tx1">
                <a:lumMod val="85000"/>
              </a:schemeClr>
            </a:fgClr>
            <a:bgClr>
              <a:schemeClr val="bg1"/>
            </a:bgClr>
          </a:pattFill>
          <a:ln w="76200">
            <a:gradFill>
              <a:gsLst>
                <a:gs pos="0">
                  <a:schemeClr val="tx1">
                    <a:alpha val="3000"/>
                    <a:lumMod val="90000"/>
                    <a:lumOff val="10000"/>
                  </a:schemeClr>
                </a:gs>
                <a:gs pos="50000">
                  <a:schemeClr val="tx1">
                    <a:lumMod val="50000"/>
                    <a:alpha val="64000"/>
                  </a:schemeClr>
                </a:gs>
                <a:gs pos="100000">
                  <a:schemeClr val="tx1">
                    <a:lumMod val="95000"/>
                    <a:alpha val="46000"/>
                  </a:schemeClr>
                </a:gs>
              </a:gsLst>
              <a:lin ang="5400000" scaled="0"/>
            </a:gra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orme libre 42"/>
          <p:cNvSpPr/>
          <p:nvPr/>
        </p:nvSpPr>
        <p:spPr>
          <a:xfrm flipH="1">
            <a:off x="4002927" y="3655232"/>
            <a:ext cx="91095" cy="775789"/>
          </a:xfrm>
          <a:custGeom>
            <a:avLst/>
            <a:gdLst>
              <a:gd name="connsiteX0" fmla="*/ 0 w 213250"/>
              <a:gd name="connsiteY0" fmla="*/ 690113 h 690113"/>
              <a:gd name="connsiteX1" fmla="*/ 77638 w 213250"/>
              <a:gd name="connsiteY1" fmla="*/ 595223 h 690113"/>
              <a:gd name="connsiteX2" fmla="*/ 198408 w 213250"/>
              <a:gd name="connsiteY2" fmla="*/ 224287 h 690113"/>
              <a:gd name="connsiteX3" fmla="*/ 207034 w 213250"/>
              <a:gd name="connsiteY3" fmla="*/ 0 h 690113"/>
            </a:gdLst>
            <a:ahLst/>
            <a:cxnLst>
              <a:cxn ang="0">
                <a:pos x="connsiteX0" y="connsiteY0"/>
              </a:cxn>
              <a:cxn ang="0">
                <a:pos x="connsiteX1" y="connsiteY1"/>
              </a:cxn>
              <a:cxn ang="0">
                <a:pos x="connsiteX2" y="connsiteY2"/>
              </a:cxn>
              <a:cxn ang="0">
                <a:pos x="connsiteX3" y="connsiteY3"/>
              </a:cxn>
            </a:cxnLst>
            <a:rect l="l" t="t" r="r" b="b"/>
            <a:pathLst>
              <a:path w="213250" h="690113">
                <a:moveTo>
                  <a:pt x="0" y="690113"/>
                </a:moveTo>
                <a:cubicBezTo>
                  <a:pt x="22285" y="681487"/>
                  <a:pt x="44570" y="672861"/>
                  <a:pt x="77638" y="595223"/>
                </a:cubicBezTo>
                <a:cubicBezTo>
                  <a:pt x="110706" y="517585"/>
                  <a:pt x="176842" y="323491"/>
                  <a:pt x="198408" y="224287"/>
                </a:cubicBezTo>
                <a:cubicBezTo>
                  <a:pt x="219974" y="125083"/>
                  <a:pt x="213504" y="62541"/>
                  <a:pt x="207034" y="0"/>
                </a:cubicBezTo>
              </a:path>
            </a:pathLst>
          </a:custGeom>
          <a:pattFill prst="pct90">
            <a:fgClr>
              <a:schemeClr val="tx1">
                <a:lumMod val="85000"/>
              </a:schemeClr>
            </a:fgClr>
            <a:bgClr>
              <a:schemeClr val="bg1"/>
            </a:bgClr>
          </a:pattFill>
          <a:ln w="76200">
            <a:gradFill>
              <a:gsLst>
                <a:gs pos="0">
                  <a:schemeClr val="tx1">
                    <a:alpha val="3000"/>
                    <a:lumMod val="90000"/>
                    <a:lumOff val="10000"/>
                  </a:schemeClr>
                </a:gs>
                <a:gs pos="50000">
                  <a:schemeClr val="tx1">
                    <a:lumMod val="50000"/>
                    <a:alpha val="64000"/>
                  </a:schemeClr>
                </a:gs>
                <a:gs pos="100000">
                  <a:schemeClr val="tx1">
                    <a:lumMod val="95000"/>
                    <a:alpha val="46000"/>
                  </a:schemeClr>
                </a:gs>
              </a:gsLst>
              <a:lin ang="5400000" scaled="0"/>
            </a:gra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lèche droite 43"/>
          <p:cNvSpPr/>
          <p:nvPr/>
        </p:nvSpPr>
        <p:spPr>
          <a:xfrm>
            <a:off x="119108" y="2353088"/>
            <a:ext cx="1723343" cy="45359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Forme libre 24"/>
          <p:cNvSpPr/>
          <p:nvPr/>
        </p:nvSpPr>
        <p:spPr>
          <a:xfrm>
            <a:off x="2758083" y="2747633"/>
            <a:ext cx="552091" cy="1932316"/>
          </a:xfrm>
          <a:custGeom>
            <a:avLst/>
            <a:gdLst>
              <a:gd name="connsiteX0" fmla="*/ 2704 w 520289"/>
              <a:gd name="connsiteY0" fmla="*/ 0 h 1975449"/>
              <a:gd name="connsiteX1" fmla="*/ 71715 w 520289"/>
              <a:gd name="connsiteY1" fmla="*/ 60385 h 1975449"/>
              <a:gd name="connsiteX2" fmla="*/ 54462 w 520289"/>
              <a:gd name="connsiteY2" fmla="*/ 284672 h 1975449"/>
              <a:gd name="connsiteX3" fmla="*/ 2704 w 520289"/>
              <a:gd name="connsiteY3" fmla="*/ 646981 h 1975449"/>
              <a:gd name="connsiteX4" fmla="*/ 11330 w 520289"/>
              <a:gd name="connsiteY4" fmla="*/ 1250830 h 1975449"/>
              <a:gd name="connsiteX5" fmla="*/ 45836 w 520289"/>
              <a:gd name="connsiteY5" fmla="*/ 1466490 h 1975449"/>
              <a:gd name="connsiteX6" fmla="*/ 123474 w 520289"/>
              <a:gd name="connsiteY6" fmla="*/ 1811547 h 1975449"/>
              <a:gd name="connsiteX7" fmla="*/ 520289 w 520289"/>
              <a:gd name="connsiteY7" fmla="*/ 1975449 h 1975449"/>
              <a:gd name="connsiteX0" fmla="*/ 4577 w 522162"/>
              <a:gd name="connsiteY0" fmla="*/ 0 h 1975449"/>
              <a:gd name="connsiteX1" fmla="*/ 73588 w 522162"/>
              <a:gd name="connsiteY1" fmla="*/ 60385 h 1975449"/>
              <a:gd name="connsiteX2" fmla="*/ 82214 w 522162"/>
              <a:gd name="connsiteY2" fmla="*/ 336431 h 1975449"/>
              <a:gd name="connsiteX3" fmla="*/ 4577 w 522162"/>
              <a:gd name="connsiteY3" fmla="*/ 646981 h 1975449"/>
              <a:gd name="connsiteX4" fmla="*/ 13203 w 522162"/>
              <a:gd name="connsiteY4" fmla="*/ 1250830 h 1975449"/>
              <a:gd name="connsiteX5" fmla="*/ 47709 w 522162"/>
              <a:gd name="connsiteY5" fmla="*/ 1466490 h 1975449"/>
              <a:gd name="connsiteX6" fmla="*/ 125347 w 522162"/>
              <a:gd name="connsiteY6" fmla="*/ 1811547 h 1975449"/>
              <a:gd name="connsiteX7" fmla="*/ 522162 w 522162"/>
              <a:gd name="connsiteY7" fmla="*/ 1975449 h 1975449"/>
              <a:gd name="connsiteX0" fmla="*/ 0 w 517585"/>
              <a:gd name="connsiteY0" fmla="*/ 0 h 1975449"/>
              <a:gd name="connsiteX1" fmla="*/ 69011 w 517585"/>
              <a:gd name="connsiteY1" fmla="*/ 60385 h 1975449"/>
              <a:gd name="connsiteX2" fmla="*/ 77637 w 517585"/>
              <a:gd name="connsiteY2" fmla="*/ 336431 h 1975449"/>
              <a:gd name="connsiteX3" fmla="*/ 34506 w 517585"/>
              <a:gd name="connsiteY3" fmla="*/ 646981 h 1975449"/>
              <a:gd name="connsiteX4" fmla="*/ 8626 w 517585"/>
              <a:gd name="connsiteY4" fmla="*/ 1250830 h 1975449"/>
              <a:gd name="connsiteX5" fmla="*/ 43132 w 517585"/>
              <a:gd name="connsiteY5" fmla="*/ 1466490 h 1975449"/>
              <a:gd name="connsiteX6" fmla="*/ 120770 w 517585"/>
              <a:gd name="connsiteY6" fmla="*/ 1811547 h 1975449"/>
              <a:gd name="connsiteX7" fmla="*/ 517585 w 517585"/>
              <a:gd name="connsiteY7" fmla="*/ 1975449 h 1975449"/>
              <a:gd name="connsiteX0" fmla="*/ 0 w 517585"/>
              <a:gd name="connsiteY0" fmla="*/ 0 h 1975449"/>
              <a:gd name="connsiteX1" fmla="*/ 69011 w 517585"/>
              <a:gd name="connsiteY1" fmla="*/ 60385 h 1975449"/>
              <a:gd name="connsiteX2" fmla="*/ 77637 w 517585"/>
              <a:gd name="connsiteY2" fmla="*/ 336431 h 1975449"/>
              <a:gd name="connsiteX3" fmla="*/ 34506 w 517585"/>
              <a:gd name="connsiteY3" fmla="*/ 646981 h 1975449"/>
              <a:gd name="connsiteX4" fmla="*/ 8626 w 517585"/>
              <a:gd name="connsiteY4" fmla="*/ 1250830 h 1975449"/>
              <a:gd name="connsiteX5" fmla="*/ 43132 w 517585"/>
              <a:gd name="connsiteY5" fmla="*/ 1466490 h 1975449"/>
              <a:gd name="connsiteX6" fmla="*/ 120770 w 517585"/>
              <a:gd name="connsiteY6" fmla="*/ 1811547 h 1975449"/>
              <a:gd name="connsiteX7" fmla="*/ 517585 w 517585"/>
              <a:gd name="connsiteY7" fmla="*/ 1975449 h 1975449"/>
              <a:gd name="connsiteX0" fmla="*/ 0 w 517585"/>
              <a:gd name="connsiteY0" fmla="*/ 0 h 1975449"/>
              <a:gd name="connsiteX1" fmla="*/ 69011 w 517585"/>
              <a:gd name="connsiteY1" fmla="*/ 60385 h 1975449"/>
              <a:gd name="connsiteX2" fmla="*/ 77637 w 517585"/>
              <a:gd name="connsiteY2" fmla="*/ 336431 h 1975449"/>
              <a:gd name="connsiteX3" fmla="*/ 51759 w 517585"/>
              <a:gd name="connsiteY3" fmla="*/ 646981 h 1975449"/>
              <a:gd name="connsiteX4" fmla="*/ 8626 w 517585"/>
              <a:gd name="connsiteY4" fmla="*/ 1250830 h 1975449"/>
              <a:gd name="connsiteX5" fmla="*/ 43132 w 517585"/>
              <a:gd name="connsiteY5" fmla="*/ 1466490 h 1975449"/>
              <a:gd name="connsiteX6" fmla="*/ 120770 w 517585"/>
              <a:gd name="connsiteY6" fmla="*/ 1811547 h 1975449"/>
              <a:gd name="connsiteX7" fmla="*/ 517585 w 517585"/>
              <a:gd name="connsiteY7" fmla="*/ 1975449 h 1975449"/>
              <a:gd name="connsiteX0" fmla="*/ 0 w 517585"/>
              <a:gd name="connsiteY0" fmla="*/ 0 h 1975449"/>
              <a:gd name="connsiteX1" fmla="*/ 69011 w 517585"/>
              <a:gd name="connsiteY1" fmla="*/ 60385 h 1975449"/>
              <a:gd name="connsiteX2" fmla="*/ 77637 w 517585"/>
              <a:gd name="connsiteY2" fmla="*/ 336431 h 1975449"/>
              <a:gd name="connsiteX3" fmla="*/ 51759 w 517585"/>
              <a:gd name="connsiteY3" fmla="*/ 646981 h 1975449"/>
              <a:gd name="connsiteX4" fmla="*/ 8626 w 517585"/>
              <a:gd name="connsiteY4" fmla="*/ 1250830 h 1975449"/>
              <a:gd name="connsiteX5" fmla="*/ 17253 w 517585"/>
              <a:gd name="connsiteY5" fmla="*/ 1492369 h 1975449"/>
              <a:gd name="connsiteX6" fmla="*/ 120770 w 517585"/>
              <a:gd name="connsiteY6" fmla="*/ 1811547 h 1975449"/>
              <a:gd name="connsiteX7" fmla="*/ 517585 w 517585"/>
              <a:gd name="connsiteY7" fmla="*/ 1975449 h 1975449"/>
              <a:gd name="connsiteX0" fmla="*/ 0 w 517585"/>
              <a:gd name="connsiteY0" fmla="*/ 0 h 1975449"/>
              <a:gd name="connsiteX1" fmla="*/ 69011 w 517585"/>
              <a:gd name="connsiteY1" fmla="*/ 60385 h 1975449"/>
              <a:gd name="connsiteX2" fmla="*/ 77637 w 517585"/>
              <a:gd name="connsiteY2" fmla="*/ 336431 h 1975449"/>
              <a:gd name="connsiteX3" fmla="*/ 51759 w 517585"/>
              <a:gd name="connsiteY3" fmla="*/ 646981 h 1975449"/>
              <a:gd name="connsiteX4" fmla="*/ 8626 w 517585"/>
              <a:gd name="connsiteY4" fmla="*/ 1250830 h 1975449"/>
              <a:gd name="connsiteX5" fmla="*/ 17253 w 517585"/>
              <a:gd name="connsiteY5" fmla="*/ 1492369 h 1975449"/>
              <a:gd name="connsiteX6" fmla="*/ 120770 w 517585"/>
              <a:gd name="connsiteY6" fmla="*/ 1777041 h 1975449"/>
              <a:gd name="connsiteX7" fmla="*/ 517585 w 517585"/>
              <a:gd name="connsiteY7" fmla="*/ 1975449 h 1975449"/>
              <a:gd name="connsiteX0" fmla="*/ 0 w 552091"/>
              <a:gd name="connsiteY0" fmla="*/ 0 h 1932316"/>
              <a:gd name="connsiteX1" fmla="*/ 69011 w 552091"/>
              <a:gd name="connsiteY1" fmla="*/ 60385 h 1932316"/>
              <a:gd name="connsiteX2" fmla="*/ 77637 w 552091"/>
              <a:gd name="connsiteY2" fmla="*/ 336431 h 1932316"/>
              <a:gd name="connsiteX3" fmla="*/ 51759 w 552091"/>
              <a:gd name="connsiteY3" fmla="*/ 646981 h 1932316"/>
              <a:gd name="connsiteX4" fmla="*/ 8626 w 552091"/>
              <a:gd name="connsiteY4" fmla="*/ 1250830 h 1932316"/>
              <a:gd name="connsiteX5" fmla="*/ 17253 w 552091"/>
              <a:gd name="connsiteY5" fmla="*/ 1492369 h 1932316"/>
              <a:gd name="connsiteX6" fmla="*/ 120770 w 552091"/>
              <a:gd name="connsiteY6" fmla="*/ 1777041 h 1932316"/>
              <a:gd name="connsiteX7" fmla="*/ 552091 w 552091"/>
              <a:gd name="connsiteY7" fmla="*/ 1932316 h 193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091" h="1932316">
                <a:moveTo>
                  <a:pt x="0" y="0"/>
                </a:moveTo>
                <a:cubicBezTo>
                  <a:pt x="30192" y="6470"/>
                  <a:pt x="56072" y="4313"/>
                  <a:pt x="69011" y="60385"/>
                </a:cubicBezTo>
                <a:cubicBezTo>
                  <a:pt x="81950" y="116457"/>
                  <a:pt x="80512" y="238665"/>
                  <a:pt x="77637" y="336431"/>
                </a:cubicBezTo>
                <a:cubicBezTo>
                  <a:pt x="74762" y="434197"/>
                  <a:pt x="71887" y="546340"/>
                  <a:pt x="51759" y="646981"/>
                </a:cubicBezTo>
                <a:cubicBezTo>
                  <a:pt x="31631" y="747622"/>
                  <a:pt x="14377" y="1109932"/>
                  <a:pt x="8626" y="1250830"/>
                </a:cubicBezTo>
                <a:cubicBezTo>
                  <a:pt x="2875" y="1391728"/>
                  <a:pt x="-1438" y="1404667"/>
                  <a:pt x="17253" y="1492369"/>
                </a:cubicBezTo>
                <a:cubicBezTo>
                  <a:pt x="35944" y="1580071"/>
                  <a:pt x="31630" y="1703716"/>
                  <a:pt x="120770" y="1777041"/>
                </a:cubicBezTo>
                <a:cubicBezTo>
                  <a:pt x="209910" y="1850366"/>
                  <a:pt x="393221" y="1892778"/>
                  <a:pt x="552091" y="1932316"/>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orme libre 28"/>
          <p:cNvSpPr/>
          <p:nvPr/>
        </p:nvSpPr>
        <p:spPr>
          <a:xfrm>
            <a:off x="2792589" y="4334893"/>
            <a:ext cx="741871" cy="612881"/>
          </a:xfrm>
          <a:custGeom>
            <a:avLst/>
            <a:gdLst>
              <a:gd name="connsiteX0" fmla="*/ 0 w 741871"/>
              <a:gd name="connsiteY0" fmla="*/ 0 h 612881"/>
              <a:gd name="connsiteX1" fmla="*/ 77637 w 741871"/>
              <a:gd name="connsiteY1" fmla="*/ 362310 h 612881"/>
              <a:gd name="connsiteX2" fmla="*/ 258792 w 741871"/>
              <a:gd name="connsiteY2" fmla="*/ 569344 h 612881"/>
              <a:gd name="connsiteX3" fmla="*/ 552090 w 741871"/>
              <a:gd name="connsiteY3" fmla="*/ 603849 h 612881"/>
              <a:gd name="connsiteX4" fmla="*/ 741871 w 741871"/>
              <a:gd name="connsiteY4" fmla="*/ 448574 h 61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871" h="612881">
                <a:moveTo>
                  <a:pt x="0" y="0"/>
                </a:moveTo>
                <a:cubicBezTo>
                  <a:pt x="17252" y="133709"/>
                  <a:pt x="34505" y="267419"/>
                  <a:pt x="77637" y="362310"/>
                </a:cubicBezTo>
                <a:cubicBezTo>
                  <a:pt x="120769" y="457201"/>
                  <a:pt x="179717" y="529088"/>
                  <a:pt x="258792" y="569344"/>
                </a:cubicBezTo>
                <a:cubicBezTo>
                  <a:pt x="337867" y="609600"/>
                  <a:pt x="471577" y="623977"/>
                  <a:pt x="552090" y="603849"/>
                </a:cubicBezTo>
                <a:cubicBezTo>
                  <a:pt x="632603" y="583721"/>
                  <a:pt x="687237" y="516147"/>
                  <a:pt x="741871" y="448574"/>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Forme libre 44"/>
          <p:cNvSpPr/>
          <p:nvPr/>
        </p:nvSpPr>
        <p:spPr>
          <a:xfrm>
            <a:off x="3025502" y="4886984"/>
            <a:ext cx="815196" cy="470880"/>
          </a:xfrm>
          <a:custGeom>
            <a:avLst/>
            <a:gdLst>
              <a:gd name="connsiteX0" fmla="*/ 0 w 815196"/>
              <a:gd name="connsiteY0" fmla="*/ 51758 h 470880"/>
              <a:gd name="connsiteX1" fmla="*/ 224287 w 815196"/>
              <a:gd name="connsiteY1" fmla="*/ 319177 h 470880"/>
              <a:gd name="connsiteX2" fmla="*/ 439947 w 815196"/>
              <a:gd name="connsiteY2" fmla="*/ 422694 h 470880"/>
              <a:gd name="connsiteX3" fmla="*/ 603849 w 815196"/>
              <a:gd name="connsiteY3" fmla="*/ 465826 h 470880"/>
              <a:gd name="connsiteX4" fmla="*/ 793630 w 815196"/>
              <a:gd name="connsiteY4" fmla="*/ 310551 h 470880"/>
              <a:gd name="connsiteX5" fmla="*/ 810883 w 815196"/>
              <a:gd name="connsiteY5" fmla="*/ 60385 h 470880"/>
              <a:gd name="connsiteX6" fmla="*/ 793630 w 815196"/>
              <a:gd name="connsiteY6" fmla="*/ 0 h 47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196" h="470880">
                <a:moveTo>
                  <a:pt x="0" y="51758"/>
                </a:moveTo>
                <a:cubicBezTo>
                  <a:pt x="75481" y="154556"/>
                  <a:pt x="150963" y="257354"/>
                  <a:pt x="224287" y="319177"/>
                </a:cubicBezTo>
                <a:cubicBezTo>
                  <a:pt x="297611" y="381000"/>
                  <a:pt x="376687" y="398252"/>
                  <a:pt x="439947" y="422694"/>
                </a:cubicBezTo>
                <a:cubicBezTo>
                  <a:pt x="503207" y="447136"/>
                  <a:pt x="544902" y="484517"/>
                  <a:pt x="603849" y="465826"/>
                </a:cubicBezTo>
                <a:cubicBezTo>
                  <a:pt x="662796" y="447135"/>
                  <a:pt x="759124" y="378125"/>
                  <a:pt x="793630" y="310551"/>
                </a:cubicBezTo>
                <a:cubicBezTo>
                  <a:pt x="828136" y="242978"/>
                  <a:pt x="810883" y="112143"/>
                  <a:pt x="810883" y="60385"/>
                </a:cubicBezTo>
                <a:cubicBezTo>
                  <a:pt x="810883" y="8627"/>
                  <a:pt x="802256" y="4313"/>
                  <a:pt x="793630" y="0"/>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orme libre 45"/>
          <p:cNvSpPr/>
          <p:nvPr/>
        </p:nvSpPr>
        <p:spPr>
          <a:xfrm>
            <a:off x="3353134" y="3031684"/>
            <a:ext cx="957704" cy="812117"/>
          </a:xfrm>
          <a:custGeom>
            <a:avLst/>
            <a:gdLst>
              <a:gd name="connsiteX0" fmla="*/ 77637 w 957532"/>
              <a:gd name="connsiteY0" fmla="*/ 43132 h 785003"/>
              <a:gd name="connsiteX1" fmla="*/ 77637 w 957532"/>
              <a:gd name="connsiteY1" fmla="*/ 43132 h 785003"/>
              <a:gd name="connsiteX2" fmla="*/ 25879 w 957532"/>
              <a:gd name="connsiteY2" fmla="*/ 181154 h 785003"/>
              <a:gd name="connsiteX3" fmla="*/ 25879 w 957532"/>
              <a:gd name="connsiteY3" fmla="*/ 250166 h 785003"/>
              <a:gd name="connsiteX4" fmla="*/ 0 w 957532"/>
              <a:gd name="connsiteY4" fmla="*/ 396815 h 785003"/>
              <a:gd name="connsiteX5" fmla="*/ 0 w 957532"/>
              <a:gd name="connsiteY5" fmla="*/ 396815 h 785003"/>
              <a:gd name="connsiteX6" fmla="*/ 51758 w 957532"/>
              <a:gd name="connsiteY6" fmla="*/ 577969 h 785003"/>
              <a:gd name="connsiteX7" fmla="*/ 129396 w 957532"/>
              <a:gd name="connsiteY7" fmla="*/ 638354 h 785003"/>
              <a:gd name="connsiteX8" fmla="*/ 319177 w 957532"/>
              <a:gd name="connsiteY8" fmla="*/ 672860 h 785003"/>
              <a:gd name="connsiteX9" fmla="*/ 586596 w 957532"/>
              <a:gd name="connsiteY9" fmla="*/ 715992 h 785003"/>
              <a:gd name="connsiteX10" fmla="*/ 871267 w 957532"/>
              <a:gd name="connsiteY10" fmla="*/ 785003 h 785003"/>
              <a:gd name="connsiteX11" fmla="*/ 914400 w 957532"/>
              <a:gd name="connsiteY11" fmla="*/ 664234 h 785003"/>
              <a:gd name="connsiteX12" fmla="*/ 957532 w 957532"/>
              <a:gd name="connsiteY12" fmla="*/ 448573 h 785003"/>
              <a:gd name="connsiteX13" fmla="*/ 914400 w 957532"/>
              <a:gd name="connsiteY13" fmla="*/ 336430 h 785003"/>
              <a:gd name="connsiteX14" fmla="*/ 914400 w 957532"/>
              <a:gd name="connsiteY14" fmla="*/ 224286 h 785003"/>
              <a:gd name="connsiteX15" fmla="*/ 931652 w 957532"/>
              <a:gd name="connsiteY15" fmla="*/ 94890 h 785003"/>
              <a:gd name="connsiteX16" fmla="*/ 931652 w 957532"/>
              <a:gd name="connsiteY16" fmla="*/ 94890 h 785003"/>
              <a:gd name="connsiteX17" fmla="*/ 836762 w 957532"/>
              <a:gd name="connsiteY17" fmla="*/ 51758 h 785003"/>
              <a:gd name="connsiteX18" fmla="*/ 655607 w 957532"/>
              <a:gd name="connsiteY18" fmla="*/ 51758 h 785003"/>
              <a:gd name="connsiteX19" fmla="*/ 345056 w 957532"/>
              <a:gd name="connsiteY19" fmla="*/ 0 h 785003"/>
              <a:gd name="connsiteX20" fmla="*/ 198407 w 957532"/>
              <a:gd name="connsiteY20" fmla="*/ 25879 h 785003"/>
              <a:gd name="connsiteX21" fmla="*/ 77637 w 957532"/>
              <a:gd name="connsiteY21" fmla="*/ 43132 h 785003"/>
              <a:gd name="connsiteX0" fmla="*/ 77637 w 957532"/>
              <a:gd name="connsiteY0" fmla="*/ 17253 h 759124"/>
              <a:gd name="connsiteX1" fmla="*/ 77637 w 957532"/>
              <a:gd name="connsiteY1" fmla="*/ 17253 h 759124"/>
              <a:gd name="connsiteX2" fmla="*/ 25879 w 957532"/>
              <a:gd name="connsiteY2" fmla="*/ 155275 h 759124"/>
              <a:gd name="connsiteX3" fmla="*/ 25879 w 957532"/>
              <a:gd name="connsiteY3" fmla="*/ 224287 h 759124"/>
              <a:gd name="connsiteX4" fmla="*/ 0 w 957532"/>
              <a:gd name="connsiteY4" fmla="*/ 370936 h 759124"/>
              <a:gd name="connsiteX5" fmla="*/ 0 w 957532"/>
              <a:gd name="connsiteY5" fmla="*/ 370936 h 759124"/>
              <a:gd name="connsiteX6" fmla="*/ 51758 w 957532"/>
              <a:gd name="connsiteY6" fmla="*/ 552090 h 759124"/>
              <a:gd name="connsiteX7" fmla="*/ 129396 w 957532"/>
              <a:gd name="connsiteY7" fmla="*/ 612475 h 759124"/>
              <a:gd name="connsiteX8" fmla="*/ 319177 w 957532"/>
              <a:gd name="connsiteY8" fmla="*/ 646981 h 759124"/>
              <a:gd name="connsiteX9" fmla="*/ 586596 w 957532"/>
              <a:gd name="connsiteY9" fmla="*/ 690113 h 759124"/>
              <a:gd name="connsiteX10" fmla="*/ 871267 w 957532"/>
              <a:gd name="connsiteY10" fmla="*/ 759124 h 759124"/>
              <a:gd name="connsiteX11" fmla="*/ 914400 w 957532"/>
              <a:gd name="connsiteY11" fmla="*/ 638355 h 759124"/>
              <a:gd name="connsiteX12" fmla="*/ 957532 w 957532"/>
              <a:gd name="connsiteY12" fmla="*/ 422694 h 759124"/>
              <a:gd name="connsiteX13" fmla="*/ 914400 w 957532"/>
              <a:gd name="connsiteY13" fmla="*/ 310551 h 759124"/>
              <a:gd name="connsiteX14" fmla="*/ 914400 w 957532"/>
              <a:gd name="connsiteY14" fmla="*/ 198407 h 759124"/>
              <a:gd name="connsiteX15" fmla="*/ 931652 w 957532"/>
              <a:gd name="connsiteY15" fmla="*/ 69011 h 759124"/>
              <a:gd name="connsiteX16" fmla="*/ 931652 w 957532"/>
              <a:gd name="connsiteY16" fmla="*/ 69011 h 759124"/>
              <a:gd name="connsiteX17" fmla="*/ 836762 w 957532"/>
              <a:gd name="connsiteY17" fmla="*/ 25879 h 759124"/>
              <a:gd name="connsiteX18" fmla="*/ 655607 w 957532"/>
              <a:gd name="connsiteY18" fmla="*/ 25879 h 759124"/>
              <a:gd name="connsiteX19" fmla="*/ 198407 w 957532"/>
              <a:gd name="connsiteY19" fmla="*/ 0 h 759124"/>
              <a:gd name="connsiteX20" fmla="*/ 77637 w 957532"/>
              <a:gd name="connsiteY20" fmla="*/ 17253 h 759124"/>
              <a:gd name="connsiteX0" fmla="*/ 77637 w 957532"/>
              <a:gd name="connsiteY0" fmla="*/ 0 h 741871"/>
              <a:gd name="connsiteX1" fmla="*/ 77637 w 957532"/>
              <a:gd name="connsiteY1" fmla="*/ 0 h 741871"/>
              <a:gd name="connsiteX2" fmla="*/ 25879 w 957532"/>
              <a:gd name="connsiteY2" fmla="*/ 138022 h 741871"/>
              <a:gd name="connsiteX3" fmla="*/ 25879 w 957532"/>
              <a:gd name="connsiteY3" fmla="*/ 207034 h 741871"/>
              <a:gd name="connsiteX4" fmla="*/ 0 w 957532"/>
              <a:gd name="connsiteY4" fmla="*/ 353683 h 741871"/>
              <a:gd name="connsiteX5" fmla="*/ 0 w 957532"/>
              <a:gd name="connsiteY5" fmla="*/ 353683 h 741871"/>
              <a:gd name="connsiteX6" fmla="*/ 51758 w 957532"/>
              <a:gd name="connsiteY6" fmla="*/ 534837 h 741871"/>
              <a:gd name="connsiteX7" fmla="*/ 129396 w 957532"/>
              <a:gd name="connsiteY7" fmla="*/ 595222 h 741871"/>
              <a:gd name="connsiteX8" fmla="*/ 319177 w 957532"/>
              <a:gd name="connsiteY8" fmla="*/ 629728 h 741871"/>
              <a:gd name="connsiteX9" fmla="*/ 586596 w 957532"/>
              <a:gd name="connsiteY9" fmla="*/ 672860 h 741871"/>
              <a:gd name="connsiteX10" fmla="*/ 871267 w 957532"/>
              <a:gd name="connsiteY10" fmla="*/ 741871 h 741871"/>
              <a:gd name="connsiteX11" fmla="*/ 914400 w 957532"/>
              <a:gd name="connsiteY11" fmla="*/ 621102 h 741871"/>
              <a:gd name="connsiteX12" fmla="*/ 957532 w 957532"/>
              <a:gd name="connsiteY12" fmla="*/ 405441 h 741871"/>
              <a:gd name="connsiteX13" fmla="*/ 914400 w 957532"/>
              <a:gd name="connsiteY13" fmla="*/ 293298 h 741871"/>
              <a:gd name="connsiteX14" fmla="*/ 914400 w 957532"/>
              <a:gd name="connsiteY14" fmla="*/ 181154 h 741871"/>
              <a:gd name="connsiteX15" fmla="*/ 931652 w 957532"/>
              <a:gd name="connsiteY15" fmla="*/ 51758 h 741871"/>
              <a:gd name="connsiteX16" fmla="*/ 931652 w 957532"/>
              <a:gd name="connsiteY16" fmla="*/ 51758 h 741871"/>
              <a:gd name="connsiteX17" fmla="*/ 836762 w 957532"/>
              <a:gd name="connsiteY17" fmla="*/ 8626 h 741871"/>
              <a:gd name="connsiteX18" fmla="*/ 655607 w 957532"/>
              <a:gd name="connsiteY18" fmla="*/ 8626 h 741871"/>
              <a:gd name="connsiteX19" fmla="*/ 77637 w 957532"/>
              <a:gd name="connsiteY19" fmla="*/ 0 h 741871"/>
              <a:gd name="connsiteX0" fmla="*/ 77637 w 957532"/>
              <a:gd name="connsiteY0" fmla="*/ 0 h 741871"/>
              <a:gd name="connsiteX1" fmla="*/ 77637 w 957532"/>
              <a:gd name="connsiteY1" fmla="*/ 0 h 741871"/>
              <a:gd name="connsiteX2" fmla="*/ 25879 w 957532"/>
              <a:gd name="connsiteY2" fmla="*/ 138022 h 741871"/>
              <a:gd name="connsiteX3" fmla="*/ 25879 w 957532"/>
              <a:gd name="connsiteY3" fmla="*/ 207034 h 741871"/>
              <a:gd name="connsiteX4" fmla="*/ 0 w 957532"/>
              <a:gd name="connsiteY4" fmla="*/ 353683 h 741871"/>
              <a:gd name="connsiteX5" fmla="*/ 0 w 957532"/>
              <a:gd name="connsiteY5" fmla="*/ 353683 h 741871"/>
              <a:gd name="connsiteX6" fmla="*/ 51758 w 957532"/>
              <a:gd name="connsiteY6" fmla="*/ 534837 h 741871"/>
              <a:gd name="connsiteX7" fmla="*/ 129396 w 957532"/>
              <a:gd name="connsiteY7" fmla="*/ 595222 h 741871"/>
              <a:gd name="connsiteX8" fmla="*/ 319177 w 957532"/>
              <a:gd name="connsiteY8" fmla="*/ 629728 h 741871"/>
              <a:gd name="connsiteX9" fmla="*/ 586596 w 957532"/>
              <a:gd name="connsiteY9" fmla="*/ 672860 h 741871"/>
              <a:gd name="connsiteX10" fmla="*/ 871267 w 957532"/>
              <a:gd name="connsiteY10" fmla="*/ 741871 h 741871"/>
              <a:gd name="connsiteX11" fmla="*/ 914400 w 957532"/>
              <a:gd name="connsiteY11" fmla="*/ 621102 h 741871"/>
              <a:gd name="connsiteX12" fmla="*/ 957532 w 957532"/>
              <a:gd name="connsiteY12" fmla="*/ 405441 h 741871"/>
              <a:gd name="connsiteX13" fmla="*/ 914400 w 957532"/>
              <a:gd name="connsiteY13" fmla="*/ 293298 h 741871"/>
              <a:gd name="connsiteX14" fmla="*/ 914400 w 957532"/>
              <a:gd name="connsiteY14" fmla="*/ 181154 h 741871"/>
              <a:gd name="connsiteX15" fmla="*/ 931652 w 957532"/>
              <a:gd name="connsiteY15" fmla="*/ 51758 h 741871"/>
              <a:gd name="connsiteX16" fmla="*/ 931652 w 957532"/>
              <a:gd name="connsiteY16" fmla="*/ 51758 h 741871"/>
              <a:gd name="connsiteX17" fmla="*/ 836762 w 957532"/>
              <a:gd name="connsiteY17" fmla="*/ 8626 h 741871"/>
              <a:gd name="connsiteX18" fmla="*/ 77637 w 957532"/>
              <a:gd name="connsiteY18" fmla="*/ 0 h 741871"/>
              <a:gd name="connsiteX0" fmla="*/ 8626 w 957532"/>
              <a:gd name="connsiteY0" fmla="*/ 10224 h 752095"/>
              <a:gd name="connsiteX1" fmla="*/ 77637 w 957532"/>
              <a:gd name="connsiteY1" fmla="*/ 10224 h 752095"/>
              <a:gd name="connsiteX2" fmla="*/ 25879 w 957532"/>
              <a:gd name="connsiteY2" fmla="*/ 148246 h 752095"/>
              <a:gd name="connsiteX3" fmla="*/ 25879 w 957532"/>
              <a:gd name="connsiteY3" fmla="*/ 217258 h 752095"/>
              <a:gd name="connsiteX4" fmla="*/ 0 w 957532"/>
              <a:gd name="connsiteY4" fmla="*/ 363907 h 752095"/>
              <a:gd name="connsiteX5" fmla="*/ 0 w 957532"/>
              <a:gd name="connsiteY5" fmla="*/ 363907 h 752095"/>
              <a:gd name="connsiteX6" fmla="*/ 51758 w 957532"/>
              <a:gd name="connsiteY6" fmla="*/ 545061 h 752095"/>
              <a:gd name="connsiteX7" fmla="*/ 129396 w 957532"/>
              <a:gd name="connsiteY7" fmla="*/ 605446 h 752095"/>
              <a:gd name="connsiteX8" fmla="*/ 319177 w 957532"/>
              <a:gd name="connsiteY8" fmla="*/ 639952 h 752095"/>
              <a:gd name="connsiteX9" fmla="*/ 586596 w 957532"/>
              <a:gd name="connsiteY9" fmla="*/ 683084 h 752095"/>
              <a:gd name="connsiteX10" fmla="*/ 871267 w 957532"/>
              <a:gd name="connsiteY10" fmla="*/ 752095 h 752095"/>
              <a:gd name="connsiteX11" fmla="*/ 914400 w 957532"/>
              <a:gd name="connsiteY11" fmla="*/ 631326 h 752095"/>
              <a:gd name="connsiteX12" fmla="*/ 957532 w 957532"/>
              <a:gd name="connsiteY12" fmla="*/ 415665 h 752095"/>
              <a:gd name="connsiteX13" fmla="*/ 914400 w 957532"/>
              <a:gd name="connsiteY13" fmla="*/ 303522 h 752095"/>
              <a:gd name="connsiteX14" fmla="*/ 914400 w 957532"/>
              <a:gd name="connsiteY14" fmla="*/ 191378 h 752095"/>
              <a:gd name="connsiteX15" fmla="*/ 931652 w 957532"/>
              <a:gd name="connsiteY15" fmla="*/ 61982 h 752095"/>
              <a:gd name="connsiteX16" fmla="*/ 931652 w 957532"/>
              <a:gd name="connsiteY16" fmla="*/ 61982 h 752095"/>
              <a:gd name="connsiteX17" fmla="*/ 836762 w 957532"/>
              <a:gd name="connsiteY17" fmla="*/ 18850 h 752095"/>
              <a:gd name="connsiteX18" fmla="*/ 8626 w 957532"/>
              <a:gd name="connsiteY18" fmla="*/ 10224 h 752095"/>
              <a:gd name="connsiteX0" fmla="*/ 8798 w 957704"/>
              <a:gd name="connsiteY0" fmla="*/ 0 h 741871"/>
              <a:gd name="connsiteX1" fmla="*/ 171 w 957704"/>
              <a:gd name="connsiteY1" fmla="*/ 44827 h 741871"/>
              <a:gd name="connsiteX2" fmla="*/ 26051 w 957704"/>
              <a:gd name="connsiteY2" fmla="*/ 138022 h 741871"/>
              <a:gd name="connsiteX3" fmla="*/ 26051 w 957704"/>
              <a:gd name="connsiteY3" fmla="*/ 207034 h 741871"/>
              <a:gd name="connsiteX4" fmla="*/ 172 w 957704"/>
              <a:gd name="connsiteY4" fmla="*/ 353683 h 741871"/>
              <a:gd name="connsiteX5" fmla="*/ 172 w 957704"/>
              <a:gd name="connsiteY5" fmla="*/ 353683 h 741871"/>
              <a:gd name="connsiteX6" fmla="*/ 51930 w 957704"/>
              <a:gd name="connsiteY6" fmla="*/ 534837 h 741871"/>
              <a:gd name="connsiteX7" fmla="*/ 129568 w 957704"/>
              <a:gd name="connsiteY7" fmla="*/ 595222 h 741871"/>
              <a:gd name="connsiteX8" fmla="*/ 319349 w 957704"/>
              <a:gd name="connsiteY8" fmla="*/ 629728 h 741871"/>
              <a:gd name="connsiteX9" fmla="*/ 586768 w 957704"/>
              <a:gd name="connsiteY9" fmla="*/ 672860 h 741871"/>
              <a:gd name="connsiteX10" fmla="*/ 871439 w 957704"/>
              <a:gd name="connsiteY10" fmla="*/ 741871 h 741871"/>
              <a:gd name="connsiteX11" fmla="*/ 914572 w 957704"/>
              <a:gd name="connsiteY11" fmla="*/ 621102 h 741871"/>
              <a:gd name="connsiteX12" fmla="*/ 957704 w 957704"/>
              <a:gd name="connsiteY12" fmla="*/ 405441 h 741871"/>
              <a:gd name="connsiteX13" fmla="*/ 914572 w 957704"/>
              <a:gd name="connsiteY13" fmla="*/ 293298 h 741871"/>
              <a:gd name="connsiteX14" fmla="*/ 914572 w 957704"/>
              <a:gd name="connsiteY14" fmla="*/ 181154 h 741871"/>
              <a:gd name="connsiteX15" fmla="*/ 931824 w 957704"/>
              <a:gd name="connsiteY15" fmla="*/ 51758 h 741871"/>
              <a:gd name="connsiteX16" fmla="*/ 931824 w 957704"/>
              <a:gd name="connsiteY16" fmla="*/ 51758 h 741871"/>
              <a:gd name="connsiteX17" fmla="*/ 836934 w 957704"/>
              <a:gd name="connsiteY17" fmla="*/ 8626 h 741871"/>
              <a:gd name="connsiteX18" fmla="*/ 8798 w 957704"/>
              <a:gd name="connsiteY18" fmla="*/ 0 h 741871"/>
              <a:gd name="connsiteX0" fmla="*/ 8798 w 957704"/>
              <a:gd name="connsiteY0" fmla="*/ 0 h 741871"/>
              <a:gd name="connsiteX1" fmla="*/ 171 w 957704"/>
              <a:gd name="connsiteY1" fmla="*/ 44827 h 741871"/>
              <a:gd name="connsiteX2" fmla="*/ 26051 w 957704"/>
              <a:gd name="connsiteY2" fmla="*/ 138022 h 741871"/>
              <a:gd name="connsiteX3" fmla="*/ 26051 w 957704"/>
              <a:gd name="connsiteY3" fmla="*/ 207034 h 741871"/>
              <a:gd name="connsiteX4" fmla="*/ 172 w 957704"/>
              <a:gd name="connsiteY4" fmla="*/ 353683 h 741871"/>
              <a:gd name="connsiteX5" fmla="*/ 17424 w 957704"/>
              <a:gd name="connsiteY5" fmla="*/ 338740 h 741871"/>
              <a:gd name="connsiteX6" fmla="*/ 51930 w 957704"/>
              <a:gd name="connsiteY6" fmla="*/ 534837 h 741871"/>
              <a:gd name="connsiteX7" fmla="*/ 129568 w 957704"/>
              <a:gd name="connsiteY7" fmla="*/ 595222 h 741871"/>
              <a:gd name="connsiteX8" fmla="*/ 319349 w 957704"/>
              <a:gd name="connsiteY8" fmla="*/ 629728 h 741871"/>
              <a:gd name="connsiteX9" fmla="*/ 586768 w 957704"/>
              <a:gd name="connsiteY9" fmla="*/ 672860 h 741871"/>
              <a:gd name="connsiteX10" fmla="*/ 871439 w 957704"/>
              <a:gd name="connsiteY10" fmla="*/ 741871 h 741871"/>
              <a:gd name="connsiteX11" fmla="*/ 914572 w 957704"/>
              <a:gd name="connsiteY11" fmla="*/ 621102 h 741871"/>
              <a:gd name="connsiteX12" fmla="*/ 957704 w 957704"/>
              <a:gd name="connsiteY12" fmla="*/ 405441 h 741871"/>
              <a:gd name="connsiteX13" fmla="*/ 914572 w 957704"/>
              <a:gd name="connsiteY13" fmla="*/ 293298 h 741871"/>
              <a:gd name="connsiteX14" fmla="*/ 914572 w 957704"/>
              <a:gd name="connsiteY14" fmla="*/ 181154 h 741871"/>
              <a:gd name="connsiteX15" fmla="*/ 931824 w 957704"/>
              <a:gd name="connsiteY15" fmla="*/ 51758 h 741871"/>
              <a:gd name="connsiteX16" fmla="*/ 931824 w 957704"/>
              <a:gd name="connsiteY16" fmla="*/ 51758 h 741871"/>
              <a:gd name="connsiteX17" fmla="*/ 836934 w 957704"/>
              <a:gd name="connsiteY17" fmla="*/ 8626 h 741871"/>
              <a:gd name="connsiteX18" fmla="*/ 8798 w 957704"/>
              <a:gd name="connsiteY18" fmla="*/ 0 h 741871"/>
              <a:gd name="connsiteX0" fmla="*/ 8798 w 957704"/>
              <a:gd name="connsiteY0" fmla="*/ 0 h 741871"/>
              <a:gd name="connsiteX1" fmla="*/ 171 w 957704"/>
              <a:gd name="connsiteY1" fmla="*/ 44827 h 741871"/>
              <a:gd name="connsiteX2" fmla="*/ 26051 w 957704"/>
              <a:gd name="connsiteY2" fmla="*/ 138022 h 741871"/>
              <a:gd name="connsiteX3" fmla="*/ 26051 w 957704"/>
              <a:gd name="connsiteY3" fmla="*/ 207034 h 741871"/>
              <a:gd name="connsiteX4" fmla="*/ 172 w 957704"/>
              <a:gd name="connsiteY4" fmla="*/ 353683 h 741871"/>
              <a:gd name="connsiteX5" fmla="*/ 17424 w 957704"/>
              <a:gd name="connsiteY5" fmla="*/ 338740 h 741871"/>
              <a:gd name="connsiteX6" fmla="*/ 60556 w 957704"/>
              <a:gd name="connsiteY6" fmla="*/ 564721 h 741871"/>
              <a:gd name="connsiteX7" fmla="*/ 129568 w 957704"/>
              <a:gd name="connsiteY7" fmla="*/ 595222 h 741871"/>
              <a:gd name="connsiteX8" fmla="*/ 319349 w 957704"/>
              <a:gd name="connsiteY8" fmla="*/ 629728 h 741871"/>
              <a:gd name="connsiteX9" fmla="*/ 586768 w 957704"/>
              <a:gd name="connsiteY9" fmla="*/ 672860 h 741871"/>
              <a:gd name="connsiteX10" fmla="*/ 871439 w 957704"/>
              <a:gd name="connsiteY10" fmla="*/ 741871 h 741871"/>
              <a:gd name="connsiteX11" fmla="*/ 914572 w 957704"/>
              <a:gd name="connsiteY11" fmla="*/ 621102 h 741871"/>
              <a:gd name="connsiteX12" fmla="*/ 957704 w 957704"/>
              <a:gd name="connsiteY12" fmla="*/ 405441 h 741871"/>
              <a:gd name="connsiteX13" fmla="*/ 914572 w 957704"/>
              <a:gd name="connsiteY13" fmla="*/ 293298 h 741871"/>
              <a:gd name="connsiteX14" fmla="*/ 914572 w 957704"/>
              <a:gd name="connsiteY14" fmla="*/ 181154 h 741871"/>
              <a:gd name="connsiteX15" fmla="*/ 931824 w 957704"/>
              <a:gd name="connsiteY15" fmla="*/ 51758 h 741871"/>
              <a:gd name="connsiteX16" fmla="*/ 931824 w 957704"/>
              <a:gd name="connsiteY16" fmla="*/ 51758 h 741871"/>
              <a:gd name="connsiteX17" fmla="*/ 836934 w 957704"/>
              <a:gd name="connsiteY17" fmla="*/ 8626 h 741871"/>
              <a:gd name="connsiteX18" fmla="*/ 8798 w 957704"/>
              <a:gd name="connsiteY18" fmla="*/ 0 h 741871"/>
              <a:gd name="connsiteX0" fmla="*/ 8798 w 957704"/>
              <a:gd name="connsiteY0" fmla="*/ 0 h 741871"/>
              <a:gd name="connsiteX1" fmla="*/ 171 w 957704"/>
              <a:gd name="connsiteY1" fmla="*/ 44827 h 741871"/>
              <a:gd name="connsiteX2" fmla="*/ 26051 w 957704"/>
              <a:gd name="connsiteY2" fmla="*/ 138022 h 741871"/>
              <a:gd name="connsiteX3" fmla="*/ 26051 w 957704"/>
              <a:gd name="connsiteY3" fmla="*/ 207034 h 741871"/>
              <a:gd name="connsiteX4" fmla="*/ 172 w 957704"/>
              <a:gd name="connsiteY4" fmla="*/ 353683 h 741871"/>
              <a:gd name="connsiteX5" fmla="*/ 17424 w 957704"/>
              <a:gd name="connsiteY5" fmla="*/ 338740 h 741871"/>
              <a:gd name="connsiteX6" fmla="*/ 60556 w 957704"/>
              <a:gd name="connsiteY6" fmla="*/ 564721 h 741871"/>
              <a:gd name="connsiteX7" fmla="*/ 120941 w 957704"/>
              <a:gd name="connsiteY7" fmla="*/ 662462 h 741871"/>
              <a:gd name="connsiteX8" fmla="*/ 319349 w 957704"/>
              <a:gd name="connsiteY8" fmla="*/ 629728 h 741871"/>
              <a:gd name="connsiteX9" fmla="*/ 586768 w 957704"/>
              <a:gd name="connsiteY9" fmla="*/ 672860 h 741871"/>
              <a:gd name="connsiteX10" fmla="*/ 871439 w 957704"/>
              <a:gd name="connsiteY10" fmla="*/ 741871 h 741871"/>
              <a:gd name="connsiteX11" fmla="*/ 914572 w 957704"/>
              <a:gd name="connsiteY11" fmla="*/ 621102 h 741871"/>
              <a:gd name="connsiteX12" fmla="*/ 957704 w 957704"/>
              <a:gd name="connsiteY12" fmla="*/ 405441 h 741871"/>
              <a:gd name="connsiteX13" fmla="*/ 914572 w 957704"/>
              <a:gd name="connsiteY13" fmla="*/ 293298 h 741871"/>
              <a:gd name="connsiteX14" fmla="*/ 914572 w 957704"/>
              <a:gd name="connsiteY14" fmla="*/ 181154 h 741871"/>
              <a:gd name="connsiteX15" fmla="*/ 931824 w 957704"/>
              <a:gd name="connsiteY15" fmla="*/ 51758 h 741871"/>
              <a:gd name="connsiteX16" fmla="*/ 931824 w 957704"/>
              <a:gd name="connsiteY16" fmla="*/ 51758 h 741871"/>
              <a:gd name="connsiteX17" fmla="*/ 836934 w 957704"/>
              <a:gd name="connsiteY17" fmla="*/ 8626 h 741871"/>
              <a:gd name="connsiteX18" fmla="*/ 8798 w 957704"/>
              <a:gd name="connsiteY18" fmla="*/ 0 h 741871"/>
              <a:gd name="connsiteX0" fmla="*/ 8798 w 957704"/>
              <a:gd name="connsiteY0" fmla="*/ 0 h 741871"/>
              <a:gd name="connsiteX1" fmla="*/ 171 w 957704"/>
              <a:gd name="connsiteY1" fmla="*/ 44827 h 741871"/>
              <a:gd name="connsiteX2" fmla="*/ 26051 w 957704"/>
              <a:gd name="connsiteY2" fmla="*/ 138022 h 741871"/>
              <a:gd name="connsiteX3" fmla="*/ 26051 w 957704"/>
              <a:gd name="connsiteY3" fmla="*/ 207034 h 741871"/>
              <a:gd name="connsiteX4" fmla="*/ 172 w 957704"/>
              <a:gd name="connsiteY4" fmla="*/ 353683 h 741871"/>
              <a:gd name="connsiteX5" fmla="*/ 17424 w 957704"/>
              <a:gd name="connsiteY5" fmla="*/ 338740 h 741871"/>
              <a:gd name="connsiteX6" fmla="*/ 60556 w 957704"/>
              <a:gd name="connsiteY6" fmla="*/ 564721 h 741871"/>
              <a:gd name="connsiteX7" fmla="*/ 120941 w 957704"/>
              <a:gd name="connsiteY7" fmla="*/ 662462 h 741871"/>
              <a:gd name="connsiteX8" fmla="*/ 319349 w 957704"/>
              <a:gd name="connsiteY8" fmla="*/ 629728 h 741871"/>
              <a:gd name="connsiteX9" fmla="*/ 604021 w 957704"/>
              <a:gd name="connsiteY9" fmla="*/ 650446 h 741871"/>
              <a:gd name="connsiteX10" fmla="*/ 871439 w 957704"/>
              <a:gd name="connsiteY10" fmla="*/ 741871 h 741871"/>
              <a:gd name="connsiteX11" fmla="*/ 914572 w 957704"/>
              <a:gd name="connsiteY11" fmla="*/ 621102 h 741871"/>
              <a:gd name="connsiteX12" fmla="*/ 957704 w 957704"/>
              <a:gd name="connsiteY12" fmla="*/ 405441 h 741871"/>
              <a:gd name="connsiteX13" fmla="*/ 914572 w 957704"/>
              <a:gd name="connsiteY13" fmla="*/ 293298 h 741871"/>
              <a:gd name="connsiteX14" fmla="*/ 914572 w 957704"/>
              <a:gd name="connsiteY14" fmla="*/ 181154 h 741871"/>
              <a:gd name="connsiteX15" fmla="*/ 931824 w 957704"/>
              <a:gd name="connsiteY15" fmla="*/ 51758 h 741871"/>
              <a:gd name="connsiteX16" fmla="*/ 931824 w 957704"/>
              <a:gd name="connsiteY16" fmla="*/ 51758 h 741871"/>
              <a:gd name="connsiteX17" fmla="*/ 836934 w 957704"/>
              <a:gd name="connsiteY17" fmla="*/ 8626 h 741871"/>
              <a:gd name="connsiteX18" fmla="*/ 8798 w 957704"/>
              <a:gd name="connsiteY18" fmla="*/ 0 h 741871"/>
              <a:gd name="connsiteX0" fmla="*/ 8798 w 957704"/>
              <a:gd name="connsiteY0" fmla="*/ 0 h 697044"/>
              <a:gd name="connsiteX1" fmla="*/ 171 w 957704"/>
              <a:gd name="connsiteY1" fmla="*/ 44827 h 697044"/>
              <a:gd name="connsiteX2" fmla="*/ 26051 w 957704"/>
              <a:gd name="connsiteY2" fmla="*/ 138022 h 697044"/>
              <a:gd name="connsiteX3" fmla="*/ 26051 w 957704"/>
              <a:gd name="connsiteY3" fmla="*/ 207034 h 697044"/>
              <a:gd name="connsiteX4" fmla="*/ 172 w 957704"/>
              <a:gd name="connsiteY4" fmla="*/ 353683 h 697044"/>
              <a:gd name="connsiteX5" fmla="*/ 17424 w 957704"/>
              <a:gd name="connsiteY5" fmla="*/ 338740 h 697044"/>
              <a:gd name="connsiteX6" fmla="*/ 60556 w 957704"/>
              <a:gd name="connsiteY6" fmla="*/ 564721 h 697044"/>
              <a:gd name="connsiteX7" fmla="*/ 120941 w 957704"/>
              <a:gd name="connsiteY7" fmla="*/ 662462 h 697044"/>
              <a:gd name="connsiteX8" fmla="*/ 319349 w 957704"/>
              <a:gd name="connsiteY8" fmla="*/ 629728 h 697044"/>
              <a:gd name="connsiteX9" fmla="*/ 604021 w 957704"/>
              <a:gd name="connsiteY9" fmla="*/ 650446 h 697044"/>
              <a:gd name="connsiteX10" fmla="*/ 871439 w 957704"/>
              <a:gd name="connsiteY10" fmla="*/ 697044 h 697044"/>
              <a:gd name="connsiteX11" fmla="*/ 914572 w 957704"/>
              <a:gd name="connsiteY11" fmla="*/ 621102 h 697044"/>
              <a:gd name="connsiteX12" fmla="*/ 957704 w 957704"/>
              <a:gd name="connsiteY12" fmla="*/ 405441 h 697044"/>
              <a:gd name="connsiteX13" fmla="*/ 914572 w 957704"/>
              <a:gd name="connsiteY13" fmla="*/ 293298 h 697044"/>
              <a:gd name="connsiteX14" fmla="*/ 914572 w 957704"/>
              <a:gd name="connsiteY14" fmla="*/ 181154 h 697044"/>
              <a:gd name="connsiteX15" fmla="*/ 931824 w 957704"/>
              <a:gd name="connsiteY15" fmla="*/ 51758 h 697044"/>
              <a:gd name="connsiteX16" fmla="*/ 931824 w 957704"/>
              <a:gd name="connsiteY16" fmla="*/ 51758 h 697044"/>
              <a:gd name="connsiteX17" fmla="*/ 836934 w 957704"/>
              <a:gd name="connsiteY17" fmla="*/ 8626 h 697044"/>
              <a:gd name="connsiteX18" fmla="*/ 8798 w 957704"/>
              <a:gd name="connsiteY18" fmla="*/ 0 h 697044"/>
              <a:gd name="connsiteX0" fmla="*/ 8798 w 957704"/>
              <a:gd name="connsiteY0" fmla="*/ 0 h 697044"/>
              <a:gd name="connsiteX1" fmla="*/ 171 w 957704"/>
              <a:gd name="connsiteY1" fmla="*/ 44827 h 697044"/>
              <a:gd name="connsiteX2" fmla="*/ 26051 w 957704"/>
              <a:gd name="connsiteY2" fmla="*/ 138022 h 697044"/>
              <a:gd name="connsiteX3" fmla="*/ 26051 w 957704"/>
              <a:gd name="connsiteY3" fmla="*/ 207034 h 697044"/>
              <a:gd name="connsiteX4" fmla="*/ 172 w 957704"/>
              <a:gd name="connsiteY4" fmla="*/ 353683 h 697044"/>
              <a:gd name="connsiteX5" fmla="*/ 17424 w 957704"/>
              <a:gd name="connsiteY5" fmla="*/ 338740 h 697044"/>
              <a:gd name="connsiteX6" fmla="*/ 60556 w 957704"/>
              <a:gd name="connsiteY6" fmla="*/ 564721 h 697044"/>
              <a:gd name="connsiteX7" fmla="*/ 120941 w 957704"/>
              <a:gd name="connsiteY7" fmla="*/ 662462 h 697044"/>
              <a:gd name="connsiteX8" fmla="*/ 319349 w 957704"/>
              <a:gd name="connsiteY8" fmla="*/ 629728 h 697044"/>
              <a:gd name="connsiteX9" fmla="*/ 604021 w 957704"/>
              <a:gd name="connsiteY9" fmla="*/ 650446 h 697044"/>
              <a:gd name="connsiteX10" fmla="*/ 871439 w 957704"/>
              <a:gd name="connsiteY10" fmla="*/ 697044 h 697044"/>
              <a:gd name="connsiteX11" fmla="*/ 914572 w 957704"/>
              <a:gd name="connsiteY11" fmla="*/ 621102 h 697044"/>
              <a:gd name="connsiteX12" fmla="*/ 957704 w 957704"/>
              <a:gd name="connsiteY12" fmla="*/ 427854 h 697044"/>
              <a:gd name="connsiteX13" fmla="*/ 914572 w 957704"/>
              <a:gd name="connsiteY13" fmla="*/ 293298 h 697044"/>
              <a:gd name="connsiteX14" fmla="*/ 914572 w 957704"/>
              <a:gd name="connsiteY14" fmla="*/ 181154 h 697044"/>
              <a:gd name="connsiteX15" fmla="*/ 931824 w 957704"/>
              <a:gd name="connsiteY15" fmla="*/ 51758 h 697044"/>
              <a:gd name="connsiteX16" fmla="*/ 931824 w 957704"/>
              <a:gd name="connsiteY16" fmla="*/ 51758 h 697044"/>
              <a:gd name="connsiteX17" fmla="*/ 836934 w 957704"/>
              <a:gd name="connsiteY17" fmla="*/ 8626 h 697044"/>
              <a:gd name="connsiteX18" fmla="*/ 8798 w 957704"/>
              <a:gd name="connsiteY18" fmla="*/ 0 h 697044"/>
              <a:gd name="connsiteX0" fmla="*/ 8798 w 957704"/>
              <a:gd name="connsiteY0" fmla="*/ 0 h 697044"/>
              <a:gd name="connsiteX1" fmla="*/ 171 w 957704"/>
              <a:gd name="connsiteY1" fmla="*/ 44827 h 697044"/>
              <a:gd name="connsiteX2" fmla="*/ 26051 w 957704"/>
              <a:gd name="connsiteY2" fmla="*/ 138022 h 697044"/>
              <a:gd name="connsiteX3" fmla="*/ 26051 w 957704"/>
              <a:gd name="connsiteY3" fmla="*/ 207034 h 697044"/>
              <a:gd name="connsiteX4" fmla="*/ 172 w 957704"/>
              <a:gd name="connsiteY4" fmla="*/ 353683 h 697044"/>
              <a:gd name="connsiteX5" fmla="*/ 17424 w 957704"/>
              <a:gd name="connsiteY5" fmla="*/ 338740 h 697044"/>
              <a:gd name="connsiteX6" fmla="*/ 60556 w 957704"/>
              <a:gd name="connsiteY6" fmla="*/ 564721 h 697044"/>
              <a:gd name="connsiteX7" fmla="*/ 120941 w 957704"/>
              <a:gd name="connsiteY7" fmla="*/ 662462 h 697044"/>
              <a:gd name="connsiteX8" fmla="*/ 319349 w 957704"/>
              <a:gd name="connsiteY8" fmla="*/ 629728 h 697044"/>
              <a:gd name="connsiteX9" fmla="*/ 604021 w 957704"/>
              <a:gd name="connsiteY9" fmla="*/ 650446 h 697044"/>
              <a:gd name="connsiteX10" fmla="*/ 871439 w 957704"/>
              <a:gd name="connsiteY10" fmla="*/ 697044 h 697044"/>
              <a:gd name="connsiteX11" fmla="*/ 914572 w 957704"/>
              <a:gd name="connsiteY11" fmla="*/ 621102 h 697044"/>
              <a:gd name="connsiteX12" fmla="*/ 957704 w 957704"/>
              <a:gd name="connsiteY12" fmla="*/ 427854 h 697044"/>
              <a:gd name="connsiteX13" fmla="*/ 914572 w 957704"/>
              <a:gd name="connsiteY13" fmla="*/ 293298 h 697044"/>
              <a:gd name="connsiteX14" fmla="*/ 914572 w 957704"/>
              <a:gd name="connsiteY14" fmla="*/ 181154 h 697044"/>
              <a:gd name="connsiteX15" fmla="*/ 931824 w 957704"/>
              <a:gd name="connsiteY15" fmla="*/ 51758 h 697044"/>
              <a:gd name="connsiteX16" fmla="*/ 931824 w 957704"/>
              <a:gd name="connsiteY16" fmla="*/ 89114 h 697044"/>
              <a:gd name="connsiteX17" fmla="*/ 836934 w 957704"/>
              <a:gd name="connsiteY17" fmla="*/ 8626 h 697044"/>
              <a:gd name="connsiteX18" fmla="*/ 8798 w 957704"/>
              <a:gd name="connsiteY18" fmla="*/ 0 h 697044"/>
              <a:gd name="connsiteX0" fmla="*/ 8798 w 957704"/>
              <a:gd name="connsiteY0" fmla="*/ 6315 h 703359"/>
              <a:gd name="connsiteX1" fmla="*/ 171 w 957704"/>
              <a:gd name="connsiteY1" fmla="*/ 51142 h 703359"/>
              <a:gd name="connsiteX2" fmla="*/ 26051 w 957704"/>
              <a:gd name="connsiteY2" fmla="*/ 144337 h 703359"/>
              <a:gd name="connsiteX3" fmla="*/ 26051 w 957704"/>
              <a:gd name="connsiteY3" fmla="*/ 213349 h 703359"/>
              <a:gd name="connsiteX4" fmla="*/ 172 w 957704"/>
              <a:gd name="connsiteY4" fmla="*/ 359998 h 703359"/>
              <a:gd name="connsiteX5" fmla="*/ 17424 w 957704"/>
              <a:gd name="connsiteY5" fmla="*/ 345055 h 703359"/>
              <a:gd name="connsiteX6" fmla="*/ 60556 w 957704"/>
              <a:gd name="connsiteY6" fmla="*/ 571036 h 703359"/>
              <a:gd name="connsiteX7" fmla="*/ 120941 w 957704"/>
              <a:gd name="connsiteY7" fmla="*/ 668777 h 703359"/>
              <a:gd name="connsiteX8" fmla="*/ 319349 w 957704"/>
              <a:gd name="connsiteY8" fmla="*/ 636043 h 703359"/>
              <a:gd name="connsiteX9" fmla="*/ 604021 w 957704"/>
              <a:gd name="connsiteY9" fmla="*/ 656761 h 703359"/>
              <a:gd name="connsiteX10" fmla="*/ 871439 w 957704"/>
              <a:gd name="connsiteY10" fmla="*/ 703359 h 703359"/>
              <a:gd name="connsiteX11" fmla="*/ 914572 w 957704"/>
              <a:gd name="connsiteY11" fmla="*/ 627417 h 703359"/>
              <a:gd name="connsiteX12" fmla="*/ 957704 w 957704"/>
              <a:gd name="connsiteY12" fmla="*/ 434169 h 703359"/>
              <a:gd name="connsiteX13" fmla="*/ 914572 w 957704"/>
              <a:gd name="connsiteY13" fmla="*/ 299613 h 703359"/>
              <a:gd name="connsiteX14" fmla="*/ 914572 w 957704"/>
              <a:gd name="connsiteY14" fmla="*/ 187469 h 703359"/>
              <a:gd name="connsiteX15" fmla="*/ 931824 w 957704"/>
              <a:gd name="connsiteY15" fmla="*/ 58073 h 703359"/>
              <a:gd name="connsiteX16" fmla="*/ 931824 w 957704"/>
              <a:gd name="connsiteY16" fmla="*/ 95429 h 703359"/>
              <a:gd name="connsiteX17" fmla="*/ 897319 w 957704"/>
              <a:gd name="connsiteY17" fmla="*/ 0 h 703359"/>
              <a:gd name="connsiteX18" fmla="*/ 8798 w 957704"/>
              <a:gd name="connsiteY18" fmla="*/ 6315 h 703359"/>
              <a:gd name="connsiteX0" fmla="*/ 8798 w 957704"/>
              <a:gd name="connsiteY0" fmla="*/ 6315 h 703359"/>
              <a:gd name="connsiteX1" fmla="*/ 171 w 957704"/>
              <a:gd name="connsiteY1" fmla="*/ 51142 h 703359"/>
              <a:gd name="connsiteX2" fmla="*/ 26051 w 957704"/>
              <a:gd name="connsiteY2" fmla="*/ 144337 h 703359"/>
              <a:gd name="connsiteX3" fmla="*/ 26051 w 957704"/>
              <a:gd name="connsiteY3" fmla="*/ 213349 h 703359"/>
              <a:gd name="connsiteX4" fmla="*/ 172 w 957704"/>
              <a:gd name="connsiteY4" fmla="*/ 359998 h 703359"/>
              <a:gd name="connsiteX5" fmla="*/ 17424 w 957704"/>
              <a:gd name="connsiteY5" fmla="*/ 345055 h 703359"/>
              <a:gd name="connsiteX6" fmla="*/ 60556 w 957704"/>
              <a:gd name="connsiteY6" fmla="*/ 571036 h 703359"/>
              <a:gd name="connsiteX7" fmla="*/ 120941 w 957704"/>
              <a:gd name="connsiteY7" fmla="*/ 668777 h 703359"/>
              <a:gd name="connsiteX8" fmla="*/ 319349 w 957704"/>
              <a:gd name="connsiteY8" fmla="*/ 636043 h 703359"/>
              <a:gd name="connsiteX9" fmla="*/ 604021 w 957704"/>
              <a:gd name="connsiteY9" fmla="*/ 656761 h 703359"/>
              <a:gd name="connsiteX10" fmla="*/ 871439 w 957704"/>
              <a:gd name="connsiteY10" fmla="*/ 703359 h 703359"/>
              <a:gd name="connsiteX11" fmla="*/ 914572 w 957704"/>
              <a:gd name="connsiteY11" fmla="*/ 627417 h 703359"/>
              <a:gd name="connsiteX12" fmla="*/ 923198 w 957704"/>
              <a:gd name="connsiteY12" fmla="*/ 501106 h 703359"/>
              <a:gd name="connsiteX13" fmla="*/ 957704 w 957704"/>
              <a:gd name="connsiteY13" fmla="*/ 434169 h 703359"/>
              <a:gd name="connsiteX14" fmla="*/ 914572 w 957704"/>
              <a:gd name="connsiteY14" fmla="*/ 299613 h 703359"/>
              <a:gd name="connsiteX15" fmla="*/ 914572 w 957704"/>
              <a:gd name="connsiteY15" fmla="*/ 187469 h 703359"/>
              <a:gd name="connsiteX16" fmla="*/ 931824 w 957704"/>
              <a:gd name="connsiteY16" fmla="*/ 58073 h 703359"/>
              <a:gd name="connsiteX17" fmla="*/ 931824 w 957704"/>
              <a:gd name="connsiteY17" fmla="*/ 95429 h 703359"/>
              <a:gd name="connsiteX18" fmla="*/ 897319 w 957704"/>
              <a:gd name="connsiteY18" fmla="*/ 0 h 703359"/>
              <a:gd name="connsiteX19" fmla="*/ 8798 w 957704"/>
              <a:gd name="connsiteY19" fmla="*/ 6315 h 70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57704" h="703359">
                <a:moveTo>
                  <a:pt x="8798" y="6315"/>
                </a:moveTo>
                <a:cubicBezTo>
                  <a:pt x="31802" y="6315"/>
                  <a:pt x="-2704" y="28138"/>
                  <a:pt x="171" y="51142"/>
                </a:cubicBezTo>
                <a:cubicBezTo>
                  <a:pt x="3047" y="74146"/>
                  <a:pt x="43304" y="98330"/>
                  <a:pt x="26051" y="144337"/>
                </a:cubicBezTo>
                <a:lnTo>
                  <a:pt x="26051" y="213349"/>
                </a:lnTo>
                <a:cubicBezTo>
                  <a:pt x="17425" y="262232"/>
                  <a:pt x="1610" y="338047"/>
                  <a:pt x="172" y="359998"/>
                </a:cubicBezTo>
                <a:cubicBezTo>
                  <a:pt x="-1266" y="381949"/>
                  <a:pt x="7360" y="309882"/>
                  <a:pt x="17424" y="345055"/>
                </a:cubicBezTo>
                <a:cubicBezTo>
                  <a:pt x="27488" y="380228"/>
                  <a:pt x="46179" y="495709"/>
                  <a:pt x="60556" y="571036"/>
                </a:cubicBezTo>
                <a:lnTo>
                  <a:pt x="120941" y="668777"/>
                </a:lnTo>
                <a:cubicBezTo>
                  <a:pt x="187077" y="657866"/>
                  <a:pt x="238836" y="638046"/>
                  <a:pt x="319349" y="636043"/>
                </a:cubicBezTo>
                <a:cubicBezTo>
                  <a:pt x="399862" y="634040"/>
                  <a:pt x="514881" y="642384"/>
                  <a:pt x="604021" y="656761"/>
                </a:cubicBezTo>
                <a:lnTo>
                  <a:pt x="871439" y="703359"/>
                </a:lnTo>
                <a:lnTo>
                  <a:pt x="914572" y="627417"/>
                </a:lnTo>
                <a:cubicBezTo>
                  <a:pt x="923198" y="582823"/>
                  <a:pt x="914572" y="545700"/>
                  <a:pt x="923198" y="501106"/>
                </a:cubicBezTo>
                <a:lnTo>
                  <a:pt x="957704" y="434169"/>
                </a:lnTo>
                <a:lnTo>
                  <a:pt x="914572" y="299613"/>
                </a:lnTo>
                <a:lnTo>
                  <a:pt x="914572" y="187469"/>
                </a:lnTo>
                <a:cubicBezTo>
                  <a:pt x="920323" y="144337"/>
                  <a:pt x="928949" y="73413"/>
                  <a:pt x="931824" y="58073"/>
                </a:cubicBezTo>
                <a:cubicBezTo>
                  <a:pt x="934699" y="42733"/>
                  <a:pt x="937575" y="105108"/>
                  <a:pt x="931824" y="95429"/>
                </a:cubicBezTo>
                <a:cubicBezTo>
                  <a:pt x="926073" y="85750"/>
                  <a:pt x="908821" y="31810"/>
                  <a:pt x="897319" y="0"/>
                </a:cubicBezTo>
                <a:lnTo>
                  <a:pt x="8798" y="6315"/>
                </a:lnTo>
                <a:close/>
              </a:path>
            </a:pathLst>
          </a:custGeom>
          <a:gradFill>
            <a:gsLst>
              <a:gs pos="0">
                <a:schemeClr val="tx1">
                  <a:alpha val="3000"/>
                  <a:lumMod val="90000"/>
                  <a:lumOff val="10000"/>
                </a:schemeClr>
              </a:gs>
              <a:gs pos="50000">
                <a:schemeClr val="tx1">
                  <a:lumMod val="50000"/>
                  <a:alpha val="64000"/>
                </a:schemeClr>
              </a:gs>
              <a:gs pos="100000">
                <a:schemeClr val="tx1">
                  <a:lumMod val="95000"/>
                  <a:alpha val="46000"/>
                </a:schemeClr>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Larme 46"/>
          <p:cNvSpPr/>
          <p:nvPr/>
        </p:nvSpPr>
        <p:spPr>
          <a:xfrm>
            <a:off x="2747099" y="4557480"/>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Larme 51"/>
          <p:cNvSpPr/>
          <p:nvPr/>
        </p:nvSpPr>
        <p:spPr>
          <a:xfrm>
            <a:off x="2752360" y="4767288"/>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Larme 52"/>
          <p:cNvSpPr/>
          <p:nvPr/>
        </p:nvSpPr>
        <p:spPr>
          <a:xfrm>
            <a:off x="2771296" y="5122424"/>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Larme 53"/>
          <p:cNvSpPr/>
          <p:nvPr/>
        </p:nvSpPr>
        <p:spPr>
          <a:xfrm>
            <a:off x="2831368" y="5324236"/>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Larme 54"/>
          <p:cNvSpPr/>
          <p:nvPr/>
        </p:nvSpPr>
        <p:spPr>
          <a:xfrm>
            <a:off x="2771296" y="5370477"/>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Larme 55"/>
          <p:cNvSpPr/>
          <p:nvPr/>
        </p:nvSpPr>
        <p:spPr>
          <a:xfrm rot="6960000">
            <a:off x="2817395" y="5525078"/>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Larme 56"/>
          <p:cNvSpPr/>
          <p:nvPr/>
        </p:nvSpPr>
        <p:spPr>
          <a:xfrm rot="6960000">
            <a:off x="2973560" y="5590549"/>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Larme 57"/>
          <p:cNvSpPr/>
          <p:nvPr/>
        </p:nvSpPr>
        <p:spPr>
          <a:xfrm rot="6960000">
            <a:off x="3133718" y="5654469"/>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Larme 58"/>
          <p:cNvSpPr/>
          <p:nvPr/>
        </p:nvSpPr>
        <p:spPr>
          <a:xfrm flipH="1">
            <a:off x="4798825" y="4692067"/>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Larme 59"/>
          <p:cNvSpPr/>
          <p:nvPr/>
        </p:nvSpPr>
        <p:spPr>
          <a:xfrm flipH="1">
            <a:off x="4815962" y="4919688"/>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Larme 60"/>
          <p:cNvSpPr/>
          <p:nvPr/>
        </p:nvSpPr>
        <p:spPr>
          <a:xfrm flipH="1">
            <a:off x="4793102" y="5274824"/>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Larme 61"/>
          <p:cNvSpPr/>
          <p:nvPr/>
        </p:nvSpPr>
        <p:spPr>
          <a:xfrm flipH="1">
            <a:off x="4834825" y="5476636"/>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Larme 62"/>
          <p:cNvSpPr/>
          <p:nvPr/>
        </p:nvSpPr>
        <p:spPr>
          <a:xfrm flipH="1">
            <a:off x="4715512" y="5370477"/>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Larme 63"/>
          <p:cNvSpPr/>
          <p:nvPr/>
        </p:nvSpPr>
        <p:spPr>
          <a:xfrm rot="14640000" flipH="1">
            <a:off x="4639731" y="5564132"/>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Larme 64"/>
          <p:cNvSpPr/>
          <p:nvPr/>
        </p:nvSpPr>
        <p:spPr>
          <a:xfrm rot="14640000" flipH="1">
            <a:off x="4445673" y="5696102"/>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Larme 65"/>
          <p:cNvSpPr/>
          <p:nvPr/>
        </p:nvSpPr>
        <p:spPr>
          <a:xfrm rot="14640000" flipH="1">
            <a:off x="4562421" y="5628050"/>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p:cNvSpPr/>
          <p:nvPr/>
        </p:nvSpPr>
        <p:spPr>
          <a:xfrm>
            <a:off x="3151718" y="5729197"/>
            <a:ext cx="1260780" cy="265356"/>
          </a:xfrm>
          <a:custGeom>
            <a:avLst/>
            <a:gdLst>
              <a:gd name="connsiteX0" fmla="*/ 0 w 956185"/>
              <a:gd name="connsiteY0" fmla="*/ 0 h 116632"/>
              <a:gd name="connsiteX1" fmla="*/ 956185 w 956185"/>
              <a:gd name="connsiteY1" fmla="*/ 0 h 116632"/>
              <a:gd name="connsiteX2" fmla="*/ 956185 w 956185"/>
              <a:gd name="connsiteY2" fmla="*/ 116632 h 116632"/>
              <a:gd name="connsiteX3" fmla="*/ 0 w 956185"/>
              <a:gd name="connsiteY3" fmla="*/ 116632 h 116632"/>
              <a:gd name="connsiteX4" fmla="*/ 0 w 956185"/>
              <a:gd name="connsiteY4" fmla="*/ 0 h 116632"/>
              <a:gd name="connsiteX0" fmla="*/ 0 w 956185"/>
              <a:gd name="connsiteY0" fmla="*/ 0 h 116632"/>
              <a:gd name="connsiteX1" fmla="*/ 956185 w 956185"/>
              <a:gd name="connsiteY1" fmla="*/ 0 h 116632"/>
              <a:gd name="connsiteX2" fmla="*/ 938932 w 956185"/>
              <a:gd name="connsiteY2" fmla="*/ 73500 h 116632"/>
              <a:gd name="connsiteX3" fmla="*/ 0 w 956185"/>
              <a:gd name="connsiteY3" fmla="*/ 116632 h 116632"/>
              <a:gd name="connsiteX4" fmla="*/ 0 w 956185"/>
              <a:gd name="connsiteY4" fmla="*/ 0 h 116632"/>
              <a:gd name="connsiteX0" fmla="*/ 0 w 956185"/>
              <a:gd name="connsiteY0" fmla="*/ 0 h 116632"/>
              <a:gd name="connsiteX1" fmla="*/ 956185 w 956185"/>
              <a:gd name="connsiteY1" fmla="*/ 0 h 116632"/>
              <a:gd name="connsiteX2" fmla="*/ 938932 w 956185"/>
              <a:gd name="connsiteY2" fmla="*/ 73500 h 116632"/>
              <a:gd name="connsiteX3" fmla="*/ 463501 w 956185"/>
              <a:gd name="connsiteY3" fmla="*/ 116632 h 116632"/>
              <a:gd name="connsiteX4" fmla="*/ 0 w 956185"/>
              <a:gd name="connsiteY4" fmla="*/ 116632 h 116632"/>
              <a:gd name="connsiteX5" fmla="*/ 0 w 956185"/>
              <a:gd name="connsiteY5" fmla="*/ 0 h 116632"/>
              <a:gd name="connsiteX0" fmla="*/ 0 w 956185"/>
              <a:gd name="connsiteY0" fmla="*/ 0 h 116632"/>
              <a:gd name="connsiteX1" fmla="*/ 956185 w 956185"/>
              <a:gd name="connsiteY1" fmla="*/ 0 h 116632"/>
              <a:gd name="connsiteX2" fmla="*/ 938932 w 956185"/>
              <a:gd name="connsiteY2" fmla="*/ 73500 h 116632"/>
              <a:gd name="connsiteX3" fmla="*/ 463501 w 956185"/>
              <a:gd name="connsiteY3" fmla="*/ 116632 h 116632"/>
              <a:gd name="connsiteX4" fmla="*/ 0 w 956185"/>
              <a:gd name="connsiteY4" fmla="*/ 56248 h 116632"/>
              <a:gd name="connsiteX5" fmla="*/ 0 w 956185"/>
              <a:gd name="connsiteY5" fmla="*/ 0 h 116632"/>
              <a:gd name="connsiteX0" fmla="*/ 0 w 956185"/>
              <a:gd name="connsiteY0" fmla="*/ 0 h 116632"/>
              <a:gd name="connsiteX1" fmla="*/ 956185 w 956185"/>
              <a:gd name="connsiteY1" fmla="*/ 0 h 116632"/>
              <a:gd name="connsiteX2" fmla="*/ 938932 w 956185"/>
              <a:gd name="connsiteY2" fmla="*/ 73500 h 116632"/>
              <a:gd name="connsiteX3" fmla="*/ 463501 w 956185"/>
              <a:gd name="connsiteY3" fmla="*/ 116632 h 116632"/>
              <a:gd name="connsiteX4" fmla="*/ 5285 w 956185"/>
              <a:gd name="connsiteY4" fmla="*/ 13964 h 116632"/>
              <a:gd name="connsiteX5" fmla="*/ 0 w 956185"/>
              <a:gd name="connsiteY5" fmla="*/ 0 h 116632"/>
              <a:gd name="connsiteX0" fmla="*/ 0 w 956185"/>
              <a:gd name="connsiteY0" fmla="*/ 0 h 127203"/>
              <a:gd name="connsiteX1" fmla="*/ 956185 w 956185"/>
              <a:gd name="connsiteY1" fmla="*/ 0 h 127203"/>
              <a:gd name="connsiteX2" fmla="*/ 938932 w 956185"/>
              <a:gd name="connsiteY2" fmla="*/ 73500 h 127203"/>
              <a:gd name="connsiteX3" fmla="*/ 341933 w 956185"/>
              <a:gd name="connsiteY3" fmla="*/ 127203 h 127203"/>
              <a:gd name="connsiteX4" fmla="*/ 5285 w 956185"/>
              <a:gd name="connsiteY4" fmla="*/ 13964 h 127203"/>
              <a:gd name="connsiteX5" fmla="*/ 0 w 956185"/>
              <a:gd name="connsiteY5" fmla="*/ 0 h 127203"/>
              <a:gd name="connsiteX0" fmla="*/ 0 w 956185"/>
              <a:gd name="connsiteY0" fmla="*/ 0 h 127203"/>
              <a:gd name="connsiteX1" fmla="*/ 956185 w 956185"/>
              <a:gd name="connsiteY1" fmla="*/ 0 h 127203"/>
              <a:gd name="connsiteX2" fmla="*/ 949503 w 956185"/>
              <a:gd name="connsiteY2" fmla="*/ 4788 h 127203"/>
              <a:gd name="connsiteX3" fmla="*/ 341933 w 956185"/>
              <a:gd name="connsiteY3" fmla="*/ 127203 h 127203"/>
              <a:gd name="connsiteX4" fmla="*/ 5285 w 956185"/>
              <a:gd name="connsiteY4" fmla="*/ 13964 h 127203"/>
              <a:gd name="connsiteX5" fmla="*/ 0 w 956185"/>
              <a:gd name="connsiteY5" fmla="*/ 0 h 127203"/>
              <a:gd name="connsiteX0" fmla="*/ 0 w 956185"/>
              <a:gd name="connsiteY0" fmla="*/ 0 h 127203"/>
              <a:gd name="connsiteX1" fmla="*/ 956185 w 956185"/>
              <a:gd name="connsiteY1" fmla="*/ 0 h 127203"/>
              <a:gd name="connsiteX2" fmla="*/ 949503 w 956185"/>
              <a:gd name="connsiteY2" fmla="*/ 4788 h 127203"/>
              <a:gd name="connsiteX3" fmla="*/ 341933 w 956185"/>
              <a:gd name="connsiteY3" fmla="*/ 127203 h 127203"/>
              <a:gd name="connsiteX4" fmla="*/ 5285 w 956185"/>
              <a:gd name="connsiteY4" fmla="*/ 13964 h 127203"/>
              <a:gd name="connsiteX5" fmla="*/ 0 w 956185"/>
              <a:gd name="connsiteY5" fmla="*/ 0 h 127203"/>
              <a:gd name="connsiteX0" fmla="*/ 0 w 965360"/>
              <a:gd name="connsiteY0" fmla="*/ 0 h 127203"/>
              <a:gd name="connsiteX1" fmla="*/ 956185 w 965360"/>
              <a:gd name="connsiteY1" fmla="*/ 0 h 127203"/>
              <a:gd name="connsiteX2" fmla="*/ 965360 w 965360"/>
              <a:gd name="connsiteY2" fmla="*/ 10073 h 127203"/>
              <a:gd name="connsiteX3" fmla="*/ 341933 w 965360"/>
              <a:gd name="connsiteY3" fmla="*/ 127203 h 127203"/>
              <a:gd name="connsiteX4" fmla="*/ 5285 w 965360"/>
              <a:gd name="connsiteY4" fmla="*/ 13964 h 127203"/>
              <a:gd name="connsiteX5" fmla="*/ 0 w 965360"/>
              <a:gd name="connsiteY5" fmla="*/ 0 h 127203"/>
              <a:gd name="connsiteX0" fmla="*/ 0 w 965360"/>
              <a:gd name="connsiteY0" fmla="*/ 0 h 116632"/>
              <a:gd name="connsiteX1" fmla="*/ 956185 w 965360"/>
              <a:gd name="connsiteY1" fmla="*/ 0 h 116632"/>
              <a:gd name="connsiteX2" fmla="*/ 965360 w 965360"/>
              <a:gd name="connsiteY2" fmla="*/ 10073 h 116632"/>
              <a:gd name="connsiteX3" fmla="*/ 442358 w 965360"/>
              <a:gd name="connsiteY3" fmla="*/ 116632 h 116632"/>
              <a:gd name="connsiteX4" fmla="*/ 5285 w 965360"/>
              <a:gd name="connsiteY4" fmla="*/ 13964 h 116632"/>
              <a:gd name="connsiteX5" fmla="*/ 0 w 965360"/>
              <a:gd name="connsiteY5" fmla="*/ 0 h 116632"/>
              <a:gd name="connsiteX0" fmla="*/ 0 w 965360"/>
              <a:gd name="connsiteY0" fmla="*/ 0 h 118089"/>
              <a:gd name="connsiteX1" fmla="*/ 956185 w 965360"/>
              <a:gd name="connsiteY1" fmla="*/ 0 h 118089"/>
              <a:gd name="connsiteX2" fmla="*/ 965360 w 965360"/>
              <a:gd name="connsiteY2" fmla="*/ 10073 h 118089"/>
              <a:gd name="connsiteX3" fmla="*/ 442358 w 965360"/>
              <a:gd name="connsiteY3" fmla="*/ 116632 h 118089"/>
              <a:gd name="connsiteX4" fmla="*/ 5285 w 965360"/>
              <a:gd name="connsiteY4" fmla="*/ 13964 h 118089"/>
              <a:gd name="connsiteX5" fmla="*/ 0 w 965360"/>
              <a:gd name="connsiteY5" fmla="*/ 0 h 118089"/>
              <a:gd name="connsiteX0" fmla="*/ 0 w 965360"/>
              <a:gd name="connsiteY0" fmla="*/ 0 h 118089"/>
              <a:gd name="connsiteX1" fmla="*/ 956185 w 965360"/>
              <a:gd name="connsiteY1" fmla="*/ 0 h 118089"/>
              <a:gd name="connsiteX2" fmla="*/ 965360 w 965360"/>
              <a:gd name="connsiteY2" fmla="*/ 10073 h 118089"/>
              <a:gd name="connsiteX3" fmla="*/ 442358 w 965360"/>
              <a:gd name="connsiteY3" fmla="*/ 116632 h 118089"/>
              <a:gd name="connsiteX4" fmla="*/ 5285 w 965360"/>
              <a:gd name="connsiteY4" fmla="*/ 13964 h 118089"/>
              <a:gd name="connsiteX5" fmla="*/ 0 w 965360"/>
              <a:gd name="connsiteY5" fmla="*/ 0 h 118089"/>
              <a:gd name="connsiteX0" fmla="*/ 0 w 965360"/>
              <a:gd name="connsiteY0" fmla="*/ 0 h 120852"/>
              <a:gd name="connsiteX1" fmla="*/ 956185 w 965360"/>
              <a:gd name="connsiteY1" fmla="*/ 0 h 120852"/>
              <a:gd name="connsiteX2" fmla="*/ 965360 w 965360"/>
              <a:gd name="connsiteY2" fmla="*/ 10073 h 120852"/>
              <a:gd name="connsiteX3" fmla="*/ 433943 w 965360"/>
              <a:gd name="connsiteY3" fmla="*/ 119437 h 120852"/>
              <a:gd name="connsiteX4" fmla="*/ 5285 w 965360"/>
              <a:gd name="connsiteY4" fmla="*/ 13964 h 120852"/>
              <a:gd name="connsiteX5" fmla="*/ 0 w 965360"/>
              <a:gd name="connsiteY5" fmla="*/ 0 h 120852"/>
              <a:gd name="connsiteX0" fmla="*/ 0 w 965360"/>
              <a:gd name="connsiteY0" fmla="*/ 0 h 122243"/>
              <a:gd name="connsiteX1" fmla="*/ 956185 w 965360"/>
              <a:gd name="connsiteY1" fmla="*/ 0 h 122243"/>
              <a:gd name="connsiteX2" fmla="*/ 965360 w 965360"/>
              <a:gd name="connsiteY2" fmla="*/ 10073 h 122243"/>
              <a:gd name="connsiteX3" fmla="*/ 433943 w 965360"/>
              <a:gd name="connsiteY3" fmla="*/ 119437 h 122243"/>
              <a:gd name="connsiteX4" fmla="*/ 5285 w 965360"/>
              <a:gd name="connsiteY4" fmla="*/ 13964 h 122243"/>
              <a:gd name="connsiteX5" fmla="*/ 0 w 965360"/>
              <a:gd name="connsiteY5" fmla="*/ 0 h 122243"/>
              <a:gd name="connsiteX0" fmla="*/ 0 w 965360"/>
              <a:gd name="connsiteY0" fmla="*/ 0 h 122243"/>
              <a:gd name="connsiteX1" fmla="*/ 956185 w 965360"/>
              <a:gd name="connsiteY1" fmla="*/ 0 h 122243"/>
              <a:gd name="connsiteX2" fmla="*/ 965360 w 965360"/>
              <a:gd name="connsiteY2" fmla="*/ 10073 h 122243"/>
              <a:gd name="connsiteX3" fmla="*/ 476016 w 965360"/>
              <a:gd name="connsiteY3" fmla="*/ 119437 h 122243"/>
              <a:gd name="connsiteX4" fmla="*/ 5285 w 965360"/>
              <a:gd name="connsiteY4" fmla="*/ 13964 h 122243"/>
              <a:gd name="connsiteX5" fmla="*/ 0 w 965360"/>
              <a:gd name="connsiteY5" fmla="*/ 0 h 122243"/>
              <a:gd name="connsiteX0" fmla="*/ 0 w 965360"/>
              <a:gd name="connsiteY0" fmla="*/ 0 h 120018"/>
              <a:gd name="connsiteX1" fmla="*/ 956185 w 965360"/>
              <a:gd name="connsiteY1" fmla="*/ 0 h 120018"/>
              <a:gd name="connsiteX2" fmla="*/ 965360 w 965360"/>
              <a:gd name="connsiteY2" fmla="*/ 10073 h 120018"/>
              <a:gd name="connsiteX3" fmla="*/ 476016 w 965360"/>
              <a:gd name="connsiteY3" fmla="*/ 119437 h 120018"/>
              <a:gd name="connsiteX4" fmla="*/ 5285 w 965360"/>
              <a:gd name="connsiteY4" fmla="*/ 13964 h 120018"/>
              <a:gd name="connsiteX5" fmla="*/ 0 w 965360"/>
              <a:gd name="connsiteY5" fmla="*/ 0 h 120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360" h="120018">
                <a:moveTo>
                  <a:pt x="0" y="0"/>
                </a:moveTo>
                <a:lnTo>
                  <a:pt x="956185" y="0"/>
                </a:lnTo>
                <a:lnTo>
                  <a:pt x="965360" y="10073"/>
                </a:lnTo>
                <a:cubicBezTo>
                  <a:pt x="870309" y="65804"/>
                  <a:pt x="655635" y="121848"/>
                  <a:pt x="476016" y="119437"/>
                </a:cubicBezTo>
                <a:cubicBezTo>
                  <a:pt x="327520" y="124370"/>
                  <a:pt x="139756" y="98676"/>
                  <a:pt x="5285" y="13964"/>
                </a:cubicBezTo>
                <a:lnTo>
                  <a:pt x="0" y="0"/>
                </a:lnTo>
                <a:close/>
              </a:path>
            </a:pathLst>
          </a:custGeom>
          <a:blipFill>
            <a:blip r:embed="rId3"/>
            <a:tile tx="0" ty="0" sx="100000" sy="100000" flip="none" algn="tl"/>
          </a:blip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lèche droite 97"/>
          <p:cNvSpPr/>
          <p:nvPr/>
        </p:nvSpPr>
        <p:spPr>
          <a:xfrm>
            <a:off x="5137282" y="2382292"/>
            <a:ext cx="897946" cy="45359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1" name="Forme libre 40"/>
          <p:cNvSpPr/>
          <p:nvPr/>
        </p:nvSpPr>
        <p:spPr>
          <a:xfrm flipH="1">
            <a:off x="4002722" y="3006988"/>
            <a:ext cx="182602" cy="775789"/>
          </a:xfrm>
          <a:custGeom>
            <a:avLst/>
            <a:gdLst>
              <a:gd name="connsiteX0" fmla="*/ 0 w 213250"/>
              <a:gd name="connsiteY0" fmla="*/ 690113 h 690113"/>
              <a:gd name="connsiteX1" fmla="*/ 77638 w 213250"/>
              <a:gd name="connsiteY1" fmla="*/ 595223 h 690113"/>
              <a:gd name="connsiteX2" fmla="*/ 198408 w 213250"/>
              <a:gd name="connsiteY2" fmla="*/ 224287 h 690113"/>
              <a:gd name="connsiteX3" fmla="*/ 207034 w 213250"/>
              <a:gd name="connsiteY3" fmla="*/ 0 h 690113"/>
            </a:gdLst>
            <a:ahLst/>
            <a:cxnLst>
              <a:cxn ang="0">
                <a:pos x="connsiteX0" y="connsiteY0"/>
              </a:cxn>
              <a:cxn ang="0">
                <a:pos x="connsiteX1" y="connsiteY1"/>
              </a:cxn>
              <a:cxn ang="0">
                <a:pos x="connsiteX2" y="connsiteY2"/>
              </a:cxn>
              <a:cxn ang="0">
                <a:pos x="connsiteX3" y="connsiteY3"/>
              </a:cxn>
            </a:cxnLst>
            <a:rect l="l" t="t" r="r" b="b"/>
            <a:pathLst>
              <a:path w="213250" h="690113">
                <a:moveTo>
                  <a:pt x="0" y="690113"/>
                </a:moveTo>
                <a:cubicBezTo>
                  <a:pt x="22285" y="681487"/>
                  <a:pt x="44570" y="672861"/>
                  <a:pt x="77638" y="595223"/>
                </a:cubicBezTo>
                <a:cubicBezTo>
                  <a:pt x="110706" y="517585"/>
                  <a:pt x="176842" y="323491"/>
                  <a:pt x="198408" y="224287"/>
                </a:cubicBezTo>
                <a:cubicBezTo>
                  <a:pt x="219974" y="125083"/>
                  <a:pt x="213504" y="62541"/>
                  <a:pt x="207034" y="0"/>
                </a:cubicBezTo>
              </a:path>
            </a:pathLst>
          </a:custGeom>
          <a:solidFill>
            <a:schemeClr val="tx1"/>
          </a:solidFill>
          <a:ln w="762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0" name="Groupe 49"/>
          <p:cNvGrpSpPr/>
          <p:nvPr/>
        </p:nvGrpSpPr>
        <p:grpSpPr>
          <a:xfrm>
            <a:off x="3095328" y="1049997"/>
            <a:ext cx="1464782" cy="2376264"/>
            <a:chOff x="3309823" y="1916832"/>
            <a:chExt cx="1464782" cy="2376264"/>
          </a:xfrm>
        </p:grpSpPr>
        <p:sp>
          <p:nvSpPr>
            <p:cNvPr id="19" name="Cylindre 18"/>
            <p:cNvSpPr/>
            <p:nvPr/>
          </p:nvSpPr>
          <p:spPr>
            <a:xfrm>
              <a:off x="3309823" y="1916832"/>
              <a:ext cx="1464782" cy="360040"/>
            </a:xfrm>
            <a:prstGeom prst="can">
              <a:avLst/>
            </a:prstGeom>
            <a:solidFill>
              <a:schemeClr val="bg1">
                <a:lumMod val="50000"/>
                <a:lumOff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3976839" y="2276872"/>
              <a:ext cx="130750" cy="1699290"/>
            </a:xfrm>
            <a:prstGeom prst="rect">
              <a:avLst/>
            </a:prstGeom>
            <a:pattFill prst="wdDnDiag">
              <a:fgClr>
                <a:schemeClr val="bg1">
                  <a:lumMod val="50000"/>
                  <a:lumOff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Organigramme : Opération manuelle 17"/>
            <p:cNvSpPr/>
            <p:nvPr/>
          </p:nvSpPr>
          <p:spPr>
            <a:xfrm flipV="1">
              <a:off x="3766433" y="3976162"/>
              <a:ext cx="551562" cy="316934"/>
            </a:xfrm>
            <a:prstGeom prst="flowChartManualOperation">
              <a:avLst/>
            </a:prstGeom>
            <a:pattFill prst="pct40">
              <a:fgClr>
                <a:schemeClr val="bg1">
                  <a:lumMod val="50000"/>
                  <a:lumOff val="50000"/>
                </a:schemeClr>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3" name="Groupe 82"/>
          <p:cNvGrpSpPr/>
          <p:nvPr/>
        </p:nvGrpSpPr>
        <p:grpSpPr>
          <a:xfrm>
            <a:off x="3244926" y="1458743"/>
            <a:ext cx="1084752" cy="1080000"/>
            <a:chOff x="3497462" y="2325578"/>
            <a:chExt cx="1084752" cy="1080000"/>
          </a:xfrm>
        </p:grpSpPr>
        <p:sp>
          <p:nvSpPr>
            <p:cNvPr id="49" name="Ellipse 48"/>
            <p:cNvSpPr/>
            <p:nvPr/>
          </p:nvSpPr>
          <p:spPr>
            <a:xfrm>
              <a:off x="3502214" y="2325578"/>
              <a:ext cx="1080000" cy="1080000"/>
            </a:xfrm>
            <a:prstGeom prst="ellipse">
              <a:avLst/>
            </a:prstGeom>
            <a:gradFill flip="none" rotWithShape="1">
              <a:gsLst>
                <a:gs pos="46000">
                  <a:schemeClr val="tx1"/>
                </a:gs>
                <a:gs pos="5000">
                  <a:schemeClr val="tx2">
                    <a:shade val="67500"/>
                    <a:satMod val="115000"/>
                  </a:schemeClr>
                </a:gs>
                <a:gs pos="100000">
                  <a:schemeClr val="tx2">
                    <a:shade val="100000"/>
                    <a:satMod val="115000"/>
                  </a:schemeClr>
                </a:gs>
              </a:gsLst>
              <a:path path="shape">
                <a:fillToRect l="50000" t="50000" r="50000" b="50000"/>
              </a:path>
              <a:tileRect/>
            </a:gradFill>
            <a:ln>
              <a:solidFill>
                <a:schemeClr val="bg1">
                  <a:alpha val="8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2" name="ZoneTexte 81"/>
            <p:cNvSpPr txBox="1"/>
            <p:nvPr/>
          </p:nvSpPr>
          <p:spPr>
            <a:xfrm>
              <a:off x="3497462" y="2875563"/>
              <a:ext cx="282450" cy="276999"/>
            </a:xfrm>
            <a:prstGeom prst="rect">
              <a:avLst/>
            </a:prstGeom>
            <a:noFill/>
          </p:spPr>
          <p:txBody>
            <a:bodyPr wrap="none" rtlCol="0">
              <a:spAutoFit/>
            </a:bodyPr>
            <a:lstStyle/>
            <a:p>
              <a:r>
                <a:rPr lang="fr-FR" sz="1200" dirty="0" smtClean="0">
                  <a:solidFill>
                    <a:schemeClr val="bg1"/>
                  </a:solidFill>
                </a:rPr>
                <a:t>1</a:t>
              </a:r>
              <a:endParaRPr lang="fr-FR" sz="1200" dirty="0">
                <a:solidFill>
                  <a:schemeClr val="bg1"/>
                </a:solidFill>
              </a:endParaRPr>
            </a:p>
          </p:txBody>
        </p:sp>
        <p:sp>
          <p:nvSpPr>
            <p:cNvPr id="87" name="ZoneTexte 86"/>
            <p:cNvSpPr txBox="1"/>
            <p:nvPr/>
          </p:nvSpPr>
          <p:spPr>
            <a:xfrm>
              <a:off x="3713486" y="3079993"/>
              <a:ext cx="282450" cy="276999"/>
            </a:xfrm>
            <a:prstGeom prst="rect">
              <a:avLst/>
            </a:prstGeom>
            <a:noFill/>
          </p:spPr>
          <p:txBody>
            <a:bodyPr wrap="none" rtlCol="0">
              <a:spAutoFit/>
            </a:bodyPr>
            <a:lstStyle/>
            <a:p>
              <a:r>
                <a:rPr lang="fr-FR" sz="1200" dirty="0" smtClean="0">
                  <a:solidFill>
                    <a:schemeClr val="bg1"/>
                  </a:solidFill>
                </a:rPr>
                <a:t>0</a:t>
              </a:r>
              <a:endParaRPr lang="fr-FR" sz="1200" dirty="0">
                <a:solidFill>
                  <a:schemeClr val="bg1"/>
                </a:solidFill>
              </a:endParaRPr>
            </a:p>
          </p:txBody>
        </p:sp>
        <p:sp>
          <p:nvSpPr>
            <p:cNvPr id="88" name="ZoneTexte 87"/>
            <p:cNvSpPr txBox="1"/>
            <p:nvPr/>
          </p:nvSpPr>
          <p:spPr>
            <a:xfrm>
              <a:off x="3512547" y="2601161"/>
              <a:ext cx="282450" cy="276999"/>
            </a:xfrm>
            <a:prstGeom prst="rect">
              <a:avLst/>
            </a:prstGeom>
            <a:noFill/>
          </p:spPr>
          <p:txBody>
            <a:bodyPr wrap="none" rtlCol="0">
              <a:spAutoFit/>
            </a:bodyPr>
            <a:lstStyle/>
            <a:p>
              <a:r>
                <a:rPr lang="fr-FR" sz="1200" dirty="0" smtClean="0">
                  <a:solidFill>
                    <a:schemeClr val="bg1"/>
                  </a:solidFill>
                </a:rPr>
                <a:t>2</a:t>
              </a:r>
              <a:endParaRPr lang="fr-FR" sz="1200" dirty="0">
                <a:solidFill>
                  <a:schemeClr val="bg1"/>
                </a:solidFill>
              </a:endParaRPr>
            </a:p>
          </p:txBody>
        </p:sp>
        <p:sp>
          <p:nvSpPr>
            <p:cNvPr id="89" name="ZoneTexte 88"/>
            <p:cNvSpPr txBox="1"/>
            <p:nvPr/>
          </p:nvSpPr>
          <p:spPr>
            <a:xfrm>
              <a:off x="3668056" y="2395917"/>
              <a:ext cx="282450" cy="276999"/>
            </a:xfrm>
            <a:prstGeom prst="rect">
              <a:avLst/>
            </a:prstGeom>
            <a:noFill/>
          </p:spPr>
          <p:txBody>
            <a:bodyPr wrap="none" rtlCol="0">
              <a:spAutoFit/>
            </a:bodyPr>
            <a:lstStyle/>
            <a:p>
              <a:r>
                <a:rPr lang="fr-FR" sz="1200" dirty="0" smtClean="0">
                  <a:solidFill>
                    <a:schemeClr val="bg1"/>
                  </a:solidFill>
                </a:rPr>
                <a:t>3</a:t>
              </a:r>
              <a:endParaRPr lang="fr-FR" sz="1200" dirty="0">
                <a:solidFill>
                  <a:schemeClr val="bg1"/>
                </a:solidFill>
              </a:endParaRPr>
            </a:p>
          </p:txBody>
        </p:sp>
        <p:sp>
          <p:nvSpPr>
            <p:cNvPr id="90" name="ZoneTexte 89"/>
            <p:cNvSpPr txBox="1"/>
            <p:nvPr/>
          </p:nvSpPr>
          <p:spPr>
            <a:xfrm>
              <a:off x="3905963" y="2327559"/>
              <a:ext cx="282450" cy="276999"/>
            </a:xfrm>
            <a:prstGeom prst="rect">
              <a:avLst/>
            </a:prstGeom>
            <a:noFill/>
          </p:spPr>
          <p:txBody>
            <a:bodyPr wrap="none" rtlCol="0">
              <a:spAutoFit/>
            </a:bodyPr>
            <a:lstStyle/>
            <a:p>
              <a:r>
                <a:rPr lang="fr-FR" sz="1200" dirty="0" smtClean="0">
                  <a:solidFill>
                    <a:schemeClr val="bg1"/>
                  </a:solidFill>
                </a:rPr>
                <a:t>4</a:t>
              </a:r>
              <a:endParaRPr lang="fr-FR" sz="1200" dirty="0">
                <a:solidFill>
                  <a:schemeClr val="bg1"/>
                </a:solidFill>
              </a:endParaRPr>
            </a:p>
          </p:txBody>
        </p:sp>
        <p:sp>
          <p:nvSpPr>
            <p:cNvPr id="91" name="ZoneTexte 90"/>
            <p:cNvSpPr txBox="1"/>
            <p:nvPr/>
          </p:nvSpPr>
          <p:spPr>
            <a:xfrm>
              <a:off x="4171202" y="2395917"/>
              <a:ext cx="282450" cy="276999"/>
            </a:xfrm>
            <a:prstGeom prst="rect">
              <a:avLst/>
            </a:prstGeom>
            <a:noFill/>
          </p:spPr>
          <p:txBody>
            <a:bodyPr wrap="none" rtlCol="0">
              <a:spAutoFit/>
            </a:bodyPr>
            <a:lstStyle/>
            <a:p>
              <a:r>
                <a:rPr lang="fr-FR" sz="1200" dirty="0" smtClean="0">
                  <a:solidFill>
                    <a:schemeClr val="bg1"/>
                  </a:solidFill>
                </a:rPr>
                <a:t>5</a:t>
              </a:r>
              <a:endParaRPr lang="fr-FR" sz="1200" dirty="0">
                <a:solidFill>
                  <a:schemeClr val="bg1"/>
                </a:solidFill>
              </a:endParaRPr>
            </a:p>
          </p:txBody>
        </p:sp>
        <p:sp>
          <p:nvSpPr>
            <p:cNvPr id="92" name="ZoneTexte 91"/>
            <p:cNvSpPr txBox="1"/>
            <p:nvPr/>
          </p:nvSpPr>
          <p:spPr>
            <a:xfrm>
              <a:off x="4289550" y="2656833"/>
              <a:ext cx="282450" cy="276999"/>
            </a:xfrm>
            <a:prstGeom prst="rect">
              <a:avLst/>
            </a:prstGeom>
            <a:noFill/>
          </p:spPr>
          <p:txBody>
            <a:bodyPr wrap="none" rtlCol="0">
              <a:spAutoFit/>
            </a:bodyPr>
            <a:lstStyle/>
            <a:p>
              <a:r>
                <a:rPr lang="fr-FR" sz="1200" dirty="0" smtClean="0">
                  <a:solidFill>
                    <a:schemeClr val="bg1"/>
                  </a:solidFill>
                </a:rPr>
                <a:t>6</a:t>
              </a:r>
              <a:endParaRPr lang="fr-FR" sz="1200" dirty="0">
                <a:solidFill>
                  <a:schemeClr val="bg1"/>
                </a:solidFill>
              </a:endParaRPr>
            </a:p>
          </p:txBody>
        </p:sp>
        <p:sp>
          <p:nvSpPr>
            <p:cNvPr id="93" name="ZoneTexte 92"/>
            <p:cNvSpPr txBox="1"/>
            <p:nvPr/>
          </p:nvSpPr>
          <p:spPr>
            <a:xfrm>
              <a:off x="4263156" y="2931120"/>
              <a:ext cx="282450" cy="276999"/>
            </a:xfrm>
            <a:prstGeom prst="rect">
              <a:avLst/>
            </a:prstGeom>
            <a:noFill/>
          </p:spPr>
          <p:txBody>
            <a:bodyPr wrap="none" rtlCol="0">
              <a:spAutoFit/>
            </a:bodyPr>
            <a:lstStyle/>
            <a:p>
              <a:r>
                <a:rPr lang="fr-FR" sz="1200" dirty="0" smtClean="0">
                  <a:solidFill>
                    <a:schemeClr val="bg1"/>
                  </a:solidFill>
                </a:rPr>
                <a:t>7</a:t>
              </a:r>
              <a:endParaRPr lang="fr-FR" sz="1200" dirty="0">
                <a:solidFill>
                  <a:schemeClr val="bg1"/>
                </a:solidFill>
              </a:endParaRPr>
            </a:p>
          </p:txBody>
        </p:sp>
      </p:grpSp>
      <p:sp>
        <p:nvSpPr>
          <p:cNvPr id="42" name="Forme libre 41"/>
          <p:cNvSpPr/>
          <p:nvPr/>
        </p:nvSpPr>
        <p:spPr>
          <a:xfrm>
            <a:off x="3410582" y="3003930"/>
            <a:ext cx="213250" cy="709862"/>
          </a:xfrm>
          <a:custGeom>
            <a:avLst/>
            <a:gdLst>
              <a:gd name="connsiteX0" fmla="*/ 0 w 213250"/>
              <a:gd name="connsiteY0" fmla="*/ 690113 h 690113"/>
              <a:gd name="connsiteX1" fmla="*/ 77638 w 213250"/>
              <a:gd name="connsiteY1" fmla="*/ 595223 h 690113"/>
              <a:gd name="connsiteX2" fmla="*/ 198408 w 213250"/>
              <a:gd name="connsiteY2" fmla="*/ 224287 h 690113"/>
              <a:gd name="connsiteX3" fmla="*/ 207034 w 213250"/>
              <a:gd name="connsiteY3" fmla="*/ 0 h 690113"/>
            </a:gdLst>
            <a:ahLst/>
            <a:cxnLst>
              <a:cxn ang="0">
                <a:pos x="connsiteX0" y="connsiteY0"/>
              </a:cxn>
              <a:cxn ang="0">
                <a:pos x="connsiteX1" y="connsiteY1"/>
              </a:cxn>
              <a:cxn ang="0">
                <a:pos x="connsiteX2" y="connsiteY2"/>
              </a:cxn>
              <a:cxn ang="0">
                <a:pos x="connsiteX3" y="connsiteY3"/>
              </a:cxn>
            </a:cxnLst>
            <a:rect l="l" t="t" r="r" b="b"/>
            <a:pathLst>
              <a:path w="213250" h="690113">
                <a:moveTo>
                  <a:pt x="0" y="690113"/>
                </a:moveTo>
                <a:cubicBezTo>
                  <a:pt x="22285" y="681487"/>
                  <a:pt x="44570" y="672861"/>
                  <a:pt x="77638" y="595223"/>
                </a:cubicBezTo>
                <a:cubicBezTo>
                  <a:pt x="110706" y="517585"/>
                  <a:pt x="176842" y="323491"/>
                  <a:pt x="198408" y="224287"/>
                </a:cubicBezTo>
                <a:cubicBezTo>
                  <a:pt x="219974" y="125083"/>
                  <a:pt x="213504" y="62541"/>
                  <a:pt x="207034" y="0"/>
                </a:cubicBezTo>
              </a:path>
            </a:pathLst>
          </a:custGeom>
          <a:pattFill prst="pct90">
            <a:fgClr>
              <a:schemeClr val="tx1">
                <a:lumMod val="85000"/>
              </a:schemeClr>
            </a:fgClr>
            <a:bgClr>
              <a:schemeClr val="bg1"/>
            </a:bgClr>
          </a:pattFill>
          <a:ln w="762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a:off x="5852429" y="2393482"/>
            <a:ext cx="1627094" cy="195578"/>
          </a:xfrm>
          <a:custGeom>
            <a:avLst/>
            <a:gdLst>
              <a:gd name="connsiteX0" fmla="*/ 0 w 1627094"/>
              <a:gd name="connsiteY0" fmla="*/ 192337 h 192337"/>
              <a:gd name="connsiteX1" fmla="*/ 268941 w 1627094"/>
              <a:gd name="connsiteY1" fmla="*/ 30972 h 192337"/>
              <a:gd name="connsiteX2" fmla="*/ 793376 w 1627094"/>
              <a:gd name="connsiteY2" fmla="*/ 4078 h 192337"/>
              <a:gd name="connsiteX3" fmla="*/ 1358153 w 1627094"/>
              <a:gd name="connsiteY3" fmla="*/ 84761 h 192337"/>
              <a:gd name="connsiteX4" fmla="*/ 1627094 w 1627094"/>
              <a:gd name="connsiteY4" fmla="*/ 71314 h 192337"/>
              <a:gd name="connsiteX0" fmla="*/ 0 w 1627094"/>
              <a:gd name="connsiteY0" fmla="*/ 192337 h 192337"/>
              <a:gd name="connsiteX1" fmla="*/ 376517 w 1627094"/>
              <a:gd name="connsiteY1" fmla="*/ 30972 h 192337"/>
              <a:gd name="connsiteX2" fmla="*/ 793376 w 1627094"/>
              <a:gd name="connsiteY2" fmla="*/ 4078 h 192337"/>
              <a:gd name="connsiteX3" fmla="*/ 1358153 w 1627094"/>
              <a:gd name="connsiteY3" fmla="*/ 84761 h 192337"/>
              <a:gd name="connsiteX4" fmla="*/ 1627094 w 1627094"/>
              <a:gd name="connsiteY4" fmla="*/ 71314 h 192337"/>
              <a:gd name="connsiteX0" fmla="*/ 0 w 1627094"/>
              <a:gd name="connsiteY0" fmla="*/ 189862 h 189862"/>
              <a:gd name="connsiteX1" fmla="*/ 376517 w 1627094"/>
              <a:gd name="connsiteY1" fmla="*/ 28497 h 189862"/>
              <a:gd name="connsiteX2" fmla="*/ 793376 w 1627094"/>
              <a:gd name="connsiteY2" fmla="*/ 1603 h 189862"/>
              <a:gd name="connsiteX3" fmla="*/ 1358153 w 1627094"/>
              <a:gd name="connsiteY3" fmla="*/ 82286 h 189862"/>
              <a:gd name="connsiteX4" fmla="*/ 1627094 w 1627094"/>
              <a:gd name="connsiteY4" fmla="*/ 68839 h 189862"/>
              <a:gd name="connsiteX0" fmla="*/ 0 w 1627094"/>
              <a:gd name="connsiteY0" fmla="*/ 195578 h 195578"/>
              <a:gd name="connsiteX1" fmla="*/ 376517 w 1627094"/>
              <a:gd name="connsiteY1" fmla="*/ 34213 h 195578"/>
              <a:gd name="connsiteX2" fmla="*/ 793376 w 1627094"/>
              <a:gd name="connsiteY2" fmla="*/ 7319 h 195578"/>
              <a:gd name="connsiteX3" fmla="*/ 1358153 w 1627094"/>
              <a:gd name="connsiteY3" fmla="*/ 88002 h 195578"/>
              <a:gd name="connsiteX4" fmla="*/ 1627094 w 1627094"/>
              <a:gd name="connsiteY4" fmla="*/ 74555 h 195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7094" h="195578">
                <a:moveTo>
                  <a:pt x="0" y="195578"/>
                </a:moveTo>
                <a:cubicBezTo>
                  <a:pt x="68356" y="130584"/>
                  <a:pt x="177053" y="79036"/>
                  <a:pt x="376517" y="34213"/>
                </a:cubicBezTo>
                <a:cubicBezTo>
                  <a:pt x="575981" y="-10610"/>
                  <a:pt x="629770" y="-1646"/>
                  <a:pt x="793376" y="7319"/>
                </a:cubicBezTo>
                <a:cubicBezTo>
                  <a:pt x="956982" y="16284"/>
                  <a:pt x="1219200" y="76796"/>
                  <a:pt x="1358153" y="88002"/>
                </a:cubicBezTo>
                <a:cubicBezTo>
                  <a:pt x="1497106" y="99208"/>
                  <a:pt x="1562100" y="86881"/>
                  <a:pt x="1627094" y="74555"/>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5960004" y="2527683"/>
            <a:ext cx="1743835" cy="114873"/>
          </a:xfrm>
          <a:custGeom>
            <a:avLst/>
            <a:gdLst>
              <a:gd name="connsiteX0" fmla="*/ 0 w 1492624"/>
              <a:gd name="connsiteY0" fmla="*/ 61375 h 101716"/>
              <a:gd name="connsiteX1" fmla="*/ 282388 w 1492624"/>
              <a:gd name="connsiteY1" fmla="*/ 7587 h 101716"/>
              <a:gd name="connsiteX2" fmla="*/ 658906 w 1492624"/>
              <a:gd name="connsiteY2" fmla="*/ 7587 h 101716"/>
              <a:gd name="connsiteX3" fmla="*/ 1102659 w 1492624"/>
              <a:gd name="connsiteY3" fmla="*/ 74822 h 101716"/>
              <a:gd name="connsiteX4" fmla="*/ 1492624 w 1492624"/>
              <a:gd name="connsiteY4" fmla="*/ 101716 h 101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2624" h="101716">
                <a:moveTo>
                  <a:pt x="0" y="61375"/>
                </a:moveTo>
                <a:cubicBezTo>
                  <a:pt x="86285" y="38963"/>
                  <a:pt x="172570" y="16552"/>
                  <a:pt x="282388" y="7587"/>
                </a:cubicBezTo>
                <a:cubicBezTo>
                  <a:pt x="392206" y="-1378"/>
                  <a:pt x="522194" y="-3619"/>
                  <a:pt x="658906" y="7587"/>
                </a:cubicBezTo>
                <a:cubicBezTo>
                  <a:pt x="795618" y="18793"/>
                  <a:pt x="963706" y="59134"/>
                  <a:pt x="1102659" y="74822"/>
                </a:cubicBezTo>
                <a:cubicBezTo>
                  <a:pt x="1241612" y="90510"/>
                  <a:pt x="1367118" y="96113"/>
                  <a:pt x="1492624" y="101716"/>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5906217" y="2656294"/>
            <a:ext cx="364613" cy="779930"/>
          </a:xfrm>
          <a:custGeom>
            <a:avLst/>
            <a:gdLst>
              <a:gd name="connsiteX0" fmla="*/ 0 w 364613"/>
              <a:gd name="connsiteY0" fmla="*/ 0 h 779930"/>
              <a:gd name="connsiteX1" fmla="*/ 309282 w 364613"/>
              <a:gd name="connsiteY1" fmla="*/ 336177 h 779930"/>
              <a:gd name="connsiteX2" fmla="*/ 363071 w 364613"/>
              <a:gd name="connsiteY2" fmla="*/ 779930 h 779930"/>
            </a:gdLst>
            <a:ahLst/>
            <a:cxnLst>
              <a:cxn ang="0">
                <a:pos x="connsiteX0" y="connsiteY0"/>
              </a:cxn>
              <a:cxn ang="0">
                <a:pos x="connsiteX1" y="connsiteY1"/>
              </a:cxn>
              <a:cxn ang="0">
                <a:pos x="connsiteX2" y="connsiteY2"/>
              </a:cxn>
            </a:cxnLst>
            <a:rect l="l" t="t" r="r" b="b"/>
            <a:pathLst>
              <a:path w="364613" h="779930">
                <a:moveTo>
                  <a:pt x="0" y="0"/>
                </a:moveTo>
                <a:cubicBezTo>
                  <a:pt x="124385" y="103094"/>
                  <a:pt x="248770" y="206189"/>
                  <a:pt x="309282" y="336177"/>
                </a:cubicBezTo>
                <a:cubicBezTo>
                  <a:pt x="369794" y="466165"/>
                  <a:pt x="366432" y="623047"/>
                  <a:pt x="363071" y="779930"/>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Forme libre 96"/>
          <p:cNvSpPr/>
          <p:nvPr/>
        </p:nvSpPr>
        <p:spPr>
          <a:xfrm>
            <a:off x="5865876" y="2656294"/>
            <a:ext cx="699247" cy="833718"/>
          </a:xfrm>
          <a:custGeom>
            <a:avLst/>
            <a:gdLst>
              <a:gd name="connsiteX0" fmla="*/ 0 w 699247"/>
              <a:gd name="connsiteY0" fmla="*/ 0 h 833718"/>
              <a:gd name="connsiteX1" fmla="*/ 443753 w 699247"/>
              <a:gd name="connsiteY1" fmla="*/ 255495 h 833718"/>
              <a:gd name="connsiteX2" fmla="*/ 645459 w 699247"/>
              <a:gd name="connsiteY2" fmla="*/ 605118 h 833718"/>
              <a:gd name="connsiteX3" fmla="*/ 699247 w 699247"/>
              <a:gd name="connsiteY3" fmla="*/ 833718 h 833718"/>
            </a:gdLst>
            <a:ahLst/>
            <a:cxnLst>
              <a:cxn ang="0">
                <a:pos x="connsiteX0" y="connsiteY0"/>
              </a:cxn>
              <a:cxn ang="0">
                <a:pos x="connsiteX1" y="connsiteY1"/>
              </a:cxn>
              <a:cxn ang="0">
                <a:pos x="connsiteX2" y="connsiteY2"/>
              </a:cxn>
              <a:cxn ang="0">
                <a:pos x="connsiteX3" y="connsiteY3"/>
              </a:cxn>
            </a:cxnLst>
            <a:rect l="l" t="t" r="r" b="b"/>
            <a:pathLst>
              <a:path w="699247" h="833718">
                <a:moveTo>
                  <a:pt x="0" y="0"/>
                </a:moveTo>
                <a:cubicBezTo>
                  <a:pt x="168088" y="77321"/>
                  <a:pt x="336177" y="154642"/>
                  <a:pt x="443753" y="255495"/>
                </a:cubicBezTo>
                <a:cubicBezTo>
                  <a:pt x="551329" y="356348"/>
                  <a:pt x="602877" y="508748"/>
                  <a:pt x="645459" y="605118"/>
                </a:cubicBezTo>
                <a:cubicBezTo>
                  <a:pt x="688041" y="701489"/>
                  <a:pt x="693644" y="767603"/>
                  <a:pt x="699247" y="833718"/>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Triangle isocèle 83"/>
          <p:cNvSpPr/>
          <p:nvPr/>
        </p:nvSpPr>
        <p:spPr>
          <a:xfrm rot="16200000">
            <a:off x="6075459" y="2389709"/>
            <a:ext cx="420257" cy="500717"/>
          </a:xfrm>
          <a:custGeom>
            <a:avLst/>
            <a:gdLst>
              <a:gd name="connsiteX0" fmla="*/ 0 w 420257"/>
              <a:gd name="connsiteY0" fmla="*/ 409212 h 409212"/>
              <a:gd name="connsiteX1" fmla="*/ 210129 w 420257"/>
              <a:gd name="connsiteY1" fmla="*/ 0 h 409212"/>
              <a:gd name="connsiteX2" fmla="*/ 420257 w 420257"/>
              <a:gd name="connsiteY2" fmla="*/ 409212 h 409212"/>
              <a:gd name="connsiteX3" fmla="*/ 0 w 420257"/>
              <a:gd name="connsiteY3" fmla="*/ 409212 h 409212"/>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0 w 420257"/>
              <a:gd name="connsiteY4" fmla="*/ 409212 h 731604"/>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32537 w 420257"/>
              <a:gd name="connsiteY4" fmla="*/ 677815 h 731604"/>
              <a:gd name="connsiteX5" fmla="*/ 0 w 420257"/>
              <a:gd name="connsiteY5" fmla="*/ 409212 h 731604"/>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32537 w 420257"/>
              <a:gd name="connsiteY4" fmla="*/ 677815 h 731604"/>
              <a:gd name="connsiteX5" fmla="*/ 0 w 420257"/>
              <a:gd name="connsiteY5" fmla="*/ 409212 h 731604"/>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32537 w 420257"/>
              <a:gd name="connsiteY4" fmla="*/ 677815 h 731604"/>
              <a:gd name="connsiteX5" fmla="*/ 0 w 420257"/>
              <a:gd name="connsiteY5" fmla="*/ 409212 h 731604"/>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14723 w 420257"/>
              <a:gd name="connsiteY4" fmla="*/ 689693 h 731604"/>
              <a:gd name="connsiteX5" fmla="*/ 0 w 420257"/>
              <a:gd name="connsiteY5" fmla="*/ 409212 h 731604"/>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14723 w 420257"/>
              <a:gd name="connsiteY4" fmla="*/ 689693 h 731604"/>
              <a:gd name="connsiteX5" fmla="*/ 0 w 420257"/>
              <a:gd name="connsiteY5" fmla="*/ 409212 h 731604"/>
              <a:gd name="connsiteX0" fmla="*/ 0 w 420257"/>
              <a:gd name="connsiteY0" fmla="*/ 409212 h 713794"/>
              <a:gd name="connsiteX1" fmla="*/ 210129 w 420257"/>
              <a:gd name="connsiteY1" fmla="*/ 0 h 713794"/>
              <a:gd name="connsiteX2" fmla="*/ 420257 w 420257"/>
              <a:gd name="connsiteY2" fmla="*/ 409212 h 713794"/>
              <a:gd name="connsiteX3" fmla="*/ 288379 w 420257"/>
              <a:gd name="connsiteY3" fmla="*/ 713794 h 713794"/>
              <a:gd name="connsiteX4" fmla="*/ 14723 w 420257"/>
              <a:gd name="connsiteY4" fmla="*/ 689693 h 713794"/>
              <a:gd name="connsiteX5" fmla="*/ 0 w 420257"/>
              <a:gd name="connsiteY5" fmla="*/ 409212 h 71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0257" h="713794">
                <a:moveTo>
                  <a:pt x="0" y="409212"/>
                </a:moveTo>
                <a:lnTo>
                  <a:pt x="210129" y="0"/>
                </a:lnTo>
                <a:lnTo>
                  <a:pt x="420257" y="409212"/>
                </a:lnTo>
                <a:cubicBezTo>
                  <a:pt x="385146" y="409098"/>
                  <a:pt x="323490" y="713908"/>
                  <a:pt x="288379" y="713794"/>
                </a:cubicBezTo>
                <a:cubicBezTo>
                  <a:pt x="213634" y="685097"/>
                  <a:pt x="125092" y="712458"/>
                  <a:pt x="14723" y="689693"/>
                </a:cubicBezTo>
                <a:lnTo>
                  <a:pt x="0" y="409212"/>
                </a:lnTo>
                <a:close/>
              </a:path>
            </a:pathLst>
          </a:custGeom>
          <a:gradFill flip="none" rotWithShape="1">
            <a:gsLst>
              <a:gs pos="61000">
                <a:schemeClr val="bg1"/>
              </a:gs>
              <a:gs pos="22000">
                <a:schemeClr val="accent1">
                  <a:lumMod val="50000"/>
                </a:schemeClr>
              </a:gs>
              <a:gs pos="2000">
                <a:schemeClr val="tx1"/>
              </a:gs>
            </a:gsLst>
            <a:path path="shape">
              <a:fillToRect l="50000" t="50000" r="50000" b="50000"/>
            </a:path>
            <a:tileRect/>
          </a:gra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0" name="Larme 99"/>
          <p:cNvSpPr/>
          <p:nvPr/>
        </p:nvSpPr>
        <p:spPr>
          <a:xfrm>
            <a:off x="6683457" y="2424777"/>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Larme 104"/>
          <p:cNvSpPr/>
          <p:nvPr/>
        </p:nvSpPr>
        <p:spPr>
          <a:xfrm>
            <a:off x="6535944" y="2429939"/>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Larme 105"/>
          <p:cNvSpPr/>
          <p:nvPr/>
        </p:nvSpPr>
        <p:spPr>
          <a:xfrm>
            <a:off x="6688344" y="2582339"/>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Larme 106"/>
          <p:cNvSpPr/>
          <p:nvPr/>
        </p:nvSpPr>
        <p:spPr>
          <a:xfrm>
            <a:off x="6840744" y="2734739"/>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Larme 107"/>
          <p:cNvSpPr/>
          <p:nvPr/>
        </p:nvSpPr>
        <p:spPr>
          <a:xfrm>
            <a:off x="6993144" y="2490157"/>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Larme 108"/>
          <p:cNvSpPr/>
          <p:nvPr/>
        </p:nvSpPr>
        <p:spPr>
          <a:xfrm>
            <a:off x="7145544" y="2642557"/>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Rectangle 111"/>
          <p:cNvSpPr/>
          <p:nvPr/>
        </p:nvSpPr>
        <p:spPr>
          <a:xfrm>
            <a:off x="6474191" y="977989"/>
            <a:ext cx="221537" cy="368203"/>
          </a:xfrm>
          <a:custGeom>
            <a:avLst/>
            <a:gdLst>
              <a:gd name="connsiteX0" fmla="*/ 0 w 110407"/>
              <a:gd name="connsiteY0" fmla="*/ 0 h 329409"/>
              <a:gd name="connsiteX1" fmla="*/ 110407 w 110407"/>
              <a:gd name="connsiteY1" fmla="*/ 0 h 329409"/>
              <a:gd name="connsiteX2" fmla="*/ 110407 w 110407"/>
              <a:gd name="connsiteY2" fmla="*/ 329409 h 329409"/>
              <a:gd name="connsiteX3" fmla="*/ 0 w 110407"/>
              <a:gd name="connsiteY3" fmla="*/ 329409 h 329409"/>
              <a:gd name="connsiteX4" fmla="*/ 0 w 110407"/>
              <a:gd name="connsiteY4" fmla="*/ 0 h 329409"/>
              <a:gd name="connsiteX0" fmla="*/ 0 w 110407"/>
              <a:gd name="connsiteY0" fmla="*/ 0 h 368219"/>
              <a:gd name="connsiteX1" fmla="*/ 110407 w 110407"/>
              <a:gd name="connsiteY1" fmla="*/ 0 h 368219"/>
              <a:gd name="connsiteX2" fmla="*/ 110407 w 110407"/>
              <a:gd name="connsiteY2" fmla="*/ 329409 h 368219"/>
              <a:gd name="connsiteX3" fmla="*/ 51384 w 110407"/>
              <a:gd name="connsiteY3" fmla="*/ 368203 h 368219"/>
              <a:gd name="connsiteX4" fmla="*/ 0 w 110407"/>
              <a:gd name="connsiteY4" fmla="*/ 329409 h 368219"/>
              <a:gd name="connsiteX5" fmla="*/ 0 w 110407"/>
              <a:gd name="connsiteY5" fmla="*/ 0 h 368219"/>
              <a:gd name="connsiteX0" fmla="*/ 0 w 110407"/>
              <a:gd name="connsiteY0" fmla="*/ 0 h 368203"/>
              <a:gd name="connsiteX1" fmla="*/ 110407 w 110407"/>
              <a:gd name="connsiteY1" fmla="*/ 0 h 368203"/>
              <a:gd name="connsiteX2" fmla="*/ 110407 w 110407"/>
              <a:gd name="connsiteY2" fmla="*/ 329409 h 368203"/>
              <a:gd name="connsiteX3" fmla="*/ 51384 w 110407"/>
              <a:gd name="connsiteY3" fmla="*/ 368203 h 368203"/>
              <a:gd name="connsiteX4" fmla="*/ 0 w 110407"/>
              <a:gd name="connsiteY4" fmla="*/ 329409 h 368203"/>
              <a:gd name="connsiteX5" fmla="*/ 0 w 110407"/>
              <a:gd name="connsiteY5" fmla="*/ 0 h 36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407" h="368203">
                <a:moveTo>
                  <a:pt x="0" y="0"/>
                </a:moveTo>
                <a:lnTo>
                  <a:pt x="110407" y="0"/>
                </a:lnTo>
                <a:lnTo>
                  <a:pt x="110407" y="329409"/>
                </a:lnTo>
                <a:cubicBezTo>
                  <a:pt x="90733" y="328441"/>
                  <a:pt x="68079" y="354278"/>
                  <a:pt x="51384" y="368203"/>
                </a:cubicBezTo>
                <a:lnTo>
                  <a:pt x="0" y="329409"/>
                </a:lnTo>
                <a:lnTo>
                  <a:pt x="0" y="0"/>
                </a:lnTo>
                <a:close/>
              </a:path>
            </a:pathLst>
          </a:custGeom>
          <a:pattFill prst="wdUpDiag">
            <a:fgClr>
              <a:schemeClr val="bg1">
                <a:lumMod val="50000"/>
                <a:lumOff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7" name="Connecteur droit 66"/>
          <p:cNvCxnSpPr/>
          <p:nvPr/>
        </p:nvCxnSpPr>
        <p:spPr>
          <a:xfrm>
            <a:off x="4350715" y="1158009"/>
            <a:ext cx="5261" cy="21338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a:off x="1511152" y="1729273"/>
            <a:ext cx="5261" cy="21338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Larme 109"/>
          <p:cNvSpPr/>
          <p:nvPr/>
        </p:nvSpPr>
        <p:spPr>
          <a:xfrm>
            <a:off x="7226073" y="4033065"/>
            <a:ext cx="45719" cy="113276"/>
          </a:xfrm>
          <a:prstGeom prst="teardrop">
            <a:avLst/>
          </a:prstGeom>
          <a:solidFill>
            <a:schemeClr val="tx1"/>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2" name="Connecteur droit 101"/>
          <p:cNvCxnSpPr/>
          <p:nvPr/>
        </p:nvCxnSpPr>
        <p:spPr>
          <a:xfrm flipV="1">
            <a:off x="4713720" y="2353367"/>
            <a:ext cx="1800310" cy="485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V="1">
            <a:off x="4728075" y="2833462"/>
            <a:ext cx="1231929" cy="485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a:stCxn id="84" idx="4"/>
          </p:cNvCxnSpPr>
          <p:nvPr/>
        </p:nvCxnSpPr>
        <p:spPr>
          <a:xfrm flipV="1">
            <a:off x="6519039" y="2833463"/>
            <a:ext cx="1544841" cy="201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Rectangle 111"/>
          <p:cNvSpPr/>
          <p:nvPr/>
        </p:nvSpPr>
        <p:spPr>
          <a:xfrm flipV="1">
            <a:off x="3678909" y="5913005"/>
            <a:ext cx="221537" cy="368203"/>
          </a:xfrm>
          <a:custGeom>
            <a:avLst/>
            <a:gdLst>
              <a:gd name="connsiteX0" fmla="*/ 0 w 110407"/>
              <a:gd name="connsiteY0" fmla="*/ 0 h 329409"/>
              <a:gd name="connsiteX1" fmla="*/ 110407 w 110407"/>
              <a:gd name="connsiteY1" fmla="*/ 0 h 329409"/>
              <a:gd name="connsiteX2" fmla="*/ 110407 w 110407"/>
              <a:gd name="connsiteY2" fmla="*/ 329409 h 329409"/>
              <a:gd name="connsiteX3" fmla="*/ 0 w 110407"/>
              <a:gd name="connsiteY3" fmla="*/ 329409 h 329409"/>
              <a:gd name="connsiteX4" fmla="*/ 0 w 110407"/>
              <a:gd name="connsiteY4" fmla="*/ 0 h 329409"/>
              <a:gd name="connsiteX0" fmla="*/ 0 w 110407"/>
              <a:gd name="connsiteY0" fmla="*/ 0 h 368219"/>
              <a:gd name="connsiteX1" fmla="*/ 110407 w 110407"/>
              <a:gd name="connsiteY1" fmla="*/ 0 h 368219"/>
              <a:gd name="connsiteX2" fmla="*/ 110407 w 110407"/>
              <a:gd name="connsiteY2" fmla="*/ 329409 h 368219"/>
              <a:gd name="connsiteX3" fmla="*/ 51384 w 110407"/>
              <a:gd name="connsiteY3" fmla="*/ 368203 h 368219"/>
              <a:gd name="connsiteX4" fmla="*/ 0 w 110407"/>
              <a:gd name="connsiteY4" fmla="*/ 329409 h 368219"/>
              <a:gd name="connsiteX5" fmla="*/ 0 w 110407"/>
              <a:gd name="connsiteY5" fmla="*/ 0 h 368219"/>
              <a:gd name="connsiteX0" fmla="*/ 0 w 110407"/>
              <a:gd name="connsiteY0" fmla="*/ 0 h 368203"/>
              <a:gd name="connsiteX1" fmla="*/ 110407 w 110407"/>
              <a:gd name="connsiteY1" fmla="*/ 0 h 368203"/>
              <a:gd name="connsiteX2" fmla="*/ 110407 w 110407"/>
              <a:gd name="connsiteY2" fmla="*/ 329409 h 368203"/>
              <a:gd name="connsiteX3" fmla="*/ 51384 w 110407"/>
              <a:gd name="connsiteY3" fmla="*/ 368203 h 368203"/>
              <a:gd name="connsiteX4" fmla="*/ 0 w 110407"/>
              <a:gd name="connsiteY4" fmla="*/ 329409 h 368203"/>
              <a:gd name="connsiteX5" fmla="*/ 0 w 110407"/>
              <a:gd name="connsiteY5" fmla="*/ 0 h 36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407" h="368203">
                <a:moveTo>
                  <a:pt x="0" y="0"/>
                </a:moveTo>
                <a:lnTo>
                  <a:pt x="110407" y="0"/>
                </a:lnTo>
                <a:lnTo>
                  <a:pt x="110407" y="329409"/>
                </a:lnTo>
                <a:cubicBezTo>
                  <a:pt x="90733" y="328441"/>
                  <a:pt x="68079" y="354278"/>
                  <a:pt x="51384" y="368203"/>
                </a:cubicBezTo>
                <a:lnTo>
                  <a:pt x="0" y="329409"/>
                </a:lnTo>
                <a:lnTo>
                  <a:pt x="0" y="0"/>
                </a:lnTo>
                <a:close/>
              </a:path>
            </a:pathLst>
          </a:custGeom>
          <a:pattFill prst="wdUpDiag">
            <a:fgClr>
              <a:schemeClr val="bg1">
                <a:lumMod val="50000"/>
                <a:lumOff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p:cNvSpPr txBox="1"/>
          <p:nvPr/>
        </p:nvSpPr>
        <p:spPr>
          <a:xfrm>
            <a:off x="0" y="1625843"/>
            <a:ext cx="1311578" cy="646331"/>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Air sous </a:t>
            </a:r>
            <a:br>
              <a:rPr lang="fr-FR" b="1" dirty="0" smtClean="0">
                <a:effectLst>
                  <a:outerShdw blurRad="38100" dist="38100" dir="2700000" algn="tl">
                    <a:srgbClr val="000000">
                      <a:alpha val="43137"/>
                    </a:srgbClr>
                  </a:outerShdw>
                </a:effectLst>
              </a:rPr>
            </a:br>
            <a:r>
              <a:rPr lang="fr-FR" b="1" dirty="0" smtClean="0">
                <a:effectLst>
                  <a:outerShdw blurRad="38100" dist="38100" dir="2700000" algn="tl">
                    <a:srgbClr val="000000">
                      <a:alpha val="43137"/>
                    </a:srgbClr>
                  </a:outerShdw>
                </a:effectLst>
              </a:rPr>
              <a:t>pression</a:t>
            </a:r>
            <a:endParaRPr lang="fr-FR" b="1" dirty="0">
              <a:effectLst>
                <a:outerShdw blurRad="38100" dist="38100" dir="2700000" algn="tl">
                  <a:srgbClr val="000000">
                    <a:alpha val="43137"/>
                  </a:srgbClr>
                </a:outerShdw>
              </a:effectLst>
            </a:endParaRPr>
          </a:p>
        </p:txBody>
      </p:sp>
      <p:sp>
        <p:nvSpPr>
          <p:cNvPr id="114" name="ZoneTexte 113"/>
          <p:cNvSpPr txBox="1"/>
          <p:nvPr/>
        </p:nvSpPr>
        <p:spPr>
          <a:xfrm>
            <a:off x="1470425" y="1141524"/>
            <a:ext cx="1077539"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Vanne </a:t>
            </a:r>
            <a:endParaRPr lang="fr-FR" b="1" dirty="0">
              <a:effectLst>
                <a:outerShdw blurRad="38100" dist="38100" dir="2700000" algn="tl">
                  <a:srgbClr val="000000">
                    <a:alpha val="43137"/>
                  </a:srgbClr>
                </a:outerShdw>
              </a:effectLst>
            </a:endParaRPr>
          </a:p>
        </p:txBody>
      </p:sp>
      <p:sp>
        <p:nvSpPr>
          <p:cNvPr id="115" name="ZoneTexte 114"/>
          <p:cNvSpPr txBox="1"/>
          <p:nvPr/>
        </p:nvSpPr>
        <p:spPr>
          <a:xfrm>
            <a:off x="3355905" y="4246355"/>
            <a:ext cx="86754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Filtre</a:t>
            </a:r>
            <a:endParaRPr lang="fr-FR" b="1" dirty="0">
              <a:effectLst>
                <a:outerShdw blurRad="38100" dist="38100" dir="2700000" algn="tl">
                  <a:srgbClr val="000000">
                    <a:alpha val="43137"/>
                  </a:srgbClr>
                </a:outerShdw>
              </a:effectLst>
            </a:endParaRPr>
          </a:p>
        </p:txBody>
      </p:sp>
      <p:sp>
        <p:nvSpPr>
          <p:cNvPr id="117" name="ZoneTexte 116"/>
          <p:cNvSpPr txBox="1"/>
          <p:nvPr/>
        </p:nvSpPr>
        <p:spPr>
          <a:xfrm>
            <a:off x="2867368" y="5183821"/>
            <a:ext cx="1992853" cy="646331"/>
          </a:xfrm>
          <a:prstGeom prst="rect">
            <a:avLst/>
          </a:prstGeom>
          <a:noFill/>
        </p:spPr>
        <p:txBody>
          <a:bodyPr wrap="none" rtlCol="0">
            <a:spAutoFit/>
          </a:bodyPr>
          <a:lstStyle/>
          <a:p>
            <a:pPr algn="ctr"/>
            <a:r>
              <a:rPr lang="fr-FR" b="1" dirty="0" smtClean="0">
                <a:solidFill>
                  <a:schemeClr val="bg1"/>
                </a:solidFill>
              </a:rPr>
              <a:t>Récupération </a:t>
            </a:r>
            <a:br>
              <a:rPr lang="fr-FR" b="1" dirty="0" smtClean="0">
                <a:solidFill>
                  <a:schemeClr val="bg1"/>
                </a:solidFill>
              </a:rPr>
            </a:br>
            <a:r>
              <a:rPr lang="fr-FR" b="1" dirty="0" smtClean="0">
                <a:solidFill>
                  <a:schemeClr val="bg1"/>
                </a:solidFill>
              </a:rPr>
              <a:t>d’eau</a:t>
            </a:r>
            <a:endParaRPr lang="fr-FR" b="1" dirty="0">
              <a:solidFill>
                <a:schemeClr val="bg1"/>
              </a:solidFill>
            </a:endParaRPr>
          </a:p>
        </p:txBody>
      </p:sp>
      <p:sp>
        <p:nvSpPr>
          <p:cNvPr id="119" name="ZoneTexte 118"/>
          <p:cNvSpPr txBox="1"/>
          <p:nvPr/>
        </p:nvSpPr>
        <p:spPr>
          <a:xfrm>
            <a:off x="3927939" y="5877272"/>
            <a:ext cx="942886" cy="369332"/>
          </a:xfrm>
          <a:prstGeom prst="rect">
            <a:avLst/>
          </a:prstGeom>
          <a:noFill/>
        </p:spPr>
        <p:txBody>
          <a:bodyPr wrap="none" rtlCol="0">
            <a:spAutoFit/>
          </a:bodyPr>
          <a:lstStyle/>
          <a:p>
            <a:pPr algn="ctr"/>
            <a:r>
              <a:rPr lang="fr-FR" b="1" dirty="0" smtClean="0">
                <a:effectLst>
                  <a:outerShdw blurRad="38100" dist="38100" dir="2700000" algn="tl">
                    <a:srgbClr val="000000">
                      <a:alpha val="43137"/>
                    </a:srgbClr>
                  </a:outerShdw>
                </a:effectLst>
              </a:rPr>
              <a:t>purge</a:t>
            </a:r>
            <a:endParaRPr lang="fr-FR" b="1" dirty="0">
              <a:effectLst>
                <a:outerShdw blurRad="38100" dist="38100" dir="2700000" algn="tl">
                  <a:srgbClr val="000000">
                    <a:alpha val="43137"/>
                  </a:srgbClr>
                </a:outerShdw>
              </a:effectLst>
            </a:endParaRPr>
          </a:p>
        </p:txBody>
      </p:sp>
      <p:sp>
        <p:nvSpPr>
          <p:cNvPr id="120" name="ZoneTexte 119"/>
          <p:cNvSpPr txBox="1"/>
          <p:nvPr/>
        </p:nvSpPr>
        <p:spPr>
          <a:xfrm>
            <a:off x="2959541" y="728956"/>
            <a:ext cx="1619354"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Régulateur</a:t>
            </a:r>
            <a:endParaRPr lang="fr-FR" b="1" dirty="0">
              <a:effectLst>
                <a:outerShdw blurRad="38100" dist="38100" dir="2700000" algn="tl">
                  <a:srgbClr val="000000">
                    <a:alpha val="43137"/>
                  </a:srgbClr>
                </a:outerShdw>
              </a:effectLst>
            </a:endParaRPr>
          </a:p>
        </p:txBody>
      </p:sp>
      <p:sp>
        <p:nvSpPr>
          <p:cNvPr id="122" name="ZoneTexte 121"/>
          <p:cNvSpPr txBox="1"/>
          <p:nvPr/>
        </p:nvSpPr>
        <p:spPr>
          <a:xfrm>
            <a:off x="3031808" y="2328887"/>
            <a:ext cx="1653017" cy="369332"/>
          </a:xfrm>
          <a:prstGeom prst="rect">
            <a:avLst/>
          </a:prstGeom>
          <a:noFill/>
        </p:spPr>
        <p:txBody>
          <a:bodyPr wrap="none" rtlCol="0">
            <a:spAutoFit/>
          </a:bodyPr>
          <a:lstStyle/>
          <a:p>
            <a:r>
              <a:rPr lang="fr-FR" b="1" dirty="0" smtClean="0">
                <a:solidFill>
                  <a:schemeClr val="bg1"/>
                </a:solidFill>
              </a:rPr>
              <a:t>Manomètre</a:t>
            </a:r>
            <a:endParaRPr lang="fr-FR" b="1" dirty="0">
              <a:solidFill>
                <a:schemeClr val="bg1"/>
              </a:solidFill>
            </a:endParaRPr>
          </a:p>
        </p:txBody>
      </p:sp>
      <p:sp>
        <p:nvSpPr>
          <p:cNvPr id="123" name="ZoneTexte 122"/>
          <p:cNvSpPr txBox="1"/>
          <p:nvPr/>
        </p:nvSpPr>
        <p:spPr>
          <a:xfrm>
            <a:off x="5514536" y="1678627"/>
            <a:ext cx="1859805" cy="369332"/>
          </a:xfrm>
          <a:prstGeom prst="rect">
            <a:avLst/>
          </a:prstGeom>
          <a:noFill/>
        </p:spPr>
        <p:txBody>
          <a:bodyPr wrap="none" rtlCol="0">
            <a:spAutoFit/>
          </a:bodyPr>
          <a:lstStyle/>
          <a:p>
            <a:r>
              <a:rPr lang="fr-FR" b="1" dirty="0" smtClean="0">
                <a:solidFill>
                  <a:schemeClr val="bg1"/>
                </a:solidFill>
              </a:rPr>
              <a:t>Lubrificateur</a:t>
            </a:r>
            <a:endParaRPr lang="fr-FR" b="1" dirty="0">
              <a:solidFill>
                <a:schemeClr val="bg1"/>
              </a:solidFill>
            </a:endParaRPr>
          </a:p>
        </p:txBody>
      </p:sp>
      <p:sp>
        <p:nvSpPr>
          <p:cNvPr id="124" name="ZoneTexte 123"/>
          <p:cNvSpPr txBox="1"/>
          <p:nvPr/>
        </p:nvSpPr>
        <p:spPr>
          <a:xfrm>
            <a:off x="5712309" y="4839288"/>
            <a:ext cx="1507144" cy="646331"/>
          </a:xfrm>
          <a:prstGeom prst="rect">
            <a:avLst/>
          </a:prstGeom>
          <a:noFill/>
        </p:spPr>
        <p:txBody>
          <a:bodyPr wrap="none" rtlCol="0">
            <a:spAutoFit/>
          </a:bodyPr>
          <a:lstStyle/>
          <a:p>
            <a:pPr algn="ctr"/>
            <a:r>
              <a:rPr lang="fr-FR" b="1" dirty="0" smtClean="0">
                <a:solidFill>
                  <a:schemeClr val="bg1"/>
                </a:solidFill>
              </a:rPr>
              <a:t>Réservoir </a:t>
            </a:r>
            <a:br>
              <a:rPr lang="fr-FR" b="1" dirty="0" smtClean="0">
                <a:solidFill>
                  <a:schemeClr val="bg1"/>
                </a:solidFill>
              </a:rPr>
            </a:br>
            <a:r>
              <a:rPr lang="fr-FR" b="1" dirty="0" smtClean="0">
                <a:solidFill>
                  <a:schemeClr val="bg1"/>
                </a:solidFill>
              </a:rPr>
              <a:t>d’huile</a:t>
            </a:r>
            <a:endParaRPr lang="fr-FR" b="1" dirty="0">
              <a:solidFill>
                <a:schemeClr val="bg1"/>
              </a:solidFill>
            </a:endParaRPr>
          </a:p>
        </p:txBody>
      </p:sp>
      <p:sp>
        <p:nvSpPr>
          <p:cNvPr id="33" name="Forme libre 32"/>
          <p:cNvSpPr/>
          <p:nvPr/>
        </p:nvSpPr>
        <p:spPr>
          <a:xfrm>
            <a:off x="6526636" y="3843801"/>
            <a:ext cx="693683" cy="820064"/>
          </a:xfrm>
          <a:custGeom>
            <a:avLst/>
            <a:gdLst>
              <a:gd name="connsiteX0" fmla="*/ 0 w 693683"/>
              <a:gd name="connsiteY0" fmla="*/ 0 h 820064"/>
              <a:gd name="connsiteX1" fmla="*/ 63062 w 693683"/>
              <a:gd name="connsiteY1" fmla="*/ 394138 h 820064"/>
              <a:gd name="connsiteX2" fmla="*/ 94594 w 693683"/>
              <a:gd name="connsiteY2" fmla="*/ 677917 h 820064"/>
              <a:gd name="connsiteX3" fmla="*/ 362607 w 693683"/>
              <a:gd name="connsiteY3" fmla="*/ 819807 h 820064"/>
              <a:gd name="connsiteX4" fmla="*/ 693683 w 693683"/>
              <a:gd name="connsiteY4" fmla="*/ 646386 h 820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683" h="820064">
                <a:moveTo>
                  <a:pt x="0" y="0"/>
                </a:moveTo>
                <a:cubicBezTo>
                  <a:pt x="23648" y="140576"/>
                  <a:pt x="47296" y="281152"/>
                  <a:pt x="63062" y="394138"/>
                </a:cubicBezTo>
                <a:cubicBezTo>
                  <a:pt x="78828" y="507124"/>
                  <a:pt x="44670" y="606972"/>
                  <a:pt x="94594" y="677917"/>
                </a:cubicBezTo>
                <a:cubicBezTo>
                  <a:pt x="144518" y="748862"/>
                  <a:pt x="262759" y="825062"/>
                  <a:pt x="362607" y="819807"/>
                </a:cubicBezTo>
                <a:cubicBezTo>
                  <a:pt x="462455" y="814552"/>
                  <a:pt x="693683" y="646386"/>
                  <a:pt x="693683" y="646386"/>
                </a:cubicBezTo>
              </a:path>
            </a:pathLst>
          </a:custGeom>
          <a:noFill/>
          <a:ln w="57150">
            <a:solidFill>
              <a:schemeClr val="accent3">
                <a:lumMod val="75000"/>
              </a:schemeClr>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ZoneTexte 124"/>
          <p:cNvSpPr txBox="1"/>
          <p:nvPr/>
        </p:nvSpPr>
        <p:spPr>
          <a:xfrm>
            <a:off x="7744104" y="908720"/>
            <a:ext cx="1369286" cy="1754326"/>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Air sous </a:t>
            </a:r>
            <a:br>
              <a:rPr lang="fr-FR" b="1" dirty="0" smtClean="0">
                <a:effectLst>
                  <a:outerShdw blurRad="38100" dist="38100" dir="2700000" algn="tl">
                    <a:srgbClr val="000000">
                      <a:alpha val="43137"/>
                    </a:srgbClr>
                  </a:outerShdw>
                </a:effectLst>
              </a:rPr>
            </a:br>
            <a:r>
              <a:rPr lang="fr-FR" b="1" dirty="0" smtClean="0">
                <a:effectLst>
                  <a:outerShdw blurRad="38100" dist="38100" dir="2700000" algn="tl">
                    <a:srgbClr val="000000">
                      <a:alpha val="43137"/>
                    </a:srgbClr>
                  </a:outerShdw>
                </a:effectLst>
              </a:rPr>
              <a:t>pression </a:t>
            </a:r>
          </a:p>
          <a:p>
            <a:r>
              <a:rPr lang="fr-FR" b="1" dirty="0" smtClean="0">
                <a:effectLst>
                  <a:outerShdw blurRad="38100" dist="38100" dir="2700000" algn="tl">
                    <a:srgbClr val="000000">
                      <a:alpha val="43137"/>
                    </a:srgbClr>
                  </a:outerShdw>
                </a:effectLst>
              </a:rPr>
              <a:t>filtrée, </a:t>
            </a:r>
          </a:p>
          <a:p>
            <a:r>
              <a:rPr lang="fr-FR" b="1" dirty="0" smtClean="0">
                <a:effectLst>
                  <a:outerShdw blurRad="38100" dist="38100" dir="2700000" algn="tl">
                    <a:srgbClr val="000000">
                      <a:alpha val="43137"/>
                    </a:srgbClr>
                  </a:outerShdw>
                </a:effectLst>
              </a:rPr>
              <a:t>régulée,</a:t>
            </a:r>
          </a:p>
          <a:p>
            <a:r>
              <a:rPr lang="fr-FR" b="1" dirty="0" smtClean="0">
                <a:effectLst>
                  <a:outerShdw blurRad="38100" dist="38100" dir="2700000" algn="tl">
                    <a:srgbClr val="000000">
                      <a:alpha val="43137"/>
                    </a:srgbClr>
                  </a:outerShdw>
                </a:effectLst>
              </a:rPr>
              <a:t>lubrifiée</a:t>
            </a:r>
          </a:p>
          <a:p>
            <a:endParaRPr lang="fr-FR" b="1" dirty="0">
              <a:effectLst>
                <a:outerShdw blurRad="38100" dist="38100" dir="2700000" algn="tl">
                  <a:srgbClr val="000000">
                    <a:alpha val="43137"/>
                  </a:srgbClr>
                </a:outerShdw>
              </a:effectLst>
            </a:endParaRPr>
          </a:p>
        </p:txBody>
      </p:sp>
      <p:sp>
        <p:nvSpPr>
          <p:cNvPr id="126" name="Flèche droite 125"/>
          <p:cNvSpPr/>
          <p:nvPr/>
        </p:nvSpPr>
        <p:spPr>
          <a:xfrm>
            <a:off x="7813341" y="2361402"/>
            <a:ext cx="897946" cy="45359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7" name="ZoneTexte 126"/>
          <p:cNvSpPr txBox="1"/>
          <p:nvPr/>
        </p:nvSpPr>
        <p:spPr>
          <a:xfrm>
            <a:off x="5220072" y="478413"/>
            <a:ext cx="2501006" cy="646331"/>
          </a:xfrm>
          <a:prstGeom prst="rect">
            <a:avLst/>
          </a:prstGeom>
          <a:noFill/>
        </p:spPr>
        <p:txBody>
          <a:bodyPr wrap="none" rtlCol="0">
            <a:spAutoFit/>
          </a:bodyPr>
          <a:lstStyle/>
          <a:p>
            <a:pPr algn="ctr"/>
            <a:r>
              <a:rPr lang="fr-FR" b="1" dirty="0" smtClean="0">
                <a:effectLst>
                  <a:outerShdw blurRad="38100" dist="38100" dir="2700000" algn="tl">
                    <a:srgbClr val="000000">
                      <a:alpha val="43137"/>
                    </a:srgbClr>
                  </a:outerShdw>
                </a:effectLst>
              </a:rPr>
              <a:t>Vis de réglage de </a:t>
            </a:r>
            <a:br>
              <a:rPr lang="fr-FR" b="1" dirty="0" smtClean="0">
                <a:effectLst>
                  <a:outerShdw blurRad="38100" dist="38100" dir="2700000" algn="tl">
                    <a:srgbClr val="000000">
                      <a:alpha val="43137"/>
                    </a:srgbClr>
                  </a:outerShdw>
                </a:effectLst>
              </a:rPr>
            </a:br>
            <a:r>
              <a:rPr lang="fr-FR" b="1" dirty="0" smtClean="0">
                <a:effectLst>
                  <a:outerShdw blurRad="38100" dist="38100" dir="2700000" algn="tl">
                    <a:srgbClr val="000000">
                      <a:alpha val="43137"/>
                    </a:srgbClr>
                  </a:outerShdw>
                </a:effectLst>
              </a:rPr>
              <a:t>lubrification</a:t>
            </a:r>
            <a:endParaRPr lang="fr-FR" b="1" dirty="0">
              <a:effectLst>
                <a:outerShdw blurRad="38100" dist="38100" dir="2700000" algn="tl">
                  <a:srgbClr val="000000">
                    <a:alpha val="43137"/>
                  </a:srgbClr>
                </a:outerShdw>
              </a:effectLst>
            </a:endParaRPr>
          </a:p>
        </p:txBody>
      </p:sp>
      <p:sp>
        <p:nvSpPr>
          <p:cNvPr id="51" name="Forme libre 50"/>
          <p:cNvSpPr/>
          <p:nvPr/>
        </p:nvSpPr>
        <p:spPr>
          <a:xfrm>
            <a:off x="5115852" y="2734740"/>
            <a:ext cx="1595351" cy="3404574"/>
          </a:xfrm>
          <a:custGeom>
            <a:avLst/>
            <a:gdLst>
              <a:gd name="connsiteX0" fmla="*/ 35907 w 2668749"/>
              <a:gd name="connsiteY0" fmla="*/ 0 h 3341733"/>
              <a:gd name="connsiteX1" fmla="*/ 35907 w 2668749"/>
              <a:gd name="connsiteY1" fmla="*/ 2506717 h 3341733"/>
              <a:gd name="connsiteX2" fmla="*/ 130501 w 2668749"/>
              <a:gd name="connsiteY2" fmla="*/ 2853559 h 3341733"/>
              <a:gd name="connsiteX3" fmla="*/ 1439038 w 2668749"/>
              <a:gd name="connsiteY3" fmla="*/ 3310759 h 3341733"/>
              <a:gd name="connsiteX4" fmla="*/ 2668749 w 2668749"/>
              <a:gd name="connsiteY4" fmla="*/ 3263462 h 3341733"/>
              <a:gd name="connsiteX0" fmla="*/ 24047 w 2656889"/>
              <a:gd name="connsiteY0" fmla="*/ 0 h 3331233"/>
              <a:gd name="connsiteX1" fmla="*/ 24047 w 2656889"/>
              <a:gd name="connsiteY1" fmla="*/ 2506717 h 3331233"/>
              <a:gd name="connsiteX2" fmla="*/ 323592 w 2656889"/>
              <a:gd name="connsiteY2" fmla="*/ 2995449 h 3331233"/>
              <a:gd name="connsiteX3" fmla="*/ 1427178 w 2656889"/>
              <a:gd name="connsiteY3" fmla="*/ 3310759 h 3331233"/>
              <a:gd name="connsiteX4" fmla="*/ 2656889 w 2656889"/>
              <a:gd name="connsiteY4" fmla="*/ 3263462 h 3331233"/>
              <a:gd name="connsiteX0" fmla="*/ 10221 w 2643063"/>
              <a:gd name="connsiteY0" fmla="*/ 0 h 3331233"/>
              <a:gd name="connsiteX1" fmla="*/ 10221 w 2643063"/>
              <a:gd name="connsiteY1" fmla="*/ 2506717 h 3331233"/>
              <a:gd name="connsiteX2" fmla="*/ 309766 w 2643063"/>
              <a:gd name="connsiteY2" fmla="*/ 2995449 h 3331233"/>
              <a:gd name="connsiteX3" fmla="*/ 1413352 w 2643063"/>
              <a:gd name="connsiteY3" fmla="*/ 3310759 h 3331233"/>
              <a:gd name="connsiteX4" fmla="*/ 2643063 w 2643063"/>
              <a:gd name="connsiteY4" fmla="*/ 3263462 h 3331233"/>
              <a:gd name="connsiteX0" fmla="*/ 42682 w 2675524"/>
              <a:gd name="connsiteY0" fmla="*/ 0 h 3320748"/>
              <a:gd name="connsiteX1" fmla="*/ 42682 w 2675524"/>
              <a:gd name="connsiteY1" fmla="*/ 2506717 h 3320748"/>
              <a:gd name="connsiteX2" fmla="*/ 594475 w 2675524"/>
              <a:gd name="connsiteY2" fmla="*/ 3137339 h 3320748"/>
              <a:gd name="connsiteX3" fmla="*/ 1445813 w 2675524"/>
              <a:gd name="connsiteY3" fmla="*/ 3310759 h 3320748"/>
              <a:gd name="connsiteX4" fmla="*/ 2675524 w 2675524"/>
              <a:gd name="connsiteY4" fmla="*/ 3263462 h 3320748"/>
              <a:gd name="connsiteX0" fmla="*/ 39185 w 2672027"/>
              <a:gd name="connsiteY0" fmla="*/ 0 h 3319585"/>
              <a:gd name="connsiteX1" fmla="*/ 39185 w 2672027"/>
              <a:gd name="connsiteY1" fmla="*/ 2506717 h 3319585"/>
              <a:gd name="connsiteX2" fmla="*/ 543681 w 2672027"/>
              <a:gd name="connsiteY2" fmla="*/ 3153104 h 3319585"/>
              <a:gd name="connsiteX3" fmla="*/ 1442316 w 2672027"/>
              <a:gd name="connsiteY3" fmla="*/ 3310759 h 3319585"/>
              <a:gd name="connsiteX4" fmla="*/ 2672027 w 2672027"/>
              <a:gd name="connsiteY4" fmla="*/ 3263462 h 3319585"/>
              <a:gd name="connsiteX0" fmla="*/ 39185 w 2672027"/>
              <a:gd name="connsiteY0" fmla="*/ 0 h 3319585"/>
              <a:gd name="connsiteX1" fmla="*/ 39185 w 2672027"/>
              <a:gd name="connsiteY1" fmla="*/ 2506717 h 3319585"/>
              <a:gd name="connsiteX2" fmla="*/ 543681 w 2672027"/>
              <a:gd name="connsiteY2" fmla="*/ 3153104 h 3319585"/>
              <a:gd name="connsiteX3" fmla="*/ 1442316 w 2672027"/>
              <a:gd name="connsiteY3" fmla="*/ 3310759 h 3319585"/>
              <a:gd name="connsiteX4" fmla="*/ 2672027 w 2672027"/>
              <a:gd name="connsiteY4" fmla="*/ 3263462 h 331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2027" h="3319585">
                <a:moveTo>
                  <a:pt x="39185" y="0"/>
                </a:moveTo>
                <a:cubicBezTo>
                  <a:pt x="31302" y="1015562"/>
                  <a:pt x="-44898" y="1981200"/>
                  <a:pt x="39185" y="2506717"/>
                </a:cubicBezTo>
                <a:cubicBezTo>
                  <a:pt x="123268" y="3032234"/>
                  <a:pt x="278295" y="3050628"/>
                  <a:pt x="543681" y="3153104"/>
                </a:cubicBezTo>
                <a:cubicBezTo>
                  <a:pt x="809067" y="3255580"/>
                  <a:pt x="1087592" y="3292366"/>
                  <a:pt x="1442316" y="3310759"/>
                </a:cubicBezTo>
                <a:cubicBezTo>
                  <a:pt x="1797040" y="3329152"/>
                  <a:pt x="2268692" y="3321269"/>
                  <a:pt x="2672027" y="3263462"/>
                </a:cubicBezTo>
              </a:path>
            </a:pathLst>
          </a:custGeom>
          <a:noFill/>
          <a:ln w="76200">
            <a:solidFill>
              <a:schemeClr val="tx1"/>
            </a:solidFill>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9" name="ZoneTexte 128"/>
          <p:cNvSpPr txBox="1"/>
          <p:nvPr/>
        </p:nvSpPr>
        <p:spPr>
          <a:xfrm>
            <a:off x="5076056" y="6218856"/>
            <a:ext cx="1948034" cy="646331"/>
          </a:xfrm>
          <a:prstGeom prst="rect">
            <a:avLst/>
          </a:prstGeom>
          <a:noFill/>
        </p:spPr>
        <p:txBody>
          <a:bodyPr wrap="none" rtlCol="0">
            <a:spAutoFit/>
          </a:bodyPr>
          <a:lstStyle/>
          <a:p>
            <a:pPr algn="r"/>
            <a:r>
              <a:rPr lang="fr-FR" b="1" dirty="0" smtClean="0">
                <a:effectLst>
                  <a:outerShdw blurRad="38100" dist="38100" dir="2700000" algn="tl">
                    <a:srgbClr val="000000">
                      <a:alpha val="43137"/>
                    </a:srgbClr>
                  </a:outerShdw>
                </a:effectLst>
              </a:rPr>
              <a:t>Air sans huile</a:t>
            </a:r>
          </a:p>
          <a:p>
            <a:pPr algn="r"/>
            <a:r>
              <a:rPr lang="fr-FR" b="1" dirty="0" smtClean="0">
                <a:effectLst>
                  <a:outerShdw blurRad="38100" dist="38100" dir="2700000" algn="tl">
                    <a:srgbClr val="000000">
                      <a:alpha val="43137"/>
                    </a:srgbClr>
                  </a:outerShdw>
                </a:effectLst>
              </a:rPr>
              <a:t>(soufflette)</a:t>
            </a:r>
            <a:endParaRPr lang="fr-FR" b="1" dirty="0">
              <a:effectLst>
                <a:outerShdw blurRad="38100" dist="38100" dir="2700000" algn="tl">
                  <a:srgbClr val="000000">
                    <a:alpha val="43137"/>
                  </a:srgbClr>
                </a:outerShdw>
              </a:effectLst>
            </a:endParaRPr>
          </a:p>
        </p:txBody>
      </p:sp>
      <p:sp>
        <p:nvSpPr>
          <p:cNvPr id="130" name="ZoneTexte 129"/>
          <p:cNvSpPr txBox="1"/>
          <p:nvPr/>
        </p:nvSpPr>
        <p:spPr>
          <a:xfrm>
            <a:off x="7368324" y="2815001"/>
            <a:ext cx="1956204" cy="4031873"/>
          </a:xfrm>
          <a:prstGeom prst="rect">
            <a:avLst/>
          </a:prstGeom>
          <a:noFill/>
        </p:spPr>
        <p:txBody>
          <a:bodyPr wrap="square" rtlCol="0">
            <a:spAutoFit/>
          </a:bodyPr>
          <a:lstStyle/>
          <a:p>
            <a:r>
              <a:rPr lang="fr-FR" sz="1600" b="1" dirty="0" smtClean="0">
                <a:effectLst>
                  <a:outerShdw blurRad="38100" dist="38100" dir="2700000" algn="tl">
                    <a:srgbClr val="000000">
                      <a:alpha val="43137"/>
                    </a:srgbClr>
                  </a:outerShdw>
                </a:effectLst>
              </a:rPr>
              <a:t>- Lubrificateur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Il permet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d’injecter des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petites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quantités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d’huile dans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l’air pour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faciliter les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mouvements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mécaniques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(frottements).</a:t>
            </a:r>
          </a:p>
          <a:p>
            <a:r>
              <a:rPr lang="fr-FR" sz="1600" b="1" dirty="0" smtClean="0">
                <a:effectLst>
                  <a:outerShdw blurRad="38100" dist="38100" dir="2700000" algn="tl">
                    <a:srgbClr val="000000">
                      <a:alpha val="43137"/>
                    </a:srgbClr>
                  </a:outerShdw>
                </a:effectLst>
              </a:rPr>
              <a:t>Le réglage de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la quantité se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fait par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l’intermédiaire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d’une vis.</a:t>
            </a:r>
          </a:p>
        </p:txBody>
      </p:sp>
      <p:sp>
        <p:nvSpPr>
          <p:cNvPr id="131" name="Rectangle 130"/>
          <p:cNvSpPr/>
          <p:nvPr/>
        </p:nvSpPr>
        <p:spPr>
          <a:xfrm>
            <a:off x="1793475" y="2346141"/>
            <a:ext cx="610598" cy="504056"/>
          </a:xfrm>
          <a:prstGeom prst="rect">
            <a:avLst/>
          </a:prstGeom>
          <a:gradFill flip="none" rotWithShape="1">
            <a:gsLst>
              <a:gs pos="833">
                <a:schemeClr val="tx1">
                  <a:lumMod val="50000"/>
                </a:schemeClr>
              </a:gs>
              <a:gs pos="50000">
                <a:schemeClr val="bg1"/>
              </a:gs>
              <a:gs pos="100000">
                <a:schemeClr val="tx1"/>
              </a:gs>
            </a:gsLst>
            <a:lin ang="5400000" scaled="0"/>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1" name="Connecteur droit 120"/>
          <p:cNvCxnSpPr/>
          <p:nvPr/>
        </p:nvCxnSpPr>
        <p:spPr>
          <a:xfrm flipV="1">
            <a:off x="6582181" y="2357009"/>
            <a:ext cx="1526194" cy="242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4" name="Groupe 133"/>
          <p:cNvGrpSpPr/>
          <p:nvPr/>
        </p:nvGrpSpPr>
        <p:grpSpPr>
          <a:xfrm rot="12075975">
            <a:off x="3591500" y="1690005"/>
            <a:ext cx="335139" cy="659057"/>
            <a:chOff x="-120418" y="517585"/>
            <a:chExt cx="335139" cy="659057"/>
          </a:xfrm>
        </p:grpSpPr>
        <p:cxnSp>
          <p:nvCxnSpPr>
            <p:cNvPr id="138" name="Connecteur droit avec flèche 137"/>
            <p:cNvCxnSpPr/>
            <p:nvPr/>
          </p:nvCxnSpPr>
          <p:spPr>
            <a:xfrm flipH="1">
              <a:off x="61107" y="517585"/>
              <a:ext cx="153614" cy="303874"/>
            </a:xfrm>
            <a:prstGeom prst="straightConnector1">
              <a:avLst/>
            </a:prstGeom>
            <a:ln w="38100">
              <a:solidFill>
                <a:srgbClr val="F3FAFF"/>
              </a:solidFill>
              <a:tailEnd type="none" w="sm" len="sm"/>
            </a:ln>
          </p:spPr>
          <p:style>
            <a:lnRef idx="1">
              <a:schemeClr val="dk1"/>
            </a:lnRef>
            <a:fillRef idx="0">
              <a:schemeClr val="dk1"/>
            </a:fillRef>
            <a:effectRef idx="0">
              <a:schemeClr val="dk1"/>
            </a:effectRef>
            <a:fontRef idx="minor">
              <a:schemeClr val="tx1"/>
            </a:fontRef>
          </p:style>
        </p:cxnSp>
        <p:cxnSp>
          <p:nvCxnSpPr>
            <p:cNvPr id="139" name="Connecteur droit avec flèche 138"/>
            <p:cNvCxnSpPr/>
            <p:nvPr/>
          </p:nvCxnSpPr>
          <p:spPr>
            <a:xfrm flipH="1">
              <a:off x="-120418" y="821459"/>
              <a:ext cx="174252" cy="355183"/>
            </a:xfrm>
            <a:prstGeom prst="straightConnector1">
              <a:avLst/>
            </a:prstGeom>
            <a:ln w="38100">
              <a:solidFill>
                <a:schemeClr val="bg1"/>
              </a:solidFill>
              <a:tailEnd type="triangle" w="sm" len="sm"/>
            </a:ln>
          </p:spPr>
          <p:style>
            <a:lnRef idx="1">
              <a:schemeClr val="dk1"/>
            </a:lnRef>
            <a:fillRef idx="0">
              <a:schemeClr val="dk1"/>
            </a:fillRef>
            <a:effectRef idx="0">
              <a:schemeClr val="dk1"/>
            </a:effectRef>
            <a:fontRef idx="minor">
              <a:schemeClr val="tx1"/>
            </a:fontRef>
          </p:style>
        </p:cxnSp>
      </p:grpSp>
      <p:sp>
        <p:nvSpPr>
          <p:cNvPr id="143" name="ZoneTexte 142"/>
          <p:cNvSpPr txBox="1"/>
          <p:nvPr/>
        </p:nvSpPr>
        <p:spPr>
          <a:xfrm>
            <a:off x="93418" y="585554"/>
            <a:ext cx="1701107" cy="646331"/>
          </a:xfrm>
          <a:prstGeom prst="rect">
            <a:avLst/>
          </a:prstGeom>
          <a:noFill/>
        </p:spPr>
        <p:txBody>
          <a:bodyPr wrap="none" rtlCol="0">
            <a:spAutoFit/>
          </a:bodyPr>
          <a:lstStyle/>
          <a:p>
            <a:pPr algn="ctr"/>
            <a:r>
              <a:rPr lang="fr-FR" b="1" dirty="0" smtClean="0">
                <a:solidFill>
                  <a:srgbClr val="FFFF00"/>
                </a:solidFill>
                <a:effectLst>
                  <a:outerShdw blurRad="38100" dist="38100" dir="2700000" algn="tl">
                    <a:srgbClr val="000000">
                      <a:alpha val="43137"/>
                    </a:srgbClr>
                  </a:outerShdw>
                </a:effectLst>
              </a:rPr>
              <a:t>Cliquez sur </a:t>
            </a:r>
            <a:br>
              <a:rPr lang="fr-FR" b="1" dirty="0" smtClean="0">
                <a:solidFill>
                  <a:srgbClr val="FFFF00"/>
                </a:solidFill>
                <a:effectLst>
                  <a:outerShdw blurRad="38100" dist="38100" dir="2700000" algn="tl">
                    <a:srgbClr val="000000">
                      <a:alpha val="43137"/>
                    </a:srgbClr>
                  </a:outerShdw>
                </a:effectLst>
              </a:rPr>
            </a:br>
            <a:r>
              <a:rPr lang="fr-FR" b="1" dirty="0" smtClean="0">
                <a:solidFill>
                  <a:srgbClr val="FFFF00"/>
                </a:solidFill>
                <a:effectLst>
                  <a:outerShdw blurRad="38100" dist="38100" dir="2700000" algn="tl">
                    <a:srgbClr val="000000">
                      <a:alpha val="43137"/>
                    </a:srgbClr>
                  </a:outerShdw>
                </a:effectLst>
              </a:rPr>
              <a:t>la vanne</a:t>
            </a:r>
            <a:endParaRPr lang="fr-FR" b="1" dirty="0">
              <a:solidFill>
                <a:srgbClr val="FFFF00"/>
              </a:solidFill>
              <a:effectLst>
                <a:outerShdw blurRad="38100" dist="38100" dir="2700000" algn="tl">
                  <a:srgbClr val="000000">
                    <a:alpha val="43137"/>
                  </a:srgbClr>
                </a:outerShdw>
              </a:effectLst>
            </a:endParaRPr>
          </a:p>
        </p:txBody>
      </p:sp>
      <p:sp>
        <p:nvSpPr>
          <p:cNvPr id="70" name="Rectangle 69"/>
          <p:cNvSpPr/>
          <p:nvPr/>
        </p:nvSpPr>
        <p:spPr>
          <a:xfrm>
            <a:off x="926190" y="713693"/>
            <a:ext cx="2089897" cy="223411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3" name="Rectangle 132"/>
          <p:cNvSpPr/>
          <p:nvPr/>
        </p:nvSpPr>
        <p:spPr>
          <a:xfrm>
            <a:off x="901663" y="689022"/>
            <a:ext cx="2089897" cy="223411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2" name="Groupe 131"/>
          <p:cNvGrpSpPr/>
          <p:nvPr/>
        </p:nvGrpSpPr>
        <p:grpSpPr>
          <a:xfrm rot="12075975">
            <a:off x="3620297" y="1674352"/>
            <a:ext cx="320716" cy="650151"/>
            <a:chOff x="-115113" y="546686"/>
            <a:chExt cx="320716" cy="650151"/>
          </a:xfrm>
        </p:grpSpPr>
        <p:cxnSp>
          <p:nvCxnSpPr>
            <p:cNvPr id="135" name="Connecteur droit avec flèche 134"/>
            <p:cNvCxnSpPr/>
            <p:nvPr/>
          </p:nvCxnSpPr>
          <p:spPr>
            <a:xfrm flipH="1">
              <a:off x="51989" y="546686"/>
              <a:ext cx="153614" cy="303874"/>
            </a:xfrm>
            <a:prstGeom prst="straightConnector1">
              <a:avLst/>
            </a:prstGeom>
            <a:ln w="38100">
              <a:solidFill>
                <a:schemeClr val="tx1"/>
              </a:solidFill>
              <a:tailEnd type="none" w="sm" len="sm"/>
            </a:ln>
          </p:spPr>
          <p:style>
            <a:lnRef idx="1">
              <a:schemeClr val="dk1"/>
            </a:lnRef>
            <a:fillRef idx="0">
              <a:schemeClr val="dk1"/>
            </a:fillRef>
            <a:effectRef idx="0">
              <a:schemeClr val="dk1"/>
            </a:effectRef>
            <a:fontRef idx="minor">
              <a:schemeClr val="tx1"/>
            </a:fontRef>
          </p:style>
        </p:cxnSp>
        <p:cxnSp>
          <p:nvCxnSpPr>
            <p:cNvPr id="140" name="Connecteur droit avec flèche 139"/>
            <p:cNvCxnSpPr/>
            <p:nvPr/>
          </p:nvCxnSpPr>
          <p:spPr>
            <a:xfrm flipH="1">
              <a:off x="-115113" y="841654"/>
              <a:ext cx="174252" cy="355183"/>
            </a:xfrm>
            <a:prstGeom prst="straightConnector1">
              <a:avLst/>
            </a:prstGeom>
            <a:ln w="57150">
              <a:solidFill>
                <a:schemeClr val="tx1"/>
              </a:solidFill>
              <a:tailEnd type="triangle" w="sm" len="sm"/>
            </a:ln>
          </p:spPr>
          <p:style>
            <a:lnRef idx="1">
              <a:schemeClr val="dk1"/>
            </a:lnRef>
            <a:fillRef idx="0">
              <a:schemeClr val="dk1"/>
            </a:fillRef>
            <a:effectRef idx="0">
              <a:schemeClr val="dk1"/>
            </a:effectRef>
            <a:fontRef idx="minor">
              <a:schemeClr val="tx1"/>
            </a:fontRef>
          </p:style>
        </p:cxnSp>
      </p:grpSp>
      <p:grpSp>
        <p:nvGrpSpPr>
          <p:cNvPr id="137" name="Groupe 136"/>
          <p:cNvGrpSpPr/>
          <p:nvPr/>
        </p:nvGrpSpPr>
        <p:grpSpPr>
          <a:xfrm>
            <a:off x="3641037" y="1622495"/>
            <a:ext cx="335139" cy="659057"/>
            <a:chOff x="-120418" y="517585"/>
            <a:chExt cx="335139" cy="659057"/>
          </a:xfrm>
        </p:grpSpPr>
        <p:cxnSp>
          <p:nvCxnSpPr>
            <p:cNvPr id="136" name="Connecteur droit avec flèche 135"/>
            <p:cNvCxnSpPr/>
            <p:nvPr/>
          </p:nvCxnSpPr>
          <p:spPr>
            <a:xfrm flipH="1">
              <a:off x="61107" y="517585"/>
              <a:ext cx="153614" cy="303874"/>
            </a:xfrm>
            <a:prstGeom prst="straightConnector1">
              <a:avLst/>
            </a:prstGeom>
            <a:ln w="38100">
              <a:solidFill>
                <a:srgbClr val="F3FAFF"/>
              </a:solidFill>
              <a:tailEnd type="none" w="sm" len="sm"/>
            </a:ln>
          </p:spPr>
          <p:style>
            <a:lnRef idx="1">
              <a:schemeClr val="dk1"/>
            </a:lnRef>
            <a:fillRef idx="0">
              <a:schemeClr val="dk1"/>
            </a:fillRef>
            <a:effectRef idx="0">
              <a:schemeClr val="dk1"/>
            </a:effectRef>
            <a:fontRef idx="minor">
              <a:schemeClr val="tx1"/>
            </a:fontRef>
          </p:style>
        </p:cxnSp>
        <p:cxnSp>
          <p:nvCxnSpPr>
            <p:cNvPr id="72" name="Connecteur droit avec flèche 71"/>
            <p:cNvCxnSpPr/>
            <p:nvPr/>
          </p:nvCxnSpPr>
          <p:spPr>
            <a:xfrm flipH="1">
              <a:off x="-120418" y="821459"/>
              <a:ext cx="174252" cy="355183"/>
            </a:xfrm>
            <a:prstGeom prst="straightConnector1">
              <a:avLst/>
            </a:prstGeom>
            <a:ln w="38100">
              <a:solidFill>
                <a:schemeClr val="bg1"/>
              </a:solidFill>
              <a:tailEnd type="triangle" w="sm" len="sm"/>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56948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32"/>
                                        </p:tgtEl>
                                        <p:attrNameLst>
                                          <p:attrName>style.visibility</p:attrName>
                                        </p:attrNameLst>
                                      </p:cBhvr>
                                      <p:to>
                                        <p:strVal val="hidden"/>
                                      </p:to>
                                    </p:set>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childTnLst>
                          </p:cTn>
                        </p:par>
                        <p:par>
                          <p:cTn id="11" fill="hold">
                            <p:stCondLst>
                              <p:cond delay="500"/>
                            </p:stCondLst>
                            <p:childTnLst>
                              <p:par>
                                <p:cTn id="12" presetID="10" presetClass="entr" presetSubtype="0" fill="hold" grpId="0" nodeType="afterEffect">
                                  <p:stCondLst>
                                    <p:cond delay="0"/>
                                  </p:stCondLst>
                                  <p:iterate type="wd">
                                    <p:tmPct val="10000"/>
                                  </p:iterate>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par>
                          <p:cTn id="15" fill="hold">
                            <p:stCondLst>
                              <p:cond delay="1100"/>
                            </p:stCondLst>
                            <p:childTnLst>
                              <p:par>
                                <p:cTn id="16" presetID="22" presetClass="entr" presetSubtype="8" fill="hold" grpId="0" nodeType="after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wipe(left)">
                                      <p:cBhvr>
                                        <p:cTn id="18" dur="500"/>
                                        <p:tgtEl>
                                          <p:spTgt spid="44"/>
                                        </p:tgtEl>
                                      </p:cBhvr>
                                    </p:animEffect>
                                  </p:childTnLst>
                                </p:cTn>
                              </p:par>
                            </p:childTnLst>
                          </p:cTn>
                        </p:par>
                        <p:par>
                          <p:cTn id="19" fill="hold">
                            <p:stCondLst>
                              <p:cond delay="1600"/>
                            </p:stCondLst>
                            <p:childTnLst>
                              <p:par>
                                <p:cTn id="20" presetID="10" presetClass="entr" presetSubtype="0" fill="hold" nodeType="after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fade">
                                      <p:cBhvr>
                                        <p:cTn id="22" dur="500"/>
                                        <p:tgtEl>
                                          <p:spTgt spid="68"/>
                                        </p:tgtEl>
                                      </p:cBhvr>
                                    </p:animEffect>
                                  </p:childTnLst>
                                </p:cTn>
                              </p:par>
                              <p:par>
                                <p:cTn id="23" presetID="1" presetClass="entr" presetSubtype="0" fill="hold" nodeType="withEffect">
                                  <p:stCondLst>
                                    <p:cond delay="0"/>
                                  </p:stCondLst>
                                  <p:childTnLst>
                                    <p:set>
                                      <p:cBhvr>
                                        <p:cTn id="24" dur="1" fill="hold">
                                          <p:stCondLst>
                                            <p:cond delay="0"/>
                                          </p:stCondLst>
                                        </p:cTn>
                                        <p:tgtEl>
                                          <p:spTgt spid="113"/>
                                        </p:tgtEl>
                                        <p:attrNameLst>
                                          <p:attrName>style.visibility</p:attrName>
                                        </p:attrNameLst>
                                      </p:cBhvr>
                                      <p:to>
                                        <p:strVal val="visible"/>
                                      </p:to>
                                    </p:set>
                                  </p:childTnLst>
                                </p:cTn>
                              </p:par>
                            </p:childTnLst>
                          </p:cTn>
                        </p:par>
                        <p:par>
                          <p:cTn id="25" fill="hold">
                            <p:stCondLst>
                              <p:cond delay="2100"/>
                            </p:stCondLst>
                            <p:childTnLst>
                              <p:par>
                                <p:cTn id="26" presetID="22" presetClass="entr" presetSubtype="2" fill="hold" grpId="0" nodeType="afterEffect">
                                  <p:stCondLst>
                                    <p:cond delay="0"/>
                                  </p:stCondLst>
                                  <p:childTnLst>
                                    <p:set>
                                      <p:cBhvr>
                                        <p:cTn id="27" dur="1" fill="hold">
                                          <p:stCondLst>
                                            <p:cond delay="0"/>
                                          </p:stCondLst>
                                        </p:cTn>
                                        <p:tgtEl>
                                          <p:spTgt spid="131"/>
                                        </p:tgtEl>
                                        <p:attrNameLst>
                                          <p:attrName>style.visibility</p:attrName>
                                        </p:attrNameLst>
                                      </p:cBhvr>
                                      <p:to>
                                        <p:strVal val="visible"/>
                                      </p:to>
                                    </p:set>
                                    <p:animEffect transition="in" filter="wipe(right)">
                                      <p:cBhvr>
                                        <p:cTn id="28" dur="500"/>
                                        <p:tgtEl>
                                          <p:spTgt spid="131"/>
                                        </p:tgtEl>
                                      </p:cBhvr>
                                    </p:animEffect>
                                  </p:childTnLst>
                                </p:cTn>
                              </p:par>
                            </p:childTnLst>
                          </p:cTn>
                        </p:par>
                        <p:par>
                          <p:cTn id="29" fill="hold">
                            <p:stCondLst>
                              <p:cond delay="2600"/>
                            </p:stCondLst>
                            <p:childTnLst>
                              <p:par>
                                <p:cTn id="30" presetID="10" presetClass="entr" presetSubtype="0" fill="hold" grpId="0" nodeType="afterEffect">
                                  <p:stCondLst>
                                    <p:cond delay="0"/>
                                  </p:stCondLst>
                                  <p:iterate type="wd">
                                    <p:tmPct val="10000"/>
                                  </p:iterate>
                                  <p:childTnLst>
                                    <p:set>
                                      <p:cBhvr>
                                        <p:cTn id="31" dur="1" fill="hold">
                                          <p:stCondLst>
                                            <p:cond delay="0"/>
                                          </p:stCondLst>
                                        </p:cTn>
                                        <p:tgtEl>
                                          <p:spTgt spid="114"/>
                                        </p:tgtEl>
                                        <p:attrNameLst>
                                          <p:attrName>style.visibility</p:attrName>
                                        </p:attrNameLst>
                                      </p:cBhvr>
                                      <p:to>
                                        <p:strVal val="visible"/>
                                      </p:to>
                                    </p:set>
                                    <p:animEffect transition="in" filter="fade">
                                      <p:cBhvr>
                                        <p:cTn id="32" dur="500"/>
                                        <p:tgtEl>
                                          <p:spTgt spid="114"/>
                                        </p:tgtEl>
                                      </p:cBhvr>
                                    </p:animEffect>
                                  </p:childTnLst>
                                </p:cTn>
                              </p:par>
                            </p:childTnLst>
                          </p:cTn>
                        </p:par>
                        <p:par>
                          <p:cTn id="33" fill="hold">
                            <p:stCondLst>
                              <p:cond delay="3100"/>
                            </p:stCondLst>
                            <p:childTnLst>
                              <p:par>
                                <p:cTn id="34" presetID="22" presetClass="entr" presetSubtype="1" fill="hold" grpId="0" nodeType="after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up)">
                                      <p:cBhvr>
                                        <p:cTn id="36" dur="500"/>
                                        <p:tgtEl>
                                          <p:spTgt spid="26"/>
                                        </p:tgtEl>
                                      </p:cBhvr>
                                    </p:animEffect>
                                  </p:childTnLst>
                                </p:cTn>
                              </p:par>
                            </p:childTnLst>
                          </p:cTn>
                        </p:par>
                        <p:par>
                          <p:cTn id="37" fill="hold">
                            <p:stCondLst>
                              <p:cond delay="3600"/>
                            </p:stCondLst>
                            <p:childTnLst>
                              <p:par>
                                <p:cTn id="38" presetID="22" presetClass="entr" presetSubtype="1" fill="hold" nodeType="after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wipe(up)">
                                      <p:cBhvr>
                                        <p:cTn id="40" dur="500"/>
                                        <p:tgtEl>
                                          <p:spTgt spid="69"/>
                                        </p:tgtEl>
                                      </p:cBhvr>
                                    </p:animEffect>
                                  </p:childTnLst>
                                </p:cTn>
                              </p:par>
                            </p:childTnLst>
                          </p:cTn>
                        </p:par>
                        <p:par>
                          <p:cTn id="41" fill="hold">
                            <p:stCondLst>
                              <p:cond delay="4100"/>
                            </p:stCondLst>
                            <p:childTnLst>
                              <p:par>
                                <p:cTn id="42" presetID="10" presetClass="entr" presetSubtype="0" fill="hold"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childTnLst>
                          </p:cTn>
                        </p:par>
                        <p:par>
                          <p:cTn id="45" fill="hold">
                            <p:stCondLst>
                              <p:cond delay="4600"/>
                            </p:stCondLst>
                            <p:childTnLst>
                              <p:par>
                                <p:cTn id="46" presetID="10" presetClass="entr" presetSubtype="0" fill="hold" grpId="0" nodeType="afterEffect">
                                  <p:stCondLst>
                                    <p:cond delay="0"/>
                                  </p:stCondLst>
                                  <p:iterate type="wd">
                                    <p:tmPct val="10000"/>
                                  </p:iterate>
                                  <p:childTnLst>
                                    <p:set>
                                      <p:cBhvr>
                                        <p:cTn id="47" dur="1" fill="hold">
                                          <p:stCondLst>
                                            <p:cond delay="0"/>
                                          </p:stCondLst>
                                        </p:cTn>
                                        <p:tgtEl>
                                          <p:spTgt spid="115"/>
                                        </p:tgtEl>
                                        <p:attrNameLst>
                                          <p:attrName>style.visibility</p:attrName>
                                        </p:attrNameLst>
                                      </p:cBhvr>
                                      <p:to>
                                        <p:strVal val="visible"/>
                                      </p:to>
                                    </p:set>
                                    <p:animEffect transition="in" filter="fade">
                                      <p:cBhvr>
                                        <p:cTn id="48" dur="500"/>
                                        <p:tgtEl>
                                          <p:spTgt spid="115"/>
                                        </p:tgtEl>
                                      </p:cBhvr>
                                    </p:animEffect>
                                  </p:childTnLst>
                                </p:cTn>
                              </p:par>
                            </p:childTnLst>
                          </p:cTn>
                        </p:par>
                        <p:par>
                          <p:cTn id="49" fill="hold">
                            <p:stCondLst>
                              <p:cond delay="5100"/>
                            </p:stCondLst>
                            <p:childTnLst>
                              <p:par>
                                <p:cTn id="50" presetID="10" presetClass="entr" presetSubtype="0" fill="hold" grpId="0" nodeType="afterEffect">
                                  <p:stCondLst>
                                    <p:cond delay="0"/>
                                  </p:stCondLst>
                                  <p:iterate type="wd">
                                    <p:tmPct val="10000"/>
                                  </p:iterate>
                                  <p:childTnLst>
                                    <p:set>
                                      <p:cBhvr>
                                        <p:cTn id="51" dur="1" fill="hold">
                                          <p:stCondLst>
                                            <p:cond delay="0"/>
                                          </p:stCondLst>
                                        </p:cTn>
                                        <p:tgtEl>
                                          <p:spTgt spid="117"/>
                                        </p:tgtEl>
                                        <p:attrNameLst>
                                          <p:attrName>style.visibility</p:attrName>
                                        </p:attrNameLst>
                                      </p:cBhvr>
                                      <p:to>
                                        <p:strVal val="visible"/>
                                      </p:to>
                                    </p:set>
                                    <p:animEffect transition="in" filter="fade">
                                      <p:cBhvr>
                                        <p:cTn id="52" dur="500"/>
                                        <p:tgtEl>
                                          <p:spTgt spid="117"/>
                                        </p:tgtEl>
                                      </p:cBhvr>
                                    </p:animEffect>
                                  </p:childTnLst>
                                </p:cTn>
                              </p:par>
                            </p:childTnLst>
                          </p:cTn>
                        </p:par>
                        <p:par>
                          <p:cTn id="53" fill="hold">
                            <p:stCondLst>
                              <p:cond delay="5650"/>
                            </p:stCondLst>
                            <p:childTnLst>
                              <p:par>
                                <p:cTn id="54" presetID="10" presetClass="entr" presetSubtype="0" fill="hold" grpId="0" nodeType="afterEffect">
                                  <p:stCondLst>
                                    <p:cond delay="0"/>
                                  </p:stCondLst>
                                  <p:childTnLst>
                                    <p:set>
                                      <p:cBhvr>
                                        <p:cTn id="55" dur="1" fill="hold">
                                          <p:stCondLst>
                                            <p:cond delay="0"/>
                                          </p:stCondLst>
                                        </p:cTn>
                                        <p:tgtEl>
                                          <p:spTgt spid="104"/>
                                        </p:tgtEl>
                                        <p:attrNameLst>
                                          <p:attrName>style.visibility</p:attrName>
                                        </p:attrNameLst>
                                      </p:cBhvr>
                                      <p:to>
                                        <p:strVal val="visible"/>
                                      </p:to>
                                    </p:set>
                                    <p:animEffect transition="in" filter="fade">
                                      <p:cBhvr>
                                        <p:cTn id="56" dur="500"/>
                                        <p:tgtEl>
                                          <p:spTgt spid="104"/>
                                        </p:tgtEl>
                                      </p:cBhvr>
                                    </p:animEffect>
                                  </p:childTnLst>
                                </p:cTn>
                              </p:par>
                            </p:childTnLst>
                          </p:cTn>
                        </p:par>
                        <p:par>
                          <p:cTn id="57" fill="hold">
                            <p:stCondLst>
                              <p:cond delay="6150"/>
                            </p:stCondLst>
                            <p:childTnLst>
                              <p:par>
                                <p:cTn id="58" presetID="10" presetClass="entr" presetSubtype="0" fill="hold" grpId="0" nodeType="afterEffect">
                                  <p:stCondLst>
                                    <p:cond delay="0"/>
                                  </p:stCondLst>
                                  <p:iterate type="wd">
                                    <p:tmPct val="10000"/>
                                  </p:iterate>
                                  <p:childTnLst>
                                    <p:set>
                                      <p:cBhvr>
                                        <p:cTn id="59" dur="1" fill="hold">
                                          <p:stCondLst>
                                            <p:cond delay="0"/>
                                          </p:stCondLst>
                                        </p:cTn>
                                        <p:tgtEl>
                                          <p:spTgt spid="119"/>
                                        </p:tgtEl>
                                        <p:attrNameLst>
                                          <p:attrName>style.visibility</p:attrName>
                                        </p:attrNameLst>
                                      </p:cBhvr>
                                      <p:to>
                                        <p:strVal val="visible"/>
                                      </p:to>
                                    </p:set>
                                    <p:animEffect transition="in" filter="fade">
                                      <p:cBhvr>
                                        <p:cTn id="60" dur="500"/>
                                        <p:tgtEl>
                                          <p:spTgt spid="119"/>
                                        </p:tgtEl>
                                      </p:cBhvr>
                                    </p:animEffect>
                                  </p:childTnLst>
                                </p:cTn>
                              </p:par>
                            </p:childTnLst>
                          </p:cTn>
                        </p:par>
                        <p:par>
                          <p:cTn id="61" fill="hold">
                            <p:stCondLst>
                              <p:cond delay="6650"/>
                            </p:stCondLst>
                            <p:childTnLst>
                              <p:par>
                                <p:cTn id="62" presetID="21" presetClass="entr" presetSubtype="1" fill="hold" grpId="0" nodeType="after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wheel(1)">
                                      <p:cBhvr>
                                        <p:cTn id="64" dur="2000"/>
                                        <p:tgtEl>
                                          <p:spTgt spid="46"/>
                                        </p:tgtEl>
                                      </p:cBhvr>
                                    </p:animEffect>
                                  </p:childTnLst>
                                </p:cTn>
                              </p:par>
                            </p:childTnLst>
                          </p:cTn>
                        </p:par>
                        <p:par>
                          <p:cTn id="65" fill="hold">
                            <p:stCondLst>
                              <p:cond delay="8650"/>
                            </p:stCondLst>
                            <p:childTnLst>
                              <p:par>
                                <p:cTn id="66" presetID="22" presetClass="entr" presetSubtype="4" fill="hold" grpId="0" nodeType="after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wipe(down)">
                                      <p:cBhvr>
                                        <p:cTn id="68" dur="500"/>
                                        <p:tgtEl>
                                          <p:spTgt spid="32"/>
                                        </p:tgtEl>
                                      </p:cBhvr>
                                    </p:animEffect>
                                  </p:childTnLst>
                                </p:cTn>
                              </p:par>
                            </p:childTnLst>
                          </p:cTn>
                        </p:par>
                        <p:par>
                          <p:cTn id="69" fill="hold">
                            <p:stCondLst>
                              <p:cond delay="9150"/>
                            </p:stCondLst>
                            <p:childTnLst>
                              <p:par>
                                <p:cTn id="70" presetID="22" presetClass="entr" presetSubtype="4" fill="hold" nodeType="afterEffect">
                                  <p:stCondLst>
                                    <p:cond delay="0"/>
                                  </p:stCondLst>
                                  <p:childTnLst>
                                    <p:set>
                                      <p:cBhvr>
                                        <p:cTn id="71" dur="1" fill="hold">
                                          <p:stCondLst>
                                            <p:cond delay="0"/>
                                          </p:stCondLst>
                                        </p:cTn>
                                        <p:tgtEl>
                                          <p:spTgt spid="50"/>
                                        </p:tgtEl>
                                        <p:attrNameLst>
                                          <p:attrName>style.visibility</p:attrName>
                                        </p:attrNameLst>
                                      </p:cBhvr>
                                      <p:to>
                                        <p:strVal val="visible"/>
                                      </p:to>
                                    </p:set>
                                    <p:animEffect transition="in" filter="wipe(down)">
                                      <p:cBhvr>
                                        <p:cTn id="72" dur="500"/>
                                        <p:tgtEl>
                                          <p:spTgt spid="50"/>
                                        </p:tgtEl>
                                      </p:cBhvr>
                                    </p:animEffect>
                                  </p:childTnLst>
                                </p:cTn>
                              </p:par>
                            </p:childTnLst>
                          </p:cTn>
                        </p:par>
                        <p:par>
                          <p:cTn id="73" fill="hold">
                            <p:stCondLst>
                              <p:cond delay="9650"/>
                            </p:stCondLst>
                            <p:childTnLst>
                              <p:par>
                                <p:cTn id="74" presetID="10" presetClass="entr" presetSubtype="0" fill="hold" grpId="0" nodeType="afterEffect">
                                  <p:stCondLst>
                                    <p:cond delay="0"/>
                                  </p:stCondLst>
                                  <p:iterate type="wd">
                                    <p:tmPct val="10000"/>
                                  </p:iterate>
                                  <p:childTnLst>
                                    <p:set>
                                      <p:cBhvr>
                                        <p:cTn id="75" dur="1" fill="hold">
                                          <p:stCondLst>
                                            <p:cond delay="0"/>
                                          </p:stCondLst>
                                        </p:cTn>
                                        <p:tgtEl>
                                          <p:spTgt spid="120"/>
                                        </p:tgtEl>
                                        <p:attrNameLst>
                                          <p:attrName>style.visibility</p:attrName>
                                        </p:attrNameLst>
                                      </p:cBhvr>
                                      <p:to>
                                        <p:strVal val="visible"/>
                                      </p:to>
                                    </p:set>
                                    <p:animEffect transition="in" filter="fade">
                                      <p:cBhvr>
                                        <p:cTn id="76" dur="500"/>
                                        <p:tgtEl>
                                          <p:spTgt spid="120"/>
                                        </p:tgtEl>
                                      </p:cBhvr>
                                    </p:animEffect>
                                  </p:childTnLst>
                                </p:cTn>
                              </p:par>
                            </p:childTnLst>
                          </p:cTn>
                        </p:par>
                        <p:par>
                          <p:cTn id="77" fill="hold">
                            <p:stCondLst>
                              <p:cond delay="10150"/>
                            </p:stCondLst>
                            <p:childTnLst>
                              <p:par>
                                <p:cTn id="78" presetID="10" presetClass="entr" presetSubtype="0" fill="hold" nodeType="afterEffect">
                                  <p:stCondLst>
                                    <p:cond delay="0"/>
                                  </p:stCondLst>
                                  <p:childTnLst>
                                    <p:set>
                                      <p:cBhvr>
                                        <p:cTn id="79" dur="1" fill="hold">
                                          <p:stCondLst>
                                            <p:cond delay="0"/>
                                          </p:stCondLst>
                                        </p:cTn>
                                        <p:tgtEl>
                                          <p:spTgt spid="83"/>
                                        </p:tgtEl>
                                        <p:attrNameLst>
                                          <p:attrName>style.visibility</p:attrName>
                                        </p:attrNameLst>
                                      </p:cBhvr>
                                      <p:to>
                                        <p:strVal val="visible"/>
                                      </p:to>
                                    </p:set>
                                    <p:animEffect transition="in" filter="fade">
                                      <p:cBhvr>
                                        <p:cTn id="80" dur="500"/>
                                        <p:tgtEl>
                                          <p:spTgt spid="83"/>
                                        </p:tgtEl>
                                      </p:cBhvr>
                                    </p:animEffect>
                                  </p:childTnLst>
                                </p:cTn>
                              </p:par>
                              <p:par>
                                <p:cTn id="81" presetID="10" presetClass="entr" presetSubtype="0" fill="hold" nodeType="withEffect">
                                  <p:stCondLst>
                                    <p:cond delay="0"/>
                                  </p:stCondLst>
                                  <p:childTnLst>
                                    <p:set>
                                      <p:cBhvr>
                                        <p:cTn id="82" dur="1" fill="hold">
                                          <p:stCondLst>
                                            <p:cond delay="0"/>
                                          </p:stCondLst>
                                        </p:cTn>
                                        <p:tgtEl>
                                          <p:spTgt spid="137"/>
                                        </p:tgtEl>
                                        <p:attrNameLst>
                                          <p:attrName>style.visibility</p:attrName>
                                        </p:attrNameLst>
                                      </p:cBhvr>
                                      <p:to>
                                        <p:strVal val="visible"/>
                                      </p:to>
                                    </p:set>
                                    <p:animEffect transition="in" filter="fade">
                                      <p:cBhvr>
                                        <p:cTn id="83" dur="500"/>
                                        <p:tgtEl>
                                          <p:spTgt spid="137"/>
                                        </p:tgtEl>
                                      </p:cBhvr>
                                    </p:animEffect>
                                  </p:childTnLst>
                                </p:cTn>
                              </p:par>
                            </p:childTnLst>
                          </p:cTn>
                        </p:par>
                        <p:par>
                          <p:cTn id="84" fill="hold">
                            <p:stCondLst>
                              <p:cond delay="10650"/>
                            </p:stCondLst>
                            <p:childTnLst>
                              <p:par>
                                <p:cTn id="85" presetID="10" presetClass="entr" presetSubtype="0" fill="hold" grpId="0" nodeType="afterEffect">
                                  <p:stCondLst>
                                    <p:cond delay="0"/>
                                  </p:stCondLst>
                                  <p:iterate type="wd">
                                    <p:tmPct val="10000"/>
                                  </p:iterate>
                                  <p:childTnLst>
                                    <p:set>
                                      <p:cBhvr>
                                        <p:cTn id="86" dur="1" fill="hold">
                                          <p:stCondLst>
                                            <p:cond delay="0"/>
                                          </p:stCondLst>
                                        </p:cTn>
                                        <p:tgtEl>
                                          <p:spTgt spid="122"/>
                                        </p:tgtEl>
                                        <p:attrNameLst>
                                          <p:attrName>style.visibility</p:attrName>
                                        </p:attrNameLst>
                                      </p:cBhvr>
                                      <p:to>
                                        <p:strVal val="visible"/>
                                      </p:to>
                                    </p:set>
                                    <p:animEffect transition="in" filter="fade">
                                      <p:cBhvr>
                                        <p:cTn id="87" dur="500"/>
                                        <p:tgtEl>
                                          <p:spTgt spid="122"/>
                                        </p:tgtEl>
                                      </p:cBhvr>
                                    </p:animEffect>
                                  </p:childTnLst>
                                </p:cTn>
                              </p:par>
                            </p:childTnLst>
                          </p:cTn>
                        </p:par>
                        <p:par>
                          <p:cTn id="88" fill="hold">
                            <p:stCondLst>
                              <p:cond delay="11150"/>
                            </p:stCondLst>
                            <p:childTnLst>
                              <p:par>
                                <p:cTn id="89" presetID="10" presetClass="entr" presetSubtype="0" fill="hold" grpId="0" nodeType="afterEffect">
                                  <p:stCondLst>
                                    <p:cond delay="0"/>
                                  </p:stCondLst>
                                  <p:childTnLst>
                                    <p:set>
                                      <p:cBhvr>
                                        <p:cTn id="90" dur="1" fill="hold">
                                          <p:stCondLst>
                                            <p:cond delay="0"/>
                                          </p:stCondLst>
                                        </p:cTn>
                                        <p:tgtEl>
                                          <p:spTgt spid="84"/>
                                        </p:tgtEl>
                                        <p:attrNameLst>
                                          <p:attrName>style.visibility</p:attrName>
                                        </p:attrNameLst>
                                      </p:cBhvr>
                                      <p:to>
                                        <p:strVal val="visible"/>
                                      </p:to>
                                    </p:set>
                                    <p:animEffect transition="in" filter="fade">
                                      <p:cBhvr>
                                        <p:cTn id="91" dur="500"/>
                                        <p:tgtEl>
                                          <p:spTgt spid="84"/>
                                        </p:tgtEl>
                                      </p:cBhvr>
                                    </p:animEffect>
                                  </p:childTnLst>
                                </p:cTn>
                              </p:par>
                            </p:childTnLst>
                          </p:cTn>
                        </p:par>
                        <p:par>
                          <p:cTn id="92" fill="hold">
                            <p:stCondLst>
                              <p:cond delay="11650"/>
                            </p:stCondLst>
                            <p:childTnLst>
                              <p:par>
                                <p:cTn id="93" presetID="22" presetClass="entr" presetSubtype="1" fill="hold" grpId="0" nodeType="afterEffect">
                                  <p:stCondLst>
                                    <p:cond delay="0"/>
                                  </p:stCondLst>
                                  <p:childTnLst>
                                    <p:set>
                                      <p:cBhvr>
                                        <p:cTn id="94" dur="1" fill="hold">
                                          <p:stCondLst>
                                            <p:cond delay="0"/>
                                          </p:stCondLst>
                                        </p:cTn>
                                        <p:tgtEl>
                                          <p:spTgt spid="95"/>
                                        </p:tgtEl>
                                        <p:attrNameLst>
                                          <p:attrName>style.visibility</p:attrName>
                                        </p:attrNameLst>
                                      </p:cBhvr>
                                      <p:to>
                                        <p:strVal val="visible"/>
                                      </p:to>
                                    </p:set>
                                    <p:animEffect transition="in" filter="wipe(up)">
                                      <p:cBhvr>
                                        <p:cTn id="95" dur="500"/>
                                        <p:tgtEl>
                                          <p:spTgt spid="95"/>
                                        </p:tgtEl>
                                      </p:cBhvr>
                                    </p:animEffect>
                                  </p:childTnLst>
                                </p:cTn>
                              </p:par>
                            </p:childTnLst>
                          </p:cTn>
                        </p:par>
                        <p:par>
                          <p:cTn id="96" fill="hold">
                            <p:stCondLst>
                              <p:cond delay="12150"/>
                            </p:stCondLst>
                            <p:childTnLst>
                              <p:par>
                                <p:cTn id="97" presetID="22" presetClass="entr" presetSubtype="4" fill="hold" grpId="0" nodeType="afterEffect">
                                  <p:stCondLst>
                                    <p:cond delay="0"/>
                                  </p:stCondLst>
                                  <p:childTnLst>
                                    <p:set>
                                      <p:cBhvr>
                                        <p:cTn id="98" dur="1" fill="hold">
                                          <p:stCondLst>
                                            <p:cond delay="0"/>
                                          </p:stCondLst>
                                        </p:cTn>
                                        <p:tgtEl>
                                          <p:spTgt spid="96"/>
                                        </p:tgtEl>
                                        <p:attrNameLst>
                                          <p:attrName>style.visibility</p:attrName>
                                        </p:attrNameLst>
                                      </p:cBhvr>
                                      <p:to>
                                        <p:strVal val="visible"/>
                                      </p:to>
                                    </p:set>
                                    <p:animEffect transition="in" filter="wipe(down)">
                                      <p:cBhvr>
                                        <p:cTn id="99" dur="500"/>
                                        <p:tgtEl>
                                          <p:spTgt spid="96"/>
                                        </p:tgtEl>
                                      </p:cBhvr>
                                    </p:animEffect>
                                  </p:childTnLst>
                                </p:cTn>
                              </p:par>
                            </p:childTnLst>
                          </p:cTn>
                        </p:par>
                        <p:par>
                          <p:cTn id="100" fill="hold">
                            <p:stCondLst>
                              <p:cond delay="12650"/>
                            </p:stCondLst>
                            <p:childTnLst>
                              <p:par>
                                <p:cTn id="101" presetID="10" presetClass="entr" presetSubtype="0" fill="hold" grpId="0" nodeType="afterEffect">
                                  <p:stCondLst>
                                    <p:cond delay="0"/>
                                  </p:stCondLst>
                                  <p:iterate type="wd">
                                    <p:tmPct val="10000"/>
                                  </p:iterate>
                                  <p:childTnLst>
                                    <p:set>
                                      <p:cBhvr>
                                        <p:cTn id="102" dur="1" fill="hold">
                                          <p:stCondLst>
                                            <p:cond delay="0"/>
                                          </p:stCondLst>
                                        </p:cTn>
                                        <p:tgtEl>
                                          <p:spTgt spid="124"/>
                                        </p:tgtEl>
                                        <p:attrNameLst>
                                          <p:attrName>style.visibility</p:attrName>
                                        </p:attrNameLst>
                                      </p:cBhvr>
                                      <p:to>
                                        <p:strVal val="visible"/>
                                      </p:to>
                                    </p:set>
                                    <p:animEffect transition="in" filter="fade">
                                      <p:cBhvr>
                                        <p:cTn id="103" dur="500"/>
                                        <p:tgtEl>
                                          <p:spTgt spid="124"/>
                                        </p:tgtEl>
                                      </p:cBhvr>
                                    </p:animEffect>
                                  </p:childTnLst>
                                </p:cTn>
                              </p:par>
                            </p:childTnLst>
                          </p:cTn>
                        </p:par>
                        <p:par>
                          <p:cTn id="104" fill="hold">
                            <p:stCondLst>
                              <p:cond delay="13200"/>
                            </p:stCondLst>
                            <p:childTnLst>
                              <p:par>
                                <p:cTn id="105" presetID="22" presetClass="entr" presetSubtype="4" fill="hold" grpId="0" nodeType="afterEffect">
                                  <p:stCondLst>
                                    <p:cond delay="0"/>
                                  </p:stCondLst>
                                  <p:childTnLst>
                                    <p:set>
                                      <p:cBhvr>
                                        <p:cTn id="106" dur="1" fill="hold">
                                          <p:stCondLst>
                                            <p:cond delay="0"/>
                                          </p:stCondLst>
                                        </p:cTn>
                                        <p:tgtEl>
                                          <p:spTgt spid="111"/>
                                        </p:tgtEl>
                                        <p:attrNameLst>
                                          <p:attrName>style.visibility</p:attrName>
                                        </p:attrNameLst>
                                      </p:cBhvr>
                                      <p:to>
                                        <p:strVal val="visible"/>
                                      </p:to>
                                    </p:set>
                                    <p:animEffect transition="in" filter="wipe(down)">
                                      <p:cBhvr>
                                        <p:cTn id="107" dur="500"/>
                                        <p:tgtEl>
                                          <p:spTgt spid="111"/>
                                        </p:tgtEl>
                                      </p:cBhvr>
                                    </p:animEffect>
                                  </p:childTnLst>
                                </p:cTn>
                              </p:par>
                            </p:childTnLst>
                          </p:cTn>
                        </p:par>
                        <p:par>
                          <p:cTn id="108" fill="hold">
                            <p:stCondLst>
                              <p:cond delay="13700"/>
                            </p:stCondLst>
                            <p:childTnLst>
                              <p:par>
                                <p:cTn id="109" presetID="22" presetClass="entr" presetSubtype="4" fill="hold" grpId="0" nodeType="afterEffect">
                                  <p:stCondLst>
                                    <p:cond delay="0"/>
                                  </p:stCondLst>
                                  <p:childTnLst>
                                    <p:set>
                                      <p:cBhvr>
                                        <p:cTn id="110" dur="1" fill="hold">
                                          <p:stCondLst>
                                            <p:cond delay="0"/>
                                          </p:stCondLst>
                                        </p:cTn>
                                        <p:tgtEl>
                                          <p:spTgt spid="99"/>
                                        </p:tgtEl>
                                        <p:attrNameLst>
                                          <p:attrName>style.visibility</p:attrName>
                                        </p:attrNameLst>
                                      </p:cBhvr>
                                      <p:to>
                                        <p:strVal val="visible"/>
                                      </p:to>
                                    </p:set>
                                    <p:animEffect transition="in" filter="wipe(down)">
                                      <p:cBhvr>
                                        <p:cTn id="111" dur="500"/>
                                        <p:tgtEl>
                                          <p:spTgt spid="99"/>
                                        </p:tgtEl>
                                      </p:cBhvr>
                                    </p:animEffect>
                                  </p:childTnLst>
                                </p:cTn>
                              </p:par>
                            </p:childTnLst>
                          </p:cTn>
                        </p:par>
                        <p:par>
                          <p:cTn id="112" fill="hold">
                            <p:stCondLst>
                              <p:cond delay="14200"/>
                            </p:stCondLst>
                            <p:childTnLst>
                              <p:par>
                                <p:cTn id="113" presetID="10" presetClass="entr" presetSubtype="0" fill="hold" grpId="0" nodeType="afterEffect">
                                  <p:stCondLst>
                                    <p:cond delay="0"/>
                                  </p:stCondLst>
                                  <p:iterate type="wd">
                                    <p:tmPct val="10000"/>
                                  </p:iterate>
                                  <p:childTnLst>
                                    <p:set>
                                      <p:cBhvr>
                                        <p:cTn id="114" dur="1" fill="hold">
                                          <p:stCondLst>
                                            <p:cond delay="0"/>
                                          </p:stCondLst>
                                        </p:cTn>
                                        <p:tgtEl>
                                          <p:spTgt spid="123"/>
                                        </p:tgtEl>
                                        <p:attrNameLst>
                                          <p:attrName>style.visibility</p:attrName>
                                        </p:attrNameLst>
                                      </p:cBhvr>
                                      <p:to>
                                        <p:strVal val="visible"/>
                                      </p:to>
                                    </p:set>
                                    <p:animEffect transition="in" filter="fade">
                                      <p:cBhvr>
                                        <p:cTn id="115" dur="500"/>
                                        <p:tgtEl>
                                          <p:spTgt spid="123"/>
                                        </p:tgtEl>
                                      </p:cBhvr>
                                    </p:animEffect>
                                  </p:childTnLst>
                                </p:cTn>
                              </p:par>
                            </p:childTnLst>
                          </p:cTn>
                        </p:par>
                        <p:par>
                          <p:cTn id="116" fill="hold">
                            <p:stCondLst>
                              <p:cond delay="14700"/>
                            </p:stCondLst>
                            <p:childTnLst>
                              <p:par>
                                <p:cTn id="117" presetID="10" presetClass="entr" presetSubtype="0" fill="hold" grpId="0" nodeType="afterEffect">
                                  <p:stCondLst>
                                    <p:cond delay="0"/>
                                  </p:stCondLst>
                                  <p:childTnLst>
                                    <p:set>
                                      <p:cBhvr>
                                        <p:cTn id="118" dur="1" fill="hold">
                                          <p:stCondLst>
                                            <p:cond delay="0"/>
                                          </p:stCondLst>
                                        </p:cTn>
                                        <p:tgtEl>
                                          <p:spTgt spid="112"/>
                                        </p:tgtEl>
                                        <p:attrNameLst>
                                          <p:attrName>style.visibility</p:attrName>
                                        </p:attrNameLst>
                                      </p:cBhvr>
                                      <p:to>
                                        <p:strVal val="visible"/>
                                      </p:to>
                                    </p:set>
                                    <p:animEffect transition="in" filter="fade">
                                      <p:cBhvr>
                                        <p:cTn id="119" dur="500"/>
                                        <p:tgtEl>
                                          <p:spTgt spid="112"/>
                                        </p:tgtEl>
                                      </p:cBhvr>
                                    </p:animEffect>
                                  </p:childTnLst>
                                </p:cTn>
                              </p:par>
                            </p:childTnLst>
                          </p:cTn>
                        </p:par>
                        <p:par>
                          <p:cTn id="120" fill="hold">
                            <p:stCondLst>
                              <p:cond delay="15200"/>
                            </p:stCondLst>
                            <p:childTnLst>
                              <p:par>
                                <p:cTn id="121" presetID="10" presetClass="entr" presetSubtype="0" fill="hold" grpId="0" nodeType="afterEffect">
                                  <p:stCondLst>
                                    <p:cond delay="0"/>
                                  </p:stCondLst>
                                  <p:iterate type="wd">
                                    <p:tmPct val="10000"/>
                                  </p:iterate>
                                  <p:childTnLst>
                                    <p:set>
                                      <p:cBhvr>
                                        <p:cTn id="122" dur="1" fill="hold">
                                          <p:stCondLst>
                                            <p:cond delay="0"/>
                                          </p:stCondLst>
                                        </p:cTn>
                                        <p:tgtEl>
                                          <p:spTgt spid="127"/>
                                        </p:tgtEl>
                                        <p:attrNameLst>
                                          <p:attrName>style.visibility</p:attrName>
                                        </p:attrNameLst>
                                      </p:cBhvr>
                                      <p:to>
                                        <p:strVal val="visible"/>
                                      </p:to>
                                    </p:set>
                                    <p:animEffect transition="in" filter="fade">
                                      <p:cBhvr>
                                        <p:cTn id="123" dur="500"/>
                                        <p:tgtEl>
                                          <p:spTgt spid="127"/>
                                        </p:tgtEl>
                                      </p:cBhvr>
                                    </p:animEffect>
                                  </p:childTnLst>
                                </p:cTn>
                              </p:par>
                            </p:childTnLst>
                          </p:cTn>
                        </p:par>
                        <p:par>
                          <p:cTn id="124" fill="hold">
                            <p:stCondLst>
                              <p:cond delay="15900"/>
                            </p:stCondLst>
                            <p:childTnLst>
                              <p:par>
                                <p:cTn id="125" presetID="10" presetClass="entr" presetSubtype="0" fill="hold" grpId="0" nodeType="afterEffect">
                                  <p:stCondLst>
                                    <p:cond delay="500"/>
                                  </p:stCondLst>
                                  <p:iterate type="wd">
                                    <p:tmPct val="10000"/>
                                  </p:iterate>
                                  <p:childTnLst>
                                    <p:set>
                                      <p:cBhvr>
                                        <p:cTn id="126" dur="1" fill="hold">
                                          <p:stCondLst>
                                            <p:cond delay="0"/>
                                          </p:stCondLst>
                                        </p:cTn>
                                        <p:tgtEl>
                                          <p:spTgt spid="128"/>
                                        </p:tgtEl>
                                        <p:attrNameLst>
                                          <p:attrName>style.visibility</p:attrName>
                                        </p:attrNameLst>
                                      </p:cBhvr>
                                      <p:to>
                                        <p:strVal val="visible"/>
                                      </p:to>
                                    </p:set>
                                    <p:animEffect transition="in" filter="fade">
                                      <p:cBhvr>
                                        <p:cTn id="127" dur="500"/>
                                        <p:tgtEl>
                                          <p:spTgt spid="128"/>
                                        </p:tgtEl>
                                      </p:cBhvr>
                                    </p:animEffect>
                                  </p:childTnLst>
                                </p:cTn>
                              </p:par>
                            </p:childTnLst>
                          </p:cTn>
                        </p:par>
                        <p:par>
                          <p:cTn id="128" fill="hold">
                            <p:stCondLst>
                              <p:cond delay="19400"/>
                            </p:stCondLst>
                            <p:childTnLst>
                              <p:par>
                                <p:cTn id="129" presetID="10" presetClass="entr" presetSubtype="0" fill="hold" grpId="0" nodeType="afterEffect">
                                  <p:stCondLst>
                                    <p:cond delay="1750"/>
                                  </p:stCondLst>
                                  <p:iterate type="wd">
                                    <p:tmPct val="10000"/>
                                  </p:iterate>
                                  <p:childTnLst>
                                    <p:set>
                                      <p:cBhvr>
                                        <p:cTn id="130" dur="1" fill="hold">
                                          <p:stCondLst>
                                            <p:cond delay="0"/>
                                          </p:stCondLst>
                                        </p:cTn>
                                        <p:tgtEl>
                                          <p:spTgt spid="130"/>
                                        </p:tgtEl>
                                        <p:attrNameLst>
                                          <p:attrName>style.visibility</p:attrName>
                                        </p:attrNameLst>
                                      </p:cBhvr>
                                      <p:to>
                                        <p:strVal val="visible"/>
                                      </p:to>
                                    </p:set>
                                    <p:animEffect transition="in" filter="fade">
                                      <p:cBhvr>
                                        <p:cTn id="131" dur="500"/>
                                        <p:tgtEl>
                                          <p:spTgt spid="130"/>
                                        </p:tgtEl>
                                      </p:cBhvr>
                                    </p:animEffect>
                                  </p:childTnLst>
                                </p:cTn>
                              </p:par>
                            </p:childTnLst>
                          </p:cTn>
                        </p:par>
                        <p:par>
                          <p:cTn id="132" fill="hold">
                            <p:stCondLst>
                              <p:cond delay="23150"/>
                            </p:stCondLst>
                            <p:childTnLst>
                              <p:par>
                                <p:cTn id="133" presetID="22" presetClass="entr" presetSubtype="1" fill="hold" grpId="0" nodeType="afterEffect">
                                  <p:stCondLst>
                                    <p:cond delay="1250"/>
                                  </p:stCondLst>
                                  <p:childTnLst>
                                    <p:set>
                                      <p:cBhvr>
                                        <p:cTn id="134" dur="1" fill="hold">
                                          <p:stCondLst>
                                            <p:cond delay="0"/>
                                          </p:stCondLst>
                                        </p:cTn>
                                        <p:tgtEl>
                                          <p:spTgt spid="51"/>
                                        </p:tgtEl>
                                        <p:attrNameLst>
                                          <p:attrName>style.visibility</p:attrName>
                                        </p:attrNameLst>
                                      </p:cBhvr>
                                      <p:to>
                                        <p:strVal val="visible"/>
                                      </p:to>
                                    </p:set>
                                    <p:animEffect transition="in" filter="wipe(up)">
                                      <p:cBhvr>
                                        <p:cTn id="135" dur="500"/>
                                        <p:tgtEl>
                                          <p:spTgt spid="51"/>
                                        </p:tgtEl>
                                      </p:cBhvr>
                                    </p:animEffect>
                                  </p:childTnLst>
                                </p:cTn>
                              </p:par>
                            </p:childTnLst>
                          </p:cTn>
                        </p:par>
                        <p:par>
                          <p:cTn id="136" fill="hold">
                            <p:stCondLst>
                              <p:cond delay="24900"/>
                            </p:stCondLst>
                            <p:childTnLst>
                              <p:par>
                                <p:cTn id="137" presetID="10" presetClass="entr" presetSubtype="0" fill="hold" grpId="0" nodeType="afterEffect">
                                  <p:stCondLst>
                                    <p:cond delay="1250"/>
                                  </p:stCondLst>
                                  <p:iterate type="wd">
                                    <p:tmPct val="10000"/>
                                  </p:iterate>
                                  <p:childTnLst>
                                    <p:set>
                                      <p:cBhvr>
                                        <p:cTn id="138" dur="1" fill="hold">
                                          <p:stCondLst>
                                            <p:cond delay="0"/>
                                          </p:stCondLst>
                                        </p:cTn>
                                        <p:tgtEl>
                                          <p:spTgt spid="129"/>
                                        </p:tgtEl>
                                        <p:attrNameLst>
                                          <p:attrName>style.visibility</p:attrName>
                                        </p:attrNameLst>
                                      </p:cBhvr>
                                      <p:to>
                                        <p:strVal val="visible"/>
                                      </p:to>
                                    </p:set>
                                    <p:animEffect transition="in" filter="fade">
                                      <p:cBhvr>
                                        <p:cTn id="139" dur="500"/>
                                        <p:tgtEl>
                                          <p:spTgt spid="129"/>
                                        </p:tgtEl>
                                      </p:cBhvr>
                                    </p:animEffect>
                                  </p:childTnLst>
                                </p:cTn>
                              </p:par>
                              <p:par>
                                <p:cTn id="140" presetID="1" presetClass="entr" presetSubtype="0" fill="hold" grpId="0" nodeType="withEffect">
                                  <p:stCondLst>
                                    <p:cond delay="0"/>
                                  </p:stCondLst>
                                  <p:childTnLst>
                                    <p:set>
                                      <p:cBhvr>
                                        <p:cTn id="141" dur="1" fill="hold">
                                          <p:stCondLst>
                                            <p:cond delay="0"/>
                                          </p:stCondLst>
                                        </p:cTn>
                                        <p:tgtEl>
                                          <p:spTgt spid="70"/>
                                        </p:tgtEl>
                                        <p:attrNameLst>
                                          <p:attrName>style.visibility</p:attrName>
                                        </p:attrNameLst>
                                      </p:cBhvr>
                                      <p:to>
                                        <p:strVal val="visible"/>
                                      </p:to>
                                    </p:set>
                                  </p:childTnLst>
                                </p:cTn>
                              </p:par>
                            </p:childTnLst>
                          </p:cTn>
                        </p:par>
                        <p:par>
                          <p:cTn id="142" fill="hold">
                            <p:stCondLst>
                              <p:cond delay="26900"/>
                            </p:stCondLst>
                            <p:childTnLst>
                              <p:par>
                                <p:cTn id="143" presetID="10" presetClass="entr" presetSubtype="0" fill="hold" grpId="0" nodeType="afterEffect">
                                  <p:stCondLst>
                                    <p:cond delay="0"/>
                                  </p:stCondLst>
                                  <p:iterate type="wd">
                                    <p:tmPct val="10000"/>
                                  </p:iterate>
                                  <p:childTnLst>
                                    <p:set>
                                      <p:cBhvr>
                                        <p:cTn id="144" dur="1" fill="hold">
                                          <p:stCondLst>
                                            <p:cond delay="0"/>
                                          </p:stCondLst>
                                        </p:cTn>
                                        <p:tgtEl>
                                          <p:spTgt spid="143"/>
                                        </p:tgtEl>
                                        <p:attrNameLst>
                                          <p:attrName>style.visibility</p:attrName>
                                        </p:attrNameLst>
                                      </p:cBhvr>
                                      <p:to>
                                        <p:strVal val="visible"/>
                                      </p:to>
                                    </p:set>
                                    <p:animEffect transition="in" filter="fade">
                                      <p:cBhvr>
                                        <p:cTn id="145" dur="500"/>
                                        <p:tgtEl>
                                          <p:spTgt spid="14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6" restart="whenNotActive" fill="hold" evtFilter="cancelBubble" nodeType="interactiveSeq">
                <p:stCondLst>
                  <p:cond evt="onClick" delay="0">
                    <p:tgtEl>
                      <p:spTgt spid="70"/>
                    </p:tgtEl>
                  </p:cond>
                </p:stCondLst>
                <p:endSync evt="end" delay="0">
                  <p:rtn val="all"/>
                </p:endSync>
                <p:childTnLst>
                  <p:par>
                    <p:cTn id="147" fill="hold">
                      <p:stCondLst>
                        <p:cond delay="0"/>
                      </p:stCondLst>
                      <p:childTnLst>
                        <p:par>
                          <p:cTn id="148" fill="hold">
                            <p:stCondLst>
                              <p:cond delay="0"/>
                            </p:stCondLst>
                            <p:childTnLst>
                              <p:par>
                                <p:cTn id="149" presetID="10" presetClass="exit" presetSubtype="0" fill="hold" grpId="1" nodeType="clickEffect">
                                  <p:stCondLst>
                                    <p:cond delay="0"/>
                                  </p:stCondLst>
                                  <p:iterate type="wd">
                                    <p:tmPct val="0"/>
                                  </p:iterate>
                                  <p:childTnLst>
                                    <p:animEffect transition="out" filter="fade">
                                      <p:cBhvr>
                                        <p:cTn id="150" dur="500"/>
                                        <p:tgtEl>
                                          <p:spTgt spid="143"/>
                                        </p:tgtEl>
                                      </p:cBhvr>
                                    </p:animEffect>
                                    <p:set>
                                      <p:cBhvr>
                                        <p:cTn id="151" dur="1" fill="hold">
                                          <p:stCondLst>
                                            <p:cond delay="499"/>
                                          </p:stCondLst>
                                        </p:cTn>
                                        <p:tgtEl>
                                          <p:spTgt spid="143"/>
                                        </p:tgtEl>
                                        <p:attrNameLst>
                                          <p:attrName>style.visibility</p:attrName>
                                        </p:attrNameLst>
                                      </p:cBhvr>
                                      <p:to>
                                        <p:strVal val="hidden"/>
                                      </p:to>
                                    </p:set>
                                  </p:childTnLst>
                                </p:cTn>
                              </p:par>
                              <p:par>
                                <p:cTn id="152" presetID="10" presetClass="exit" presetSubtype="0" fill="hold" grpId="2" nodeType="withEffect">
                                  <p:stCondLst>
                                    <p:cond delay="0"/>
                                  </p:stCondLst>
                                  <p:childTnLst>
                                    <p:animEffect transition="out" filter="fade">
                                      <p:cBhvr>
                                        <p:cTn id="153" dur="500"/>
                                        <p:tgtEl>
                                          <p:spTgt spid="70"/>
                                        </p:tgtEl>
                                      </p:cBhvr>
                                    </p:animEffect>
                                    <p:set>
                                      <p:cBhvr>
                                        <p:cTn id="154" dur="1" fill="hold">
                                          <p:stCondLst>
                                            <p:cond delay="499"/>
                                          </p:stCondLst>
                                        </p:cTn>
                                        <p:tgtEl>
                                          <p:spTgt spid="70"/>
                                        </p:tgtEl>
                                        <p:attrNameLst>
                                          <p:attrName>style.visibility</p:attrName>
                                        </p:attrNameLst>
                                      </p:cBhvr>
                                      <p:to>
                                        <p:strVal val="hidden"/>
                                      </p:to>
                                    </p:set>
                                  </p:childTnLst>
                                </p:cTn>
                              </p:par>
                              <p:par>
                                <p:cTn id="155" presetID="0" presetClass="path" presetSubtype="0" accel="50000" decel="50000" fill="hold" nodeType="withEffect">
                                  <p:stCondLst>
                                    <p:cond delay="0"/>
                                  </p:stCondLst>
                                  <p:childTnLst>
                                    <p:animMotion origin="layout" path="M -0.00399 -0.00555 L 0.05122 0.00139 L 0.08229 -0.00092 L 0.12361 -0.00324 " pathEditMode="fixed" rAng="0" ptsTypes="AAAA">
                                      <p:cBhvr>
                                        <p:cTn id="156" dur="2000" fill="hold"/>
                                        <p:tgtEl>
                                          <p:spTgt spid="113"/>
                                        </p:tgtEl>
                                        <p:attrNameLst>
                                          <p:attrName>ppt_x</p:attrName>
                                          <p:attrName>ppt_y</p:attrName>
                                        </p:attrNameLst>
                                      </p:cBhvr>
                                      <p:rCtr x="6372" y="347"/>
                                    </p:animMotion>
                                  </p:childTnLst>
                                </p:cTn>
                              </p:par>
                              <p:par>
                                <p:cTn id="157" presetID="1" presetClass="entr" presetSubtype="0" fill="hold" nodeType="withEffect">
                                  <p:stCondLst>
                                    <p:cond delay="0"/>
                                  </p:stCondLst>
                                  <p:childTnLst>
                                    <p:set>
                                      <p:cBhvr>
                                        <p:cTn id="158" dur="1" fill="hold">
                                          <p:stCondLst>
                                            <p:cond delay="9"/>
                                          </p:stCondLst>
                                        </p:cTn>
                                        <p:tgtEl>
                                          <p:spTgt spid="134"/>
                                        </p:tgtEl>
                                        <p:attrNameLst>
                                          <p:attrName>style.visibility</p:attrName>
                                        </p:attrNameLst>
                                      </p:cBhvr>
                                      <p:to>
                                        <p:strVal val="visible"/>
                                      </p:to>
                                    </p:set>
                                  </p:childTnLst>
                                </p:cTn>
                              </p:par>
                              <p:par>
                                <p:cTn id="159" presetID="1" presetClass="exit" presetSubtype="0" fill="hold" nodeType="withEffect">
                                  <p:stCondLst>
                                    <p:cond delay="10"/>
                                  </p:stCondLst>
                                  <p:childTnLst>
                                    <p:set>
                                      <p:cBhvr>
                                        <p:cTn id="160" dur="1" fill="hold">
                                          <p:stCondLst>
                                            <p:cond delay="0"/>
                                          </p:stCondLst>
                                        </p:cTn>
                                        <p:tgtEl>
                                          <p:spTgt spid="134"/>
                                        </p:tgtEl>
                                        <p:attrNameLst>
                                          <p:attrName>style.visibility</p:attrName>
                                        </p:attrNameLst>
                                      </p:cBhvr>
                                      <p:to>
                                        <p:strVal val="hidden"/>
                                      </p:to>
                                    </p:set>
                                  </p:childTnLst>
                                </p:cTn>
                              </p:par>
                              <p:par>
                                <p:cTn id="161" presetID="1" presetClass="entr" presetSubtype="0" fill="hold" nodeType="withEffect">
                                  <p:stCondLst>
                                    <p:cond delay="10"/>
                                  </p:stCondLst>
                                  <p:childTnLst>
                                    <p:set>
                                      <p:cBhvr>
                                        <p:cTn id="162" dur="1" fill="hold">
                                          <p:stCondLst>
                                            <p:cond delay="0"/>
                                          </p:stCondLst>
                                        </p:cTn>
                                        <p:tgtEl>
                                          <p:spTgt spid="137"/>
                                        </p:tgtEl>
                                        <p:attrNameLst>
                                          <p:attrName>style.visibility</p:attrName>
                                        </p:attrNameLst>
                                      </p:cBhvr>
                                      <p:to>
                                        <p:strVal val="visible"/>
                                      </p:to>
                                    </p:set>
                                  </p:childTnLst>
                                </p:cTn>
                              </p:par>
                              <p:par>
                                <p:cTn id="163" presetID="22" presetClass="exit" presetSubtype="8" fill="hold" grpId="1" nodeType="withEffect">
                                  <p:stCondLst>
                                    <p:cond delay="0"/>
                                  </p:stCondLst>
                                  <p:childTnLst>
                                    <p:animEffect transition="out" filter="wipe(left)">
                                      <p:cBhvr>
                                        <p:cTn id="164" dur="2000"/>
                                        <p:tgtEl>
                                          <p:spTgt spid="131"/>
                                        </p:tgtEl>
                                      </p:cBhvr>
                                    </p:animEffect>
                                    <p:set>
                                      <p:cBhvr>
                                        <p:cTn id="165" dur="1" fill="hold">
                                          <p:stCondLst>
                                            <p:cond delay="1999"/>
                                          </p:stCondLst>
                                        </p:cTn>
                                        <p:tgtEl>
                                          <p:spTgt spid="131"/>
                                        </p:tgtEl>
                                        <p:attrNameLst>
                                          <p:attrName>style.visibility</p:attrName>
                                        </p:attrNameLst>
                                      </p:cBhvr>
                                      <p:to>
                                        <p:strVal val="hidden"/>
                                      </p:to>
                                    </p:set>
                                  </p:childTnLst>
                                </p:cTn>
                              </p:par>
                              <p:par>
                                <p:cTn id="166" presetID="22" presetClass="entr" presetSubtype="8" fill="hold" grpId="0" nodeType="withEffect">
                                  <p:stCondLst>
                                    <p:cond delay="750"/>
                                  </p:stCondLst>
                                  <p:childTnLst>
                                    <p:set>
                                      <p:cBhvr>
                                        <p:cTn id="167" dur="1" fill="hold">
                                          <p:stCondLst>
                                            <p:cond delay="0"/>
                                          </p:stCondLst>
                                        </p:cTn>
                                        <p:tgtEl>
                                          <p:spTgt spid="35"/>
                                        </p:tgtEl>
                                        <p:attrNameLst>
                                          <p:attrName>style.visibility</p:attrName>
                                        </p:attrNameLst>
                                      </p:cBhvr>
                                      <p:to>
                                        <p:strVal val="visible"/>
                                      </p:to>
                                    </p:set>
                                    <p:animEffect transition="in" filter="wipe(left)">
                                      <p:cBhvr>
                                        <p:cTn id="168" dur="750"/>
                                        <p:tgtEl>
                                          <p:spTgt spid="35"/>
                                        </p:tgtEl>
                                      </p:cBhvr>
                                    </p:animEffect>
                                  </p:childTnLst>
                                </p:cTn>
                              </p:par>
                            </p:childTnLst>
                          </p:cTn>
                        </p:par>
                        <p:par>
                          <p:cTn id="169" fill="hold">
                            <p:stCondLst>
                              <p:cond delay="2000"/>
                            </p:stCondLst>
                            <p:childTnLst>
                              <p:par>
                                <p:cTn id="170" presetID="22" presetClass="entr" presetSubtype="8" fill="hold" grpId="0" nodeType="afterEffect">
                                  <p:stCondLst>
                                    <p:cond delay="0"/>
                                  </p:stCondLst>
                                  <p:childTnLst>
                                    <p:set>
                                      <p:cBhvr>
                                        <p:cTn id="171" dur="1" fill="hold">
                                          <p:stCondLst>
                                            <p:cond delay="0"/>
                                          </p:stCondLst>
                                        </p:cTn>
                                        <p:tgtEl>
                                          <p:spTgt spid="25"/>
                                        </p:tgtEl>
                                        <p:attrNameLst>
                                          <p:attrName>style.visibility</p:attrName>
                                        </p:attrNameLst>
                                      </p:cBhvr>
                                      <p:to>
                                        <p:strVal val="visible"/>
                                      </p:to>
                                    </p:set>
                                    <p:animEffect transition="in" filter="wipe(left)">
                                      <p:cBhvr>
                                        <p:cTn id="172" dur="500"/>
                                        <p:tgtEl>
                                          <p:spTgt spid="25"/>
                                        </p:tgtEl>
                                      </p:cBhvr>
                                    </p:animEffect>
                                  </p:childTnLst>
                                </p:cTn>
                              </p:par>
                            </p:childTnLst>
                          </p:cTn>
                        </p:par>
                        <p:par>
                          <p:cTn id="173" fill="hold">
                            <p:stCondLst>
                              <p:cond delay="2500"/>
                            </p:stCondLst>
                            <p:childTnLst>
                              <p:par>
                                <p:cTn id="174" presetID="22" presetClass="entr" presetSubtype="8" fill="hold" grpId="0" nodeType="afterEffect">
                                  <p:stCondLst>
                                    <p:cond delay="0"/>
                                  </p:stCondLst>
                                  <p:childTnLst>
                                    <p:set>
                                      <p:cBhvr>
                                        <p:cTn id="175" dur="1" fill="hold">
                                          <p:stCondLst>
                                            <p:cond delay="0"/>
                                          </p:stCondLst>
                                        </p:cTn>
                                        <p:tgtEl>
                                          <p:spTgt spid="29"/>
                                        </p:tgtEl>
                                        <p:attrNameLst>
                                          <p:attrName>style.visibility</p:attrName>
                                        </p:attrNameLst>
                                      </p:cBhvr>
                                      <p:to>
                                        <p:strVal val="visible"/>
                                      </p:to>
                                    </p:set>
                                    <p:animEffect transition="in" filter="wipe(left)">
                                      <p:cBhvr>
                                        <p:cTn id="176" dur="500"/>
                                        <p:tgtEl>
                                          <p:spTgt spid="29"/>
                                        </p:tgtEl>
                                      </p:cBhvr>
                                    </p:animEffect>
                                  </p:childTnLst>
                                </p:cTn>
                              </p:par>
                            </p:childTnLst>
                          </p:cTn>
                        </p:par>
                        <p:par>
                          <p:cTn id="177" fill="hold">
                            <p:stCondLst>
                              <p:cond delay="3000"/>
                            </p:stCondLst>
                            <p:childTnLst>
                              <p:par>
                                <p:cTn id="178" presetID="22" presetClass="entr" presetSubtype="8" fill="hold" grpId="0" nodeType="afterEffect">
                                  <p:stCondLst>
                                    <p:cond delay="0"/>
                                  </p:stCondLst>
                                  <p:childTnLst>
                                    <p:set>
                                      <p:cBhvr>
                                        <p:cTn id="179" dur="1" fill="hold">
                                          <p:stCondLst>
                                            <p:cond delay="0"/>
                                          </p:stCondLst>
                                        </p:cTn>
                                        <p:tgtEl>
                                          <p:spTgt spid="45"/>
                                        </p:tgtEl>
                                        <p:attrNameLst>
                                          <p:attrName>style.visibility</p:attrName>
                                        </p:attrNameLst>
                                      </p:cBhvr>
                                      <p:to>
                                        <p:strVal val="visible"/>
                                      </p:to>
                                    </p:set>
                                    <p:animEffect transition="in" filter="wipe(left)">
                                      <p:cBhvr>
                                        <p:cTn id="180" dur="500"/>
                                        <p:tgtEl>
                                          <p:spTgt spid="45"/>
                                        </p:tgtEl>
                                      </p:cBhvr>
                                    </p:animEffect>
                                  </p:childTnLst>
                                </p:cTn>
                              </p:par>
                            </p:childTnLst>
                          </p:cTn>
                        </p:par>
                        <p:par>
                          <p:cTn id="181" fill="hold">
                            <p:stCondLst>
                              <p:cond delay="3500"/>
                            </p:stCondLst>
                            <p:childTnLst>
                              <p:par>
                                <p:cTn id="182" presetID="22" presetClass="entr" presetSubtype="8" fill="hold" grpId="0" nodeType="afterEffect">
                                  <p:stCondLst>
                                    <p:cond delay="0"/>
                                  </p:stCondLst>
                                  <p:childTnLst>
                                    <p:set>
                                      <p:cBhvr>
                                        <p:cTn id="183" dur="1" fill="hold">
                                          <p:stCondLst>
                                            <p:cond delay="0"/>
                                          </p:stCondLst>
                                        </p:cTn>
                                        <p:tgtEl>
                                          <p:spTgt spid="39"/>
                                        </p:tgtEl>
                                        <p:attrNameLst>
                                          <p:attrName>style.visibility</p:attrName>
                                        </p:attrNameLst>
                                      </p:cBhvr>
                                      <p:to>
                                        <p:strVal val="visible"/>
                                      </p:to>
                                    </p:set>
                                    <p:animEffect transition="in" filter="wipe(left)">
                                      <p:cBhvr>
                                        <p:cTn id="184" dur="500"/>
                                        <p:tgtEl>
                                          <p:spTgt spid="39"/>
                                        </p:tgtEl>
                                      </p:cBhvr>
                                    </p:animEffect>
                                  </p:childTnLst>
                                </p:cTn>
                              </p:par>
                            </p:childTnLst>
                          </p:cTn>
                        </p:par>
                        <p:par>
                          <p:cTn id="185" fill="hold">
                            <p:stCondLst>
                              <p:cond delay="4000"/>
                            </p:stCondLst>
                            <p:childTnLst>
                              <p:par>
                                <p:cTn id="186" presetID="22" presetClass="entr" presetSubtype="8" fill="hold" grpId="0" nodeType="afterEffect">
                                  <p:stCondLst>
                                    <p:cond delay="0"/>
                                  </p:stCondLst>
                                  <p:childTnLst>
                                    <p:set>
                                      <p:cBhvr>
                                        <p:cTn id="187" dur="1" fill="hold">
                                          <p:stCondLst>
                                            <p:cond delay="0"/>
                                          </p:stCondLst>
                                        </p:cTn>
                                        <p:tgtEl>
                                          <p:spTgt spid="37"/>
                                        </p:tgtEl>
                                        <p:attrNameLst>
                                          <p:attrName>style.visibility</p:attrName>
                                        </p:attrNameLst>
                                      </p:cBhvr>
                                      <p:to>
                                        <p:strVal val="visible"/>
                                      </p:to>
                                    </p:set>
                                    <p:animEffect transition="in" filter="wipe(left)">
                                      <p:cBhvr>
                                        <p:cTn id="188" dur="500"/>
                                        <p:tgtEl>
                                          <p:spTgt spid="37"/>
                                        </p:tgtEl>
                                      </p:cBhvr>
                                    </p:animEffect>
                                  </p:childTnLst>
                                </p:cTn>
                              </p:par>
                            </p:childTnLst>
                          </p:cTn>
                        </p:par>
                        <p:par>
                          <p:cTn id="189" fill="hold">
                            <p:stCondLst>
                              <p:cond delay="4500"/>
                            </p:stCondLst>
                            <p:childTnLst>
                              <p:par>
                                <p:cTn id="190" presetID="22" presetClass="entr" presetSubtype="8" fill="hold" grpId="0" nodeType="afterEffect">
                                  <p:stCondLst>
                                    <p:cond delay="0"/>
                                  </p:stCondLst>
                                  <p:childTnLst>
                                    <p:set>
                                      <p:cBhvr>
                                        <p:cTn id="191" dur="1" fill="hold">
                                          <p:stCondLst>
                                            <p:cond delay="0"/>
                                          </p:stCondLst>
                                        </p:cTn>
                                        <p:tgtEl>
                                          <p:spTgt spid="38"/>
                                        </p:tgtEl>
                                        <p:attrNameLst>
                                          <p:attrName>style.visibility</p:attrName>
                                        </p:attrNameLst>
                                      </p:cBhvr>
                                      <p:to>
                                        <p:strVal val="visible"/>
                                      </p:to>
                                    </p:set>
                                    <p:animEffect transition="in" filter="wipe(left)">
                                      <p:cBhvr>
                                        <p:cTn id="192" dur="500"/>
                                        <p:tgtEl>
                                          <p:spTgt spid="38"/>
                                        </p:tgtEl>
                                      </p:cBhvr>
                                    </p:animEffect>
                                  </p:childTnLst>
                                </p:cTn>
                              </p:par>
                              <p:par>
                                <p:cTn id="193" presetID="22" presetClass="entr" presetSubtype="4" fill="hold" grpId="0" nodeType="withEffect">
                                  <p:stCondLst>
                                    <p:cond delay="0"/>
                                  </p:stCondLst>
                                  <p:childTnLst>
                                    <p:set>
                                      <p:cBhvr>
                                        <p:cTn id="194" dur="1" fill="hold">
                                          <p:stCondLst>
                                            <p:cond delay="0"/>
                                          </p:stCondLst>
                                        </p:cTn>
                                        <p:tgtEl>
                                          <p:spTgt spid="48"/>
                                        </p:tgtEl>
                                        <p:attrNameLst>
                                          <p:attrName>style.visibility</p:attrName>
                                        </p:attrNameLst>
                                      </p:cBhvr>
                                      <p:to>
                                        <p:strVal val="visible"/>
                                      </p:to>
                                    </p:set>
                                    <p:animEffect transition="in" filter="wipe(down)">
                                      <p:cBhvr>
                                        <p:cTn id="195" dur="4000"/>
                                        <p:tgtEl>
                                          <p:spTgt spid="48"/>
                                        </p:tgtEl>
                                      </p:cBhvr>
                                    </p:animEffect>
                                  </p:childTnLst>
                                </p:cTn>
                              </p:par>
                              <p:par>
                                <p:cTn id="196" presetID="10" presetClass="entr" presetSubtype="0" fill="hold" grpId="0" nodeType="withEffect">
                                  <p:stCondLst>
                                    <p:cond delay="0"/>
                                  </p:stCondLst>
                                  <p:childTnLst>
                                    <p:set>
                                      <p:cBhvr>
                                        <p:cTn id="197" dur="1" fill="hold">
                                          <p:stCondLst>
                                            <p:cond delay="0"/>
                                          </p:stCondLst>
                                        </p:cTn>
                                        <p:tgtEl>
                                          <p:spTgt spid="47"/>
                                        </p:tgtEl>
                                        <p:attrNameLst>
                                          <p:attrName>style.visibility</p:attrName>
                                        </p:attrNameLst>
                                      </p:cBhvr>
                                      <p:to>
                                        <p:strVal val="visible"/>
                                      </p:to>
                                    </p:set>
                                    <p:animEffect transition="in" filter="fade">
                                      <p:cBhvr>
                                        <p:cTn id="198" dur="500"/>
                                        <p:tgtEl>
                                          <p:spTgt spid="47"/>
                                        </p:tgtEl>
                                      </p:cBhvr>
                                    </p:animEffect>
                                  </p:childTnLst>
                                </p:cTn>
                              </p:par>
                              <p:par>
                                <p:cTn id="199" presetID="10" presetClass="entr" presetSubtype="0" fill="hold" grpId="0" nodeType="withEffect">
                                  <p:stCondLst>
                                    <p:cond delay="250"/>
                                  </p:stCondLst>
                                  <p:childTnLst>
                                    <p:set>
                                      <p:cBhvr>
                                        <p:cTn id="200" dur="1" fill="hold">
                                          <p:stCondLst>
                                            <p:cond delay="0"/>
                                          </p:stCondLst>
                                        </p:cTn>
                                        <p:tgtEl>
                                          <p:spTgt spid="52"/>
                                        </p:tgtEl>
                                        <p:attrNameLst>
                                          <p:attrName>style.visibility</p:attrName>
                                        </p:attrNameLst>
                                      </p:cBhvr>
                                      <p:to>
                                        <p:strVal val="visible"/>
                                      </p:to>
                                    </p:set>
                                    <p:animEffect transition="in" filter="fade">
                                      <p:cBhvr>
                                        <p:cTn id="201" dur="500"/>
                                        <p:tgtEl>
                                          <p:spTgt spid="52"/>
                                        </p:tgtEl>
                                      </p:cBhvr>
                                    </p:animEffect>
                                  </p:childTnLst>
                                </p:cTn>
                              </p:par>
                              <p:par>
                                <p:cTn id="202" presetID="10" presetClass="entr" presetSubtype="0" fill="hold" grpId="0" nodeType="withEffect">
                                  <p:stCondLst>
                                    <p:cond delay="250"/>
                                  </p:stCondLst>
                                  <p:childTnLst>
                                    <p:set>
                                      <p:cBhvr>
                                        <p:cTn id="203" dur="1" fill="hold">
                                          <p:stCondLst>
                                            <p:cond delay="0"/>
                                          </p:stCondLst>
                                        </p:cTn>
                                        <p:tgtEl>
                                          <p:spTgt spid="53"/>
                                        </p:tgtEl>
                                        <p:attrNameLst>
                                          <p:attrName>style.visibility</p:attrName>
                                        </p:attrNameLst>
                                      </p:cBhvr>
                                      <p:to>
                                        <p:strVal val="visible"/>
                                      </p:to>
                                    </p:set>
                                    <p:animEffect transition="in" filter="fade">
                                      <p:cBhvr>
                                        <p:cTn id="204" dur="500"/>
                                        <p:tgtEl>
                                          <p:spTgt spid="53"/>
                                        </p:tgtEl>
                                      </p:cBhvr>
                                    </p:animEffect>
                                  </p:childTnLst>
                                </p:cTn>
                              </p:par>
                              <p:par>
                                <p:cTn id="205" presetID="10" presetClass="entr" presetSubtype="0" fill="hold" grpId="0" nodeType="withEffect">
                                  <p:stCondLst>
                                    <p:cond delay="1500"/>
                                  </p:stCondLst>
                                  <p:childTnLst>
                                    <p:set>
                                      <p:cBhvr>
                                        <p:cTn id="206" dur="1" fill="hold">
                                          <p:stCondLst>
                                            <p:cond delay="0"/>
                                          </p:stCondLst>
                                        </p:cTn>
                                        <p:tgtEl>
                                          <p:spTgt spid="54"/>
                                        </p:tgtEl>
                                        <p:attrNameLst>
                                          <p:attrName>style.visibility</p:attrName>
                                        </p:attrNameLst>
                                      </p:cBhvr>
                                      <p:to>
                                        <p:strVal val="visible"/>
                                      </p:to>
                                    </p:set>
                                    <p:animEffect transition="in" filter="fade">
                                      <p:cBhvr>
                                        <p:cTn id="207" dur="500"/>
                                        <p:tgtEl>
                                          <p:spTgt spid="54"/>
                                        </p:tgtEl>
                                      </p:cBhvr>
                                    </p:animEffect>
                                  </p:childTnLst>
                                </p:cTn>
                              </p:par>
                              <p:par>
                                <p:cTn id="208" presetID="10" presetClass="entr" presetSubtype="0" fill="hold" grpId="0" nodeType="withEffect">
                                  <p:stCondLst>
                                    <p:cond delay="500"/>
                                  </p:stCondLst>
                                  <p:childTnLst>
                                    <p:set>
                                      <p:cBhvr>
                                        <p:cTn id="209" dur="1" fill="hold">
                                          <p:stCondLst>
                                            <p:cond delay="0"/>
                                          </p:stCondLst>
                                        </p:cTn>
                                        <p:tgtEl>
                                          <p:spTgt spid="55"/>
                                        </p:tgtEl>
                                        <p:attrNameLst>
                                          <p:attrName>style.visibility</p:attrName>
                                        </p:attrNameLst>
                                      </p:cBhvr>
                                      <p:to>
                                        <p:strVal val="visible"/>
                                      </p:to>
                                    </p:set>
                                    <p:animEffect transition="in" filter="fade">
                                      <p:cBhvr>
                                        <p:cTn id="210" dur="500"/>
                                        <p:tgtEl>
                                          <p:spTgt spid="55"/>
                                        </p:tgtEl>
                                      </p:cBhvr>
                                    </p:animEffect>
                                  </p:childTnLst>
                                </p:cTn>
                              </p:par>
                              <p:par>
                                <p:cTn id="211" presetID="10" presetClass="entr" presetSubtype="0" fill="hold" grpId="0" nodeType="withEffect">
                                  <p:stCondLst>
                                    <p:cond delay="750"/>
                                  </p:stCondLst>
                                  <p:childTnLst>
                                    <p:set>
                                      <p:cBhvr>
                                        <p:cTn id="212" dur="1" fill="hold">
                                          <p:stCondLst>
                                            <p:cond delay="0"/>
                                          </p:stCondLst>
                                        </p:cTn>
                                        <p:tgtEl>
                                          <p:spTgt spid="56"/>
                                        </p:tgtEl>
                                        <p:attrNameLst>
                                          <p:attrName>style.visibility</p:attrName>
                                        </p:attrNameLst>
                                      </p:cBhvr>
                                      <p:to>
                                        <p:strVal val="visible"/>
                                      </p:to>
                                    </p:set>
                                    <p:animEffect transition="in" filter="fade">
                                      <p:cBhvr>
                                        <p:cTn id="213" dur="500"/>
                                        <p:tgtEl>
                                          <p:spTgt spid="56"/>
                                        </p:tgtEl>
                                      </p:cBhvr>
                                    </p:animEffect>
                                  </p:childTnLst>
                                </p:cTn>
                              </p:par>
                              <p:par>
                                <p:cTn id="214" presetID="10" presetClass="entr" presetSubtype="0" fill="hold" grpId="0" nodeType="withEffect">
                                  <p:stCondLst>
                                    <p:cond delay="1000"/>
                                  </p:stCondLst>
                                  <p:childTnLst>
                                    <p:set>
                                      <p:cBhvr>
                                        <p:cTn id="215" dur="1" fill="hold">
                                          <p:stCondLst>
                                            <p:cond delay="0"/>
                                          </p:stCondLst>
                                        </p:cTn>
                                        <p:tgtEl>
                                          <p:spTgt spid="57"/>
                                        </p:tgtEl>
                                        <p:attrNameLst>
                                          <p:attrName>style.visibility</p:attrName>
                                        </p:attrNameLst>
                                      </p:cBhvr>
                                      <p:to>
                                        <p:strVal val="visible"/>
                                      </p:to>
                                    </p:set>
                                    <p:animEffect transition="in" filter="fade">
                                      <p:cBhvr>
                                        <p:cTn id="216" dur="500"/>
                                        <p:tgtEl>
                                          <p:spTgt spid="57"/>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58"/>
                                        </p:tgtEl>
                                        <p:attrNameLst>
                                          <p:attrName>style.visibility</p:attrName>
                                        </p:attrNameLst>
                                      </p:cBhvr>
                                      <p:to>
                                        <p:strVal val="visible"/>
                                      </p:to>
                                    </p:set>
                                    <p:animEffect transition="in" filter="fade">
                                      <p:cBhvr>
                                        <p:cTn id="219" dur="500"/>
                                        <p:tgtEl>
                                          <p:spTgt spid="58"/>
                                        </p:tgtEl>
                                      </p:cBhvr>
                                    </p:animEffect>
                                  </p:childTnLst>
                                </p:cTn>
                              </p:par>
                              <p:par>
                                <p:cTn id="220" presetID="10" presetClass="entr" presetSubtype="0" fill="hold" grpId="0" nodeType="withEffect">
                                  <p:stCondLst>
                                    <p:cond delay="1250"/>
                                  </p:stCondLst>
                                  <p:childTnLst>
                                    <p:set>
                                      <p:cBhvr>
                                        <p:cTn id="221" dur="1" fill="hold">
                                          <p:stCondLst>
                                            <p:cond delay="0"/>
                                          </p:stCondLst>
                                        </p:cTn>
                                        <p:tgtEl>
                                          <p:spTgt spid="59"/>
                                        </p:tgtEl>
                                        <p:attrNameLst>
                                          <p:attrName>style.visibility</p:attrName>
                                        </p:attrNameLst>
                                      </p:cBhvr>
                                      <p:to>
                                        <p:strVal val="visible"/>
                                      </p:to>
                                    </p:set>
                                    <p:animEffect transition="in" filter="fade">
                                      <p:cBhvr>
                                        <p:cTn id="222" dur="500"/>
                                        <p:tgtEl>
                                          <p:spTgt spid="59"/>
                                        </p:tgtEl>
                                      </p:cBhvr>
                                    </p:animEffect>
                                  </p:childTnLst>
                                </p:cTn>
                              </p:par>
                              <p:par>
                                <p:cTn id="223" presetID="10" presetClass="entr" presetSubtype="0" fill="hold" grpId="0" nodeType="withEffect">
                                  <p:stCondLst>
                                    <p:cond delay="0"/>
                                  </p:stCondLst>
                                  <p:childTnLst>
                                    <p:set>
                                      <p:cBhvr>
                                        <p:cTn id="224" dur="1" fill="hold">
                                          <p:stCondLst>
                                            <p:cond delay="0"/>
                                          </p:stCondLst>
                                        </p:cTn>
                                        <p:tgtEl>
                                          <p:spTgt spid="60"/>
                                        </p:tgtEl>
                                        <p:attrNameLst>
                                          <p:attrName>style.visibility</p:attrName>
                                        </p:attrNameLst>
                                      </p:cBhvr>
                                      <p:to>
                                        <p:strVal val="visible"/>
                                      </p:to>
                                    </p:set>
                                    <p:animEffect transition="in" filter="fade">
                                      <p:cBhvr>
                                        <p:cTn id="225" dur="500"/>
                                        <p:tgtEl>
                                          <p:spTgt spid="60"/>
                                        </p:tgtEl>
                                      </p:cBhvr>
                                    </p:animEffect>
                                  </p:childTnLst>
                                </p:cTn>
                              </p:par>
                              <p:par>
                                <p:cTn id="226" presetID="10" presetClass="entr" presetSubtype="0" fill="hold" grpId="0" nodeType="withEffect">
                                  <p:stCondLst>
                                    <p:cond delay="500"/>
                                  </p:stCondLst>
                                  <p:childTnLst>
                                    <p:set>
                                      <p:cBhvr>
                                        <p:cTn id="227" dur="1" fill="hold">
                                          <p:stCondLst>
                                            <p:cond delay="0"/>
                                          </p:stCondLst>
                                        </p:cTn>
                                        <p:tgtEl>
                                          <p:spTgt spid="61"/>
                                        </p:tgtEl>
                                        <p:attrNameLst>
                                          <p:attrName>style.visibility</p:attrName>
                                        </p:attrNameLst>
                                      </p:cBhvr>
                                      <p:to>
                                        <p:strVal val="visible"/>
                                      </p:to>
                                    </p:set>
                                    <p:animEffect transition="in" filter="fade">
                                      <p:cBhvr>
                                        <p:cTn id="228" dur="500"/>
                                        <p:tgtEl>
                                          <p:spTgt spid="61"/>
                                        </p:tgtEl>
                                      </p:cBhvr>
                                    </p:animEffect>
                                  </p:childTnLst>
                                </p:cTn>
                              </p:par>
                              <p:par>
                                <p:cTn id="229" presetID="10" presetClass="entr" presetSubtype="0" fill="hold" grpId="0" nodeType="withEffect">
                                  <p:stCondLst>
                                    <p:cond delay="0"/>
                                  </p:stCondLst>
                                  <p:childTnLst>
                                    <p:set>
                                      <p:cBhvr>
                                        <p:cTn id="230" dur="1" fill="hold">
                                          <p:stCondLst>
                                            <p:cond delay="0"/>
                                          </p:stCondLst>
                                        </p:cTn>
                                        <p:tgtEl>
                                          <p:spTgt spid="62"/>
                                        </p:tgtEl>
                                        <p:attrNameLst>
                                          <p:attrName>style.visibility</p:attrName>
                                        </p:attrNameLst>
                                      </p:cBhvr>
                                      <p:to>
                                        <p:strVal val="visible"/>
                                      </p:to>
                                    </p:set>
                                    <p:animEffect transition="in" filter="fade">
                                      <p:cBhvr>
                                        <p:cTn id="231" dur="500"/>
                                        <p:tgtEl>
                                          <p:spTgt spid="62"/>
                                        </p:tgtEl>
                                      </p:cBhvr>
                                    </p:animEffect>
                                  </p:childTnLst>
                                </p:cTn>
                              </p:par>
                              <p:par>
                                <p:cTn id="232" presetID="10" presetClass="entr" presetSubtype="0" fill="hold" grpId="0" nodeType="withEffect">
                                  <p:stCondLst>
                                    <p:cond delay="1000"/>
                                  </p:stCondLst>
                                  <p:childTnLst>
                                    <p:set>
                                      <p:cBhvr>
                                        <p:cTn id="233" dur="1" fill="hold">
                                          <p:stCondLst>
                                            <p:cond delay="0"/>
                                          </p:stCondLst>
                                        </p:cTn>
                                        <p:tgtEl>
                                          <p:spTgt spid="63"/>
                                        </p:tgtEl>
                                        <p:attrNameLst>
                                          <p:attrName>style.visibility</p:attrName>
                                        </p:attrNameLst>
                                      </p:cBhvr>
                                      <p:to>
                                        <p:strVal val="visible"/>
                                      </p:to>
                                    </p:set>
                                    <p:animEffect transition="in" filter="fade">
                                      <p:cBhvr>
                                        <p:cTn id="234" dur="500"/>
                                        <p:tgtEl>
                                          <p:spTgt spid="63"/>
                                        </p:tgtEl>
                                      </p:cBhvr>
                                    </p:animEffect>
                                  </p:childTnLst>
                                </p:cTn>
                              </p:par>
                              <p:par>
                                <p:cTn id="235" presetID="10" presetClass="entr" presetSubtype="0" fill="hold" grpId="0" nodeType="withEffect">
                                  <p:stCondLst>
                                    <p:cond delay="1750"/>
                                  </p:stCondLst>
                                  <p:childTnLst>
                                    <p:set>
                                      <p:cBhvr>
                                        <p:cTn id="236" dur="1" fill="hold">
                                          <p:stCondLst>
                                            <p:cond delay="0"/>
                                          </p:stCondLst>
                                        </p:cTn>
                                        <p:tgtEl>
                                          <p:spTgt spid="64"/>
                                        </p:tgtEl>
                                        <p:attrNameLst>
                                          <p:attrName>style.visibility</p:attrName>
                                        </p:attrNameLst>
                                      </p:cBhvr>
                                      <p:to>
                                        <p:strVal val="visible"/>
                                      </p:to>
                                    </p:set>
                                    <p:animEffect transition="in" filter="fade">
                                      <p:cBhvr>
                                        <p:cTn id="237" dur="500"/>
                                        <p:tgtEl>
                                          <p:spTgt spid="64"/>
                                        </p:tgtEl>
                                      </p:cBhvr>
                                    </p:animEffect>
                                  </p:childTnLst>
                                </p:cTn>
                              </p:par>
                              <p:par>
                                <p:cTn id="238" presetID="10" presetClass="entr" presetSubtype="0" fill="hold" grpId="0" nodeType="withEffect">
                                  <p:stCondLst>
                                    <p:cond delay="2250"/>
                                  </p:stCondLst>
                                  <p:childTnLst>
                                    <p:set>
                                      <p:cBhvr>
                                        <p:cTn id="239" dur="1" fill="hold">
                                          <p:stCondLst>
                                            <p:cond delay="0"/>
                                          </p:stCondLst>
                                        </p:cTn>
                                        <p:tgtEl>
                                          <p:spTgt spid="65"/>
                                        </p:tgtEl>
                                        <p:attrNameLst>
                                          <p:attrName>style.visibility</p:attrName>
                                        </p:attrNameLst>
                                      </p:cBhvr>
                                      <p:to>
                                        <p:strVal val="visible"/>
                                      </p:to>
                                    </p:set>
                                    <p:animEffect transition="in" filter="fade">
                                      <p:cBhvr>
                                        <p:cTn id="240" dur="500"/>
                                        <p:tgtEl>
                                          <p:spTgt spid="65"/>
                                        </p:tgtEl>
                                      </p:cBhvr>
                                    </p:animEffect>
                                  </p:childTnLst>
                                </p:cTn>
                              </p:par>
                              <p:par>
                                <p:cTn id="241" presetID="10" presetClass="entr" presetSubtype="0" fill="hold" grpId="0" nodeType="withEffect">
                                  <p:stCondLst>
                                    <p:cond delay="1500"/>
                                  </p:stCondLst>
                                  <p:childTnLst>
                                    <p:set>
                                      <p:cBhvr>
                                        <p:cTn id="242" dur="1" fill="hold">
                                          <p:stCondLst>
                                            <p:cond delay="0"/>
                                          </p:stCondLst>
                                        </p:cTn>
                                        <p:tgtEl>
                                          <p:spTgt spid="66"/>
                                        </p:tgtEl>
                                        <p:attrNameLst>
                                          <p:attrName>style.visibility</p:attrName>
                                        </p:attrNameLst>
                                      </p:cBhvr>
                                      <p:to>
                                        <p:strVal val="visible"/>
                                      </p:to>
                                    </p:set>
                                    <p:animEffect transition="in" filter="fade">
                                      <p:cBhvr>
                                        <p:cTn id="243" dur="500"/>
                                        <p:tgtEl>
                                          <p:spTgt spid="66"/>
                                        </p:tgtEl>
                                      </p:cBhvr>
                                    </p:animEffect>
                                  </p:childTnLst>
                                </p:cTn>
                              </p:par>
                              <p:par>
                                <p:cTn id="244" presetID="22" presetClass="entr" presetSubtype="4" fill="hold" grpId="0" nodeType="withEffect">
                                  <p:stCondLst>
                                    <p:cond delay="0"/>
                                  </p:stCondLst>
                                  <p:childTnLst>
                                    <p:set>
                                      <p:cBhvr>
                                        <p:cTn id="245" dur="1" fill="hold">
                                          <p:stCondLst>
                                            <p:cond delay="0"/>
                                          </p:stCondLst>
                                        </p:cTn>
                                        <p:tgtEl>
                                          <p:spTgt spid="21"/>
                                        </p:tgtEl>
                                        <p:attrNameLst>
                                          <p:attrName>style.visibility</p:attrName>
                                        </p:attrNameLst>
                                      </p:cBhvr>
                                      <p:to>
                                        <p:strVal val="visible"/>
                                      </p:to>
                                    </p:set>
                                    <p:animEffect transition="in" filter="wipe(down)">
                                      <p:cBhvr>
                                        <p:cTn id="246" dur="500"/>
                                        <p:tgtEl>
                                          <p:spTgt spid="21"/>
                                        </p:tgtEl>
                                      </p:cBhvr>
                                    </p:animEffect>
                                  </p:childTnLst>
                                </p:cTn>
                              </p:par>
                              <p:par>
                                <p:cTn id="247" presetID="22" presetClass="entr" presetSubtype="4" fill="hold" grpId="0" nodeType="withEffect">
                                  <p:stCondLst>
                                    <p:cond delay="750"/>
                                  </p:stCondLst>
                                  <p:childTnLst>
                                    <p:set>
                                      <p:cBhvr>
                                        <p:cTn id="248" dur="1" fill="hold">
                                          <p:stCondLst>
                                            <p:cond delay="0"/>
                                          </p:stCondLst>
                                        </p:cTn>
                                        <p:tgtEl>
                                          <p:spTgt spid="43"/>
                                        </p:tgtEl>
                                        <p:attrNameLst>
                                          <p:attrName>style.visibility</p:attrName>
                                        </p:attrNameLst>
                                      </p:cBhvr>
                                      <p:to>
                                        <p:strVal val="visible"/>
                                      </p:to>
                                    </p:set>
                                    <p:animEffect transition="in" filter="wipe(down)">
                                      <p:cBhvr>
                                        <p:cTn id="249" dur="500"/>
                                        <p:tgtEl>
                                          <p:spTgt spid="43"/>
                                        </p:tgtEl>
                                      </p:cBhvr>
                                    </p:animEffect>
                                  </p:childTnLst>
                                </p:cTn>
                              </p:par>
                              <p:par>
                                <p:cTn id="250" presetID="22" presetClass="entr" presetSubtype="8" fill="hold" grpId="0" nodeType="withEffect">
                                  <p:stCondLst>
                                    <p:cond delay="1250"/>
                                  </p:stCondLst>
                                  <p:childTnLst>
                                    <p:set>
                                      <p:cBhvr>
                                        <p:cTn id="251" dur="1" fill="hold">
                                          <p:stCondLst>
                                            <p:cond delay="0"/>
                                          </p:stCondLst>
                                        </p:cTn>
                                        <p:tgtEl>
                                          <p:spTgt spid="42"/>
                                        </p:tgtEl>
                                        <p:attrNameLst>
                                          <p:attrName>style.visibility</p:attrName>
                                        </p:attrNameLst>
                                      </p:cBhvr>
                                      <p:to>
                                        <p:strVal val="visible"/>
                                      </p:to>
                                    </p:set>
                                    <p:animEffect transition="in" filter="wipe(left)">
                                      <p:cBhvr>
                                        <p:cTn id="252" dur="500"/>
                                        <p:tgtEl>
                                          <p:spTgt spid="42"/>
                                        </p:tgtEl>
                                      </p:cBhvr>
                                    </p:animEffect>
                                  </p:childTnLst>
                                </p:cTn>
                              </p:par>
                              <p:par>
                                <p:cTn id="253" presetID="22" presetClass="entr" presetSubtype="8" fill="hold" grpId="0" nodeType="withEffect">
                                  <p:stCondLst>
                                    <p:cond delay="1750"/>
                                  </p:stCondLst>
                                  <p:childTnLst>
                                    <p:set>
                                      <p:cBhvr>
                                        <p:cTn id="254" dur="1" fill="hold">
                                          <p:stCondLst>
                                            <p:cond delay="0"/>
                                          </p:stCondLst>
                                        </p:cTn>
                                        <p:tgtEl>
                                          <p:spTgt spid="41"/>
                                        </p:tgtEl>
                                        <p:attrNameLst>
                                          <p:attrName>style.visibility</p:attrName>
                                        </p:attrNameLst>
                                      </p:cBhvr>
                                      <p:to>
                                        <p:strVal val="visible"/>
                                      </p:to>
                                    </p:set>
                                    <p:animEffect transition="in" filter="wipe(left)">
                                      <p:cBhvr>
                                        <p:cTn id="255" dur="500"/>
                                        <p:tgtEl>
                                          <p:spTgt spid="41"/>
                                        </p:tgtEl>
                                      </p:cBhvr>
                                    </p:animEffect>
                                  </p:childTnLst>
                                </p:cTn>
                              </p:par>
                              <p:par>
                                <p:cTn id="256" presetID="8" presetClass="emph" presetSubtype="0" fill="hold" nodeType="withEffect">
                                  <p:stCondLst>
                                    <p:cond delay="1000"/>
                                  </p:stCondLst>
                                  <p:childTnLst>
                                    <p:animRot by="12060000">
                                      <p:cBhvr>
                                        <p:cTn id="257" dur="2000" fill="hold"/>
                                        <p:tgtEl>
                                          <p:spTgt spid="137"/>
                                        </p:tgtEl>
                                        <p:attrNameLst>
                                          <p:attrName>r</p:attrName>
                                        </p:attrNameLst>
                                      </p:cBhvr>
                                    </p:animRot>
                                  </p:childTnLst>
                                </p:cTn>
                              </p:par>
                              <p:par>
                                <p:cTn id="258" presetID="22" presetClass="entr" presetSubtype="8" fill="hold" grpId="0" nodeType="withEffect">
                                  <p:stCondLst>
                                    <p:cond delay="2500"/>
                                  </p:stCondLst>
                                  <p:childTnLst>
                                    <p:set>
                                      <p:cBhvr>
                                        <p:cTn id="259" dur="1" fill="hold">
                                          <p:stCondLst>
                                            <p:cond delay="0"/>
                                          </p:stCondLst>
                                        </p:cTn>
                                        <p:tgtEl>
                                          <p:spTgt spid="34"/>
                                        </p:tgtEl>
                                        <p:attrNameLst>
                                          <p:attrName>style.visibility</p:attrName>
                                        </p:attrNameLst>
                                      </p:cBhvr>
                                      <p:to>
                                        <p:strVal val="visible"/>
                                      </p:to>
                                    </p:set>
                                    <p:animEffect transition="in" filter="wipe(left)">
                                      <p:cBhvr>
                                        <p:cTn id="260" dur="750"/>
                                        <p:tgtEl>
                                          <p:spTgt spid="34"/>
                                        </p:tgtEl>
                                      </p:cBhvr>
                                    </p:animEffect>
                                  </p:childTnLst>
                                </p:cTn>
                              </p:par>
                              <p:par>
                                <p:cTn id="261" presetID="22" presetClass="entr" presetSubtype="8" fill="hold" grpId="0" nodeType="withEffect">
                                  <p:stCondLst>
                                    <p:cond delay="3250"/>
                                  </p:stCondLst>
                                  <p:childTnLst>
                                    <p:set>
                                      <p:cBhvr>
                                        <p:cTn id="262" dur="1" fill="hold">
                                          <p:stCondLst>
                                            <p:cond delay="0"/>
                                          </p:stCondLst>
                                        </p:cTn>
                                        <p:tgtEl>
                                          <p:spTgt spid="98"/>
                                        </p:tgtEl>
                                        <p:attrNameLst>
                                          <p:attrName>style.visibility</p:attrName>
                                        </p:attrNameLst>
                                      </p:cBhvr>
                                      <p:to>
                                        <p:strVal val="visible"/>
                                      </p:to>
                                    </p:set>
                                    <p:animEffect transition="in" filter="wipe(left)">
                                      <p:cBhvr>
                                        <p:cTn id="263" dur="500"/>
                                        <p:tgtEl>
                                          <p:spTgt spid="98"/>
                                        </p:tgtEl>
                                      </p:cBhvr>
                                    </p:animEffect>
                                  </p:childTnLst>
                                </p:cTn>
                              </p:par>
                            </p:childTnLst>
                          </p:cTn>
                        </p:par>
                        <p:par>
                          <p:cTn id="264" fill="hold">
                            <p:stCondLst>
                              <p:cond delay="8500"/>
                            </p:stCondLst>
                            <p:childTnLst>
                              <p:par>
                                <p:cTn id="265" presetID="22" presetClass="entr" presetSubtype="8" fill="hold" grpId="0" nodeType="afterEffect">
                                  <p:stCondLst>
                                    <p:cond delay="0"/>
                                  </p:stCondLst>
                                  <p:childTnLst>
                                    <p:set>
                                      <p:cBhvr>
                                        <p:cTn id="266" dur="1" fill="hold">
                                          <p:stCondLst>
                                            <p:cond delay="0"/>
                                          </p:stCondLst>
                                        </p:cTn>
                                        <p:tgtEl>
                                          <p:spTgt spid="85"/>
                                        </p:tgtEl>
                                        <p:attrNameLst>
                                          <p:attrName>style.visibility</p:attrName>
                                        </p:attrNameLst>
                                      </p:cBhvr>
                                      <p:to>
                                        <p:strVal val="visible"/>
                                      </p:to>
                                    </p:set>
                                    <p:animEffect transition="in" filter="wipe(left)">
                                      <p:cBhvr>
                                        <p:cTn id="267" dur="500"/>
                                        <p:tgtEl>
                                          <p:spTgt spid="85"/>
                                        </p:tgtEl>
                                      </p:cBhvr>
                                    </p:animEffect>
                                  </p:childTnLst>
                                </p:cTn>
                              </p:par>
                            </p:childTnLst>
                          </p:cTn>
                        </p:par>
                        <p:par>
                          <p:cTn id="268" fill="hold">
                            <p:stCondLst>
                              <p:cond delay="9000"/>
                            </p:stCondLst>
                            <p:childTnLst>
                              <p:par>
                                <p:cTn id="269" presetID="22" presetClass="entr" presetSubtype="8" fill="hold" grpId="0" nodeType="afterEffect">
                                  <p:stCondLst>
                                    <p:cond delay="0"/>
                                  </p:stCondLst>
                                  <p:childTnLst>
                                    <p:set>
                                      <p:cBhvr>
                                        <p:cTn id="270" dur="1" fill="hold">
                                          <p:stCondLst>
                                            <p:cond delay="0"/>
                                          </p:stCondLst>
                                        </p:cTn>
                                        <p:tgtEl>
                                          <p:spTgt spid="94"/>
                                        </p:tgtEl>
                                        <p:attrNameLst>
                                          <p:attrName>style.visibility</p:attrName>
                                        </p:attrNameLst>
                                      </p:cBhvr>
                                      <p:to>
                                        <p:strVal val="visible"/>
                                      </p:to>
                                    </p:set>
                                    <p:animEffect transition="in" filter="wipe(left)">
                                      <p:cBhvr>
                                        <p:cTn id="271" dur="500"/>
                                        <p:tgtEl>
                                          <p:spTgt spid="94"/>
                                        </p:tgtEl>
                                      </p:cBhvr>
                                    </p:animEffect>
                                  </p:childTnLst>
                                </p:cTn>
                              </p:par>
                            </p:childTnLst>
                          </p:cTn>
                        </p:par>
                        <p:par>
                          <p:cTn id="272" fill="hold">
                            <p:stCondLst>
                              <p:cond delay="9500"/>
                            </p:stCondLst>
                            <p:childTnLst>
                              <p:par>
                                <p:cTn id="273" presetID="22" presetClass="entr" presetSubtype="8" fill="hold" grpId="0" nodeType="afterEffect">
                                  <p:stCondLst>
                                    <p:cond delay="0"/>
                                  </p:stCondLst>
                                  <p:childTnLst>
                                    <p:set>
                                      <p:cBhvr>
                                        <p:cTn id="274" dur="1" fill="hold">
                                          <p:stCondLst>
                                            <p:cond delay="0"/>
                                          </p:stCondLst>
                                        </p:cTn>
                                        <p:tgtEl>
                                          <p:spTgt spid="97"/>
                                        </p:tgtEl>
                                        <p:attrNameLst>
                                          <p:attrName>style.visibility</p:attrName>
                                        </p:attrNameLst>
                                      </p:cBhvr>
                                      <p:to>
                                        <p:strVal val="visible"/>
                                      </p:to>
                                    </p:set>
                                    <p:animEffect transition="in" filter="wipe(left)">
                                      <p:cBhvr>
                                        <p:cTn id="275" dur="500"/>
                                        <p:tgtEl>
                                          <p:spTgt spid="97"/>
                                        </p:tgtEl>
                                      </p:cBhvr>
                                    </p:animEffect>
                                  </p:childTnLst>
                                </p:cTn>
                              </p:par>
                            </p:childTnLst>
                          </p:cTn>
                        </p:par>
                        <p:par>
                          <p:cTn id="276" fill="hold">
                            <p:stCondLst>
                              <p:cond delay="10000"/>
                            </p:stCondLst>
                            <p:childTnLst>
                              <p:par>
                                <p:cTn id="277" presetID="22" presetClass="entr" presetSubtype="8" fill="hold" grpId="0" nodeType="afterEffect">
                                  <p:stCondLst>
                                    <p:cond delay="0"/>
                                  </p:stCondLst>
                                  <p:childTnLst>
                                    <p:set>
                                      <p:cBhvr>
                                        <p:cTn id="278" dur="1" fill="hold">
                                          <p:stCondLst>
                                            <p:cond delay="0"/>
                                          </p:stCondLst>
                                        </p:cTn>
                                        <p:tgtEl>
                                          <p:spTgt spid="86"/>
                                        </p:tgtEl>
                                        <p:attrNameLst>
                                          <p:attrName>style.visibility</p:attrName>
                                        </p:attrNameLst>
                                      </p:cBhvr>
                                      <p:to>
                                        <p:strVal val="visible"/>
                                      </p:to>
                                    </p:set>
                                    <p:animEffect transition="in" filter="wipe(left)">
                                      <p:cBhvr>
                                        <p:cTn id="279" dur="500"/>
                                        <p:tgtEl>
                                          <p:spTgt spid="86"/>
                                        </p:tgtEl>
                                      </p:cBhvr>
                                    </p:animEffect>
                                  </p:childTnLst>
                                </p:cTn>
                              </p:par>
                            </p:childTnLst>
                          </p:cTn>
                        </p:par>
                        <p:par>
                          <p:cTn id="280" fill="hold">
                            <p:stCondLst>
                              <p:cond delay="10500"/>
                            </p:stCondLst>
                            <p:childTnLst>
                              <p:par>
                                <p:cTn id="281" presetID="22" presetClass="entr" presetSubtype="8" fill="hold" grpId="0" nodeType="afterEffect">
                                  <p:stCondLst>
                                    <p:cond delay="0"/>
                                  </p:stCondLst>
                                  <p:childTnLst>
                                    <p:set>
                                      <p:cBhvr>
                                        <p:cTn id="282" dur="1" fill="hold">
                                          <p:stCondLst>
                                            <p:cond delay="0"/>
                                          </p:stCondLst>
                                        </p:cTn>
                                        <p:tgtEl>
                                          <p:spTgt spid="126"/>
                                        </p:tgtEl>
                                        <p:attrNameLst>
                                          <p:attrName>style.visibility</p:attrName>
                                        </p:attrNameLst>
                                      </p:cBhvr>
                                      <p:to>
                                        <p:strVal val="visible"/>
                                      </p:to>
                                    </p:set>
                                    <p:animEffect transition="in" filter="wipe(left)">
                                      <p:cBhvr>
                                        <p:cTn id="283" dur="500"/>
                                        <p:tgtEl>
                                          <p:spTgt spid="126"/>
                                        </p:tgtEl>
                                      </p:cBhvr>
                                    </p:animEffect>
                                  </p:childTnLst>
                                </p:cTn>
                              </p:par>
                            </p:childTnLst>
                          </p:cTn>
                        </p:par>
                        <p:par>
                          <p:cTn id="284" fill="hold">
                            <p:stCondLst>
                              <p:cond delay="11000"/>
                            </p:stCondLst>
                            <p:childTnLst>
                              <p:par>
                                <p:cTn id="285" presetID="10" presetClass="entr" presetSubtype="0" fill="hold" grpId="0" nodeType="afterEffect">
                                  <p:stCondLst>
                                    <p:cond delay="0"/>
                                  </p:stCondLst>
                                  <p:iterate type="wd">
                                    <p:tmPct val="10000"/>
                                  </p:iterate>
                                  <p:childTnLst>
                                    <p:set>
                                      <p:cBhvr>
                                        <p:cTn id="286" dur="1" fill="hold">
                                          <p:stCondLst>
                                            <p:cond delay="0"/>
                                          </p:stCondLst>
                                        </p:cTn>
                                        <p:tgtEl>
                                          <p:spTgt spid="125"/>
                                        </p:tgtEl>
                                        <p:attrNameLst>
                                          <p:attrName>style.visibility</p:attrName>
                                        </p:attrNameLst>
                                      </p:cBhvr>
                                      <p:to>
                                        <p:strVal val="visible"/>
                                      </p:to>
                                    </p:set>
                                    <p:animEffect transition="in" filter="fade">
                                      <p:cBhvr>
                                        <p:cTn id="287" dur="500"/>
                                        <p:tgtEl>
                                          <p:spTgt spid="125"/>
                                        </p:tgtEl>
                                      </p:cBhvr>
                                    </p:animEffect>
                                  </p:childTnLst>
                                </p:cTn>
                              </p:par>
                            </p:childTnLst>
                          </p:cTn>
                        </p:par>
                        <p:par>
                          <p:cTn id="288" fill="hold">
                            <p:stCondLst>
                              <p:cond delay="11850"/>
                            </p:stCondLst>
                            <p:childTnLst>
                              <p:par>
                                <p:cTn id="289" presetID="22" presetClass="entr" presetSubtype="8" fill="hold" grpId="0" nodeType="afterEffect">
                                  <p:stCondLst>
                                    <p:cond delay="0"/>
                                  </p:stCondLst>
                                  <p:childTnLst>
                                    <p:set>
                                      <p:cBhvr>
                                        <p:cTn id="290" dur="1" fill="hold">
                                          <p:stCondLst>
                                            <p:cond delay="0"/>
                                          </p:stCondLst>
                                        </p:cTn>
                                        <p:tgtEl>
                                          <p:spTgt spid="33"/>
                                        </p:tgtEl>
                                        <p:attrNameLst>
                                          <p:attrName>style.visibility</p:attrName>
                                        </p:attrNameLst>
                                      </p:cBhvr>
                                      <p:to>
                                        <p:strVal val="visible"/>
                                      </p:to>
                                    </p:set>
                                    <p:animEffect transition="in" filter="wipe(left)">
                                      <p:cBhvr>
                                        <p:cTn id="291" dur="500"/>
                                        <p:tgtEl>
                                          <p:spTgt spid="33"/>
                                        </p:tgtEl>
                                      </p:cBhvr>
                                    </p:animEffect>
                                  </p:childTnLst>
                                </p:cTn>
                              </p:par>
                            </p:childTnLst>
                          </p:cTn>
                        </p:par>
                        <p:par>
                          <p:cTn id="292" fill="hold">
                            <p:stCondLst>
                              <p:cond delay="12350"/>
                            </p:stCondLst>
                            <p:childTnLst>
                              <p:par>
                                <p:cTn id="293" presetID="1" presetClass="entr" presetSubtype="0" fill="hold" grpId="0" nodeType="afterEffect">
                                  <p:stCondLst>
                                    <p:cond delay="0"/>
                                  </p:stCondLst>
                                  <p:childTnLst>
                                    <p:set>
                                      <p:cBhvr>
                                        <p:cTn id="294" dur="1" fill="hold">
                                          <p:stCondLst>
                                            <p:cond delay="0"/>
                                          </p:stCondLst>
                                        </p:cTn>
                                        <p:tgtEl>
                                          <p:spTgt spid="110"/>
                                        </p:tgtEl>
                                        <p:attrNameLst>
                                          <p:attrName>style.visibility</p:attrName>
                                        </p:attrNameLst>
                                      </p:cBhvr>
                                      <p:to>
                                        <p:strVal val="visible"/>
                                      </p:to>
                                    </p:set>
                                  </p:childTnLst>
                                </p:cTn>
                              </p:par>
                            </p:childTnLst>
                          </p:cTn>
                        </p:par>
                        <p:par>
                          <p:cTn id="295" fill="hold">
                            <p:stCondLst>
                              <p:cond delay="12350"/>
                            </p:stCondLst>
                            <p:childTnLst>
                              <p:par>
                                <p:cTn id="296" presetID="0" presetClass="path" presetSubtype="0" repeatCount="10000" accel="50000" decel="50000" fill="hold" grpId="1" nodeType="afterEffect">
                                  <p:stCondLst>
                                    <p:cond delay="0"/>
                                  </p:stCondLst>
                                  <p:childTnLst>
                                    <p:animMotion origin="layout" path="M 0 0 L 0.00347 -0.16343 L 0.00347 -0.2919 L -0.00851 -0.36551 L -0.0224 -0.41135 L -0.04653 -0.41829 L -0.06372 -0.39537 L -0.0724 -0.35625 L -0.0724 -0.28496 L -0.0724 -0.23912 " pathEditMode="relative" ptsTypes="AAAAAAAAAA">
                                      <p:cBhvr>
                                        <p:cTn id="297" dur="2000" fill="hold"/>
                                        <p:tgtEl>
                                          <p:spTgt spid="110"/>
                                        </p:tgtEl>
                                        <p:attrNameLst>
                                          <p:attrName>ppt_x</p:attrName>
                                          <p:attrName>ppt_y</p:attrName>
                                        </p:attrNameLst>
                                      </p:cBhvr>
                                    </p:animMotion>
                                  </p:childTnLst>
                                </p:cTn>
                              </p:par>
                              <p:par>
                                <p:cTn id="298" presetID="10" presetClass="entr" presetSubtype="0" fill="hold" grpId="0" nodeType="withEffect">
                                  <p:stCondLst>
                                    <p:cond delay="0"/>
                                  </p:stCondLst>
                                  <p:childTnLst>
                                    <p:set>
                                      <p:cBhvr>
                                        <p:cTn id="299" dur="1" fill="hold">
                                          <p:stCondLst>
                                            <p:cond delay="0"/>
                                          </p:stCondLst>
                                        </p:cTn>
                                        <p:tgtEl>
                                          <p:spTgt spid="133"/>
                                        </p:tgtEl>
                                        <p:attrNameLst>
                                          <p:attrName>style.visibility</p:attrName>
                                        </p:attrNameLst>
                                      </p:cBhvr>
                                      <p:to>
                                        <p:strVal val="visible"/>
                                      </p:to>
                                    </p:set>
                                    <p:animEffect transition="in" filter="fade">
                                      <p:cBhvr>
                                        <p:cTn id="300" dur="500"/>
                                        <p:tgtEl>
                                          <p:spTgt spid="133"/>
                                        </p:tgtEl>
                                      </p:cBhvr>
                                    </p:animEffect>
                                  </p:childTnLst>
                                </p:cTn>
                              </p:par>
                              <p:par>
                                <p:cTn id="301" presetID="10" presetClass="entr" presetSubtype="0" fill="hold" grpId="3" nodeType="withEffect">
                                  <p:stCondLst>
                                    <p:cond delay="0"/>
                                  </p:stCondLst>
                                  <p:iterate type="wd">
                                    <p:tmPct val="0"/>
                                  </p:iterate>
                                  <p:childTnLst>
                                    <p:set>
                                      <p:cBhvr>
                                        <p:cTn id="302" dur="1" fill="hold">
                                          <p:stCondLst>
                                            <p:cond delay="0"/>
                                          </p:stCondLst>
                                        </p:cTn>
                                        <p:tgtEl>
                                          <p:spTgt spid="143"/>
                                        </p:tgtEl>
                                        <p:attrNameLst>
                                          <p:attrName>style.visibility</p:attrName>
                                        </p:attrNameLst>
                                      </p:cBhvr>
                                      <p:to>
                                        <p:strVal val="visible"/>
                                      </p:to>
                                    </p:set>
                                    <p:animEffect transition="in" filter="fade">
                                      <p:cBhvr>
                                        <p:cTn id="303" dur="500"/>
                                        <p:tgtEl>
                                          <p:spTgt spid="143"/>
                                        </p:tgtEl>
                                      </p:cBhvr>
                                    </p:animEffect>
                                  </p:childTnLst>
                                </p:cTn>
                              </p:par>
                              <p:par>
                                <p:cTn id="304" presetID="10" presetClass="entr" presetSubtype="0" fill="hold" grpId="0" nodeType="withEffect">
                                  <p:stCondLst>
                                    <p:cond delay="2000"/>
                                  </p:stCondLst>
                                  <p:childTnLst>
                                    <p:set>
                                      <p:cBhvr>
                                        <p:cTn id="305" dur="1" fill="hold">
                                          <p:stCondLst>
                                            <p:cond delay="0"/>
                                          </p:stCondLst>
                                        </p:cTn>
                                        <p:tgtEl>
                                          <p:spTgt spid="100"/>
                                        </p:tgtEl>
                                        <p:attrNameLst>
                                          <p:attrName>style.visibility</p:attrName>
                                        </p:attrNameLst>
                                      </p:cBhvr>
                                      <p:to>
                                        <p:strVal val="visible"/>
                                      </p:to>
                                    </p:set>
                                    <p:animEffect transition="in" filter="fade">
                                      <p:cBhvr>
                                        <p:cTn id="306" dur="500"/>
                                        <p:tgtEl>
                                          <p:spTgt spid="100"/>
                                        </p:tgtEl>
                                      </p:cBhvr>
                                    </p:animEffect>
                                  </p:childTnLst>
                                </p:cTn>
                              </p:par>
                              <p:par>
                                <p:cTn id="307" presetID="10" presetClass="entr" presetSubtype="0" fill="hold" grpId="0" nodeType="withEffect">
                                  <p:stCondLst>
                                    <p:cond delay="3750"/>
                                  </p:stCondLst>
                                  <p:childTnLst>
                                    <p:set>
                                      <p:cBhvr>
                                        <p:cTn id="308" dur="1" fill="hold">
                                          <p:stCondLst>
                                            <p:cond delay="0"/>
                                          </p:stCondLst>
                                        </p:cTn>
                                        <p:tgtEl>
                                          <p:spTgt spid="105"/>
                                        </p:tgtEl>
                                        <p:attrNameLst>
                                          <p:attrName>style.visibility</p:attrName>
                                        </p:attrNameLst>
                                      </p:cBhvr>
                                      <p:to>
                                        <p:strVal val="visible"/>
                                      </p:to>
                                    </p:set>
                                    <p:animEffect transition="in" filter="fade">
                                      <p:cBhvr>
                                        <p:cTn id="309" dur="500"/>
                                        <p:tgtEl>
                                          <p:spTgt spid="105"/>
                                        </p:tgtEl>
                                      </p:cBhvr>
                                    </p:animEffect>
                                  </p:childTnLst>
                                </p:cTn>
                              </p:par>
                              <p:par>
                                <p:cTn id="310" presetID="10" presetClass="entr" presetSubtype="0" fill="hold" grpId="0" nodeType="withEffect">
                                  <p:stCondLst>
                                    <p:cond delay="5750"/>
                                  </p:stCondLst>
                                  <p:childTnLst>
                                    <p:set>
                                      <p:cBhvr>
                                        <p:cTn id="311" dur="1" fill="hold">
                                          <p:stCondLst>
                                            <p:cond delay="0"/>
                                          </p:stCondLst>
                                        </p:cTn>
                                        <p:tgtEl>
                                          <p:spTgt spid="106"/>
                                        </p:tgtEl>
                                        <p:attrNameLst>
                                          <p:attrName>style.visibility</p:attrName>
                                        </p:attrNameLst>
                                      </p:cBhvr>
                                      <p:to>
                                        <p:strVal val="visible"/>
                                      </p:to>
                                    </p:set>
                                    <p:animEffect transition="in" filter="fade">
                                      <p:cBhvr>
                                        <p:cTn id="312" dur="500"/>
                                        <p:tgtEl>
                                          <p:spTgt spid="106"/>
                                        </p:tgtEl>
                                      </p:cBhvr>
                                    </p:animEffect>
                                  </p:childTnLst>
                                </p:cTn>
                              </p:par>
                              <p:par>
                                <p:cTn id="313" presetID="10" presetClass="entr" presetSubtype="0" fill="hold" grpId="0" nodeType="withEffect">
                                  <p:stCondLst>
                                    <p:cond delay="8250"/>
                                  </p:stCondLst>
                                  <p:childTnLst>
                                    <p:set>
                                      <p:cBhvr>
                                        <p:cTn id="314" dur="1" fill="hold">
                                          <p:stCondLst>
                                            <p:cond delay="0"/>
                                          </p:stCondLst>
                                        </p:cTn>
                                        <p:tgtEl>
                                          <p:spTgt spid="107"/>
                                        </p:tgtEl>
                                        <p:attrNameLst>
                                          <p:attrName>style.visibility</p:attrName>
                                        </p:attrNameLst>
                                      </p:cBhvr>
                                      <p:to>
                                        <p:strVal val="visible"/>
                                      </p:to>
                                    </p:set>
                                    <p:animEffect transition="in" filter="fade">
                                      <p:cBhvr>
                                        <p:cTn id="315" dur="500"/>
                                        <p:tgtEl>
                                          <p:spTgt spid="107"/>
                                        </p:tgtEl>
                                      </p:cBhvr>
                                    </p:animEffect>
                                  </p:childTnLst>
                                </p:cTn>
                              </p:par>
                              <p:par>
                                <p:cTn id="316" presetID="10" presetClass="entr" presetSubtype="0" fill="hold" grpId="0" nodeType="withEffect">
                                  <p:stCondLst>
                                    <p:cond delay="11250"/>
                                  </p:stCondLst>
                                  <p:childTnLst>
                                    <p:set>
                                      <p:cBhvr>
                                        <p:cTn id="317" dur="1" fill="hold">
                                          <p:stCondLst>
                                            <p:cond delay="0"/>
                                          </p:stCondLst>
                                        </p:cTn>
                                        <p:tgtEl>
                                          <p:spTgt spid="108"/>
                                        </p:tgtEl>
                                        <p:attrNameLst>
                                          <p:attrName>style.visibility</p:attrName>
                                        </p:attrNameLst>
                                      </p:cBhvr>
                                      <p:to>
                                        <p:strVal val="visible"/>
                                      </p:to>
                                    </p:set>
                                    <p:animEffect transition="in" filter="fade">
                                      <p:cBhvr>
                                        <p:cTn id="318" dur="500"/>
                                        <p:tgtEl>
                                          <p:spTgt spid="108"/>
                                        </p:tgtEl>
                                      </p:cBhvr>
                                    </p:animEffect>
                                  </p:childTnLst>
                                </p:cTn>
                              </p:par>
                              <p:par>
                                <p:cTn id="319" presetID="10" presetClass="entr" presetSubtype="0" fill="hold" grpId="0" nodeType="withEffect">
                                  <p:stCondLst>
                                    <p:cond delay="14500"/>
                                  </p:stCondLst>
                                  <p:childTnLst>
                                    <p:set>
                                      <p:cBhvr>
                                        <p:cTn id="320" dur="1" fill="hold">
                                          <p:stCondLst>
                                            <p:cond delay="0"/>
                                          </p:stCondLst>
                                        </p:cTn>
                                        <p:tgtEl>
                                          <p:spTgt spid="109"/>
                                        </p:tgtEl>
                                        <p:attrNameLst>
                                          <p:attrName>style.visibility</p:attrName>
                                        </p:attrNameLst>
                                      </p:cBhvr>
                                      <p:to>
                                        <p:strVal val="visible"/>
                                      </p:to>
                                    </p:set>
                                    <p:animEffect transition="in" filter="fade">
                                      <p:cBhvr>
                                        <p:cTn id="321" dur="500"/>
                                        <p:tgtEl>
                                          <p:spTgt spid="109"/>
                                        </p:tgtEl>
                                      </p:cBhvr>
                                    </p:animEffect>
                                  </p:childTnLst>
                                </p:cTn>
                              </p:par>
                            </p:childTnLst>
                          </p:cTn>
                        </p:par>
                      </p:childTnLst>
                    </p:cTn>
                  </p:par>
                </p:childTnLst>
              </p:cTn>
              <p:nextCondLst>
                <p:cond evt="onClick" delay="0">
                  <p:tgtEl>
                    <p:spTgt spid="70"/>
                  </p:tgtEl>
                </p:cond>
              </p:nextCondLst>
            </p:seq>
            <p:seq concurrent="1" nextAc="seek">
              <p:cTn id="322" restart="whenNotActive" fill="hold" evtFilter="cancelBubble" nodeType="interactiveSeq">
                <p:stCondLst>
                  <p:cond evt="onClick" delay="0">
                    <p:tgtEl>
                      <p:spTgt spid="133"/>
                    </p:tgtEl>
                  </p:cond>
                </p:stCondLst>
                <p:endSync evt="end" delay="0">
                  <p:rtn val="all"/>
                </p:endSync>
                <p:childTnLst>
                  <p:par>
                    <p:cTn id="323" fill="hold">
                      <p:stCondLst>
                        <p:cond delay="0"/>
                      </p:stCondLst>
                      <p:childTnLst>
                        <p:par>
                          <p:cTn id="324" fill="hold">
                            <p:stCondLst>
                              <p:cond delay="0"/>
                            </p:stCondLst>
                            <p:childTnLst>
                              <p:par>
                                <p:cTn id="325" presetID="10" presetClass="entr" presetSubtype="0" fill="hold" grpId="2" nodeType="clickEffect">
                                  <p:stCondLst>
                                    <p:cond delay="0"/>
                                  </p:stCondLst>
                                  <p:iterate type="wd">
                                    <p:tmPct val="0"/>
                                  </p:iterate>
                                  <p:childTnLst>
                                    <p:set>
                                      <p:cBhvr>
                                        <p:cTn id="326" dur="1" fill="hold">
                                          <p:stCondLst>
                                            <p:cond delay="0"/>
                                          </p:stCondLst>
                                        </p:cTn>
                                        <p:tgtEl>
                                          <p:spTgt spid="143"/>
                                        </p:tgtEl>
                                        <p:attrNameLst>
                                          <p:attrName>style.visibility</p:attrName>
                                        </p:attrNameLst>
                                      </p:cBhvr>
                                      <p:to>
                                        <p:strVal val="visible"/>
                                      </p:to>
                                    </p:set>
                                    <p:animEffect transition="in" filter="fade">
                                      <p:cBhvr>
                                        <p:cTn id="327" dur="500"/>
                                        <p:tgtEl>
                                          <p:spTgt spid="143"/>
                                        </p:tgtEl>
                                      </p:cBhvr>
                                    </p:animEffect>
                                  </p:childTnLst>
                                </p:cTn>
                              </p:par>
                              <p:par>
                                <p:cTn id="328" presetID="1" presetClass="exit" presetSubtype="0" fill="hold" grpId="1" nodeType="withEffect">
                                  <p:stCondLst>
                                    <p:cond delay="0"/>
                                  </p:stCondLst>
                                  <p:childTnLst>
                                    <p:set>
                                      <p:cBhvr>
                                        <p:cTn id="329" dur="1" fill="hold">
                                          <p:stCondLst>
                                            <p:cond delay="0"/>
                                          </p:stCondLst>
                                        </p:cTn>
                                        <p:tgtEl>
                                          <p:spTgt spid="133"/>
                                        </p:tgtEl>
                                        <p:attrNameLst>
                                          <p:attrName>style.visibility</p:attrName>
                                        </p:attrNameLst>
                                      </p:cBhvr>
                                      <p:to>
                                        <p:strVal val="hidden"/>
                                      </p:to>
                                    </p:set>
                                  </p:childTnLst>
                                </p:cTn>
                              </p:par>
                              <p:par>
                                <p:cTn id="330" presetID="0" presetClass="path" presetSubtype="0" accel="50000" decel="50000" fill="hold" nodeType="withEffect">
                                  <p:stCondLst>
                                    <p:cond delay="0"/>
                                  </p:stCondLst>
                                  <p:childTnLst>
                                    <p:animMotion origin="layout" path="M 0.12361 -0.00324 L 0.0908 0.00046 L 0.05903 0.00231 L 0.02812 0.00092 L -0.00052 -0.00394 " pathEditMode="relative" rAng="0" ptsTypes="AAAAA">
                                      <p:cBhvr>
                                        <p:cTn id="331" dur="2000" fill="hold"/>
                                        <p:tgtEl>
                                          <p:spTgt spid="113"/>
                                        </p:tgtEl>
                                        <p:attrNameLst>
                                          <p:attrName>ppt_x</p:attrName>
                                          <p:attrName>ppt_y</p:attrName>
                                        </p:attrNameLst>
                                      </p:cBhvr>
                                      <p:rCtr x="-6215" y="231"/>
                                    </p:animMotion>
                                  </p:childTnLst>
                                </p:cTn>
                              </p:par>
                              <p:par>
                                <p:cTn id="332" presetID="1" presetClass="exit" presetSubtype="0" fill="hold" nodeType="withEffect">
                                  <p:stCondLst>
                                    <p:cond delay="250"/>
                                  </p:stCondLst>
                                  <p:childTnLst>
                                    <p:set>
                                      <p:cBhvr>
                                        <p:cTn id="333" dur="1" fill="hold">
                                          <p:stCondLst>
                                            <p:cond delay="0"/>
                                          </p:stCondLst>
                                        </p:cTn>
                                        <p:tgtEl>
                                          <p:spTgt spid="137"/>
                                        </p:tgtEl>
                                        <p:attrNameLst>
                                          <p:attrName>style.visibility</p:attrName>
                                        </p:attrNameLst>
                                      </p:cBhvr>
                                      <p:to>
                                        <p:strVal val="hidden"/>
                                      </p:to>
                                    </p:set>
                                  </p:childTnLst>
                                </p:cTn>
                              </p:par>
                              <p:par>
                                <p:cTn id="334" presetID="1" presetClass="entr" presetSubtype="0" fill="hold" nodeType="withEffect">
                                  <p:stCondLst>
                                    <p:cond delay="250"/>
                                  </p:stCondLst>
                                  <p:childTnLst>
                                    <p:set>
                                      <p:cBhvr>
                                        <p:cTn id="335" dur="1" fill="hold">
                                          <p:stCondLst>
                                            <p:cond delay="0"/>
                                          </p:stCondLst>
                                        </p:cTn>
                                        <p:tgtEl>
                                          <p:spTgt spid="134"/>
                                        </p:tgtEl>
                                        <p:attrNameLst>
                                          <p:attrName>style.visibility</p:attrName>
                                        </p:attrNameLst>
                                      </p:cBhvr>
                                      <p:to>
                                        <p:strVal val="visible"/>
                                      </p:to>
                                    </p:set>
                                  </p:childTnLst>
                                </p:cTn>
                              </p:par>
                              <p:par>
                                <p:cTn id="336" presetID="8" presetClass="emph" presetSubtype="0" fill="hold" nodeType="withEffect">
                                  <p:stCondLst>
                                    <p:cond delay="250"/>
                                  </p:stCondLst>
                                  <p:childTnLst>
                                    <p:animRot by="-12060000">
                                      <p:cBhvr>
                                        <p:cTn id="337" dur="2000" fill="hold"/>
                                        <p:tgtEl>
                                          <p:spTgt spid="134"/>
                                        </p:tgtEl>
                                        <p:attrNameLst>
                                          <p:attrName>r</p:attrName>
                                        </p:attrNameLst>
                                      </p:cBhvr>
                                    </p:animRot>
                                  </p:childTnLst>
                                </p:cTn>
                              </p:par>
                              <p:par>
                                <p:cTn id="338" presetID="22" presetClass="entr" presetSubtype="2" fill="hold" grpId="2" nodeType="withEffect">
                                  <p:stCondLst>
                                    <p:cond delay="200"/>
                                  </p:stCondLst>
                                  <p:childTnLst>
                                    <p:set>
                                      <p:cBhvr>
                                        <p:cTn id="339" dur="1" fill="hold">
                                          <p:stCondLst>
                                            <p:cond delay="0"/>
                                          </p:stCondLst>
                                        </p:cTn>
                                        <p:tgtEl>
                                          <p:spTgt spid="131"/>
                                        </p:tgtEl>
                                        <p:attrNameLst>
                                          <p:attrName>style.visibility</p:attrName>
                                        </p:attrNameLst>
                                      </p:cBhvr>
                                      <p:to>
                                        <p:strVal val="visible"/>
                                      </p:to>
                                    </p:set>
                                    <p:animEffect transition="in" filter="wipe(right)">
                                      <p:cBhvr>
                                        <p:cTn id="340" dur="2000"/>
                                        <p:tgtEl>
                                          <p:spTgt spid="131"/>
                                        </p:tgtEl>
                                      </p:cBhvr>
                                    </p:animEffect>
                                  </p:childTnLst>
                                </p:cTn>
                              </p:par>
                              <p:par>
                                <p:cTn id="341" presetID="10" presetClass="exit" presetSubtype="0" fill="hold" grpId="1" nodeType="withEffect">
                                  <p:stCondLst>
                                    <p:cond delay="500"/>
                                  </p:stCondLst>
                                  <p:childTnLst>
                                    <p:animEffect transition="out" filter="fade">
                                      <p:cBhvr>
                                        <p:cTn id="342" dur="500"/>
                                        <p:tgtEl>
                                          <p:spTgt spid="33"/>
                                        </p:tgtEl>
                                      </p:cBhvr>
                                    </p:animEffect>
                                    <p:set>
                                      <p:cBhvr>
                                        <p:cTn id="343" dur="1" fill="hold">
                                          <p:stCondLst>
                                            <p:cond delay="499"/>
                                          </p:stCondLst>
                                        </p:cTn>
                                        <p:tgtEl>
                                          <p:spTgt spid="33"/>
                                        </p:tgtEl>
                                        <p:attrNameLst>
                                          <p:attrName>style.visibility</p:attrName>
                                        </p:attrNameLst>
                                      </p:cBhvr>
                                      <p:to>
                                        <p:strVal val="hidden"/>
                                      </p:to>
                                    </p:set>
                                  </p:childTnLst>
                                </p:cTn>
                              </p:par>
                              <p:par>
                                <p:cTn id="344" presetID="10" presetClass="exit" presetSubtype="0" fill="hold" grpId="1" nodeType="withEffect">
                                  <p:stCondLst>
                                    <p:cond delay="500"/>
                                  </p:stCondLst>
                                  <p:childTnLst>
                                    <p:animEffect transition="out" filter="fade">
                                      <p:cBhvr>
                                        <p:cTn id="345" dur="500"/>
                                        <p:tgtEl>
                                          <p:spTgt spid="100"/>
                                        </p:tgtEl>
                                      </p:cBhvr>
                                    </p:animEffect>
                                    <p:set>
                                      <p:cBhvr>
                                        <p:cTn id="346" dur="1" fill="hold">
                                          <p:stCondLst>
                                            <p:cond delay="499"/>
                                          </p:stCondLst>
                                        </p:cTn>
                                        <p:tgtEl>
                                          <p:spTgt spid="100"/>
                                        </p:tgtEl>
                                        <p:attrNameLst>
                                          <p:attrName>style.visibility</p:attrName>
                                        </p:attrNameLst>
                                      </p:cBhvr>
                                      <p:to>
                                        <p:strVal val="hidden"/>
                                      </p:to>
                                    </p:set>
                                  </p:childTnLst>
                                </p:cTn>
                              </p:par>
                              <p:par>
                                <p:cTn id="347" presetID="10" presetClass="exit" presetSubtype="0" fill="hold" grpId="1" nodeType="withEffect">
                                  <p:stCondLst>
                                    <p:cond delay="500"/>
                                  </p:stCondLst>
                                  <p:childTnLst>
                                    <p:animEffect transition="out" filter="fade">
                                      <p:cBhvr>
                                        <p:cTn id="348" dur="500"/>
                                        <p:tgtEl>
                                          <p:spTgt spid="105"/>
                                        </p:tgtEl>
                                      </p:cBhvr>
                                    </p:animEffect>
                                    <p:set>
                                      <p:cBhvr>
                                        <p:cTn id="349" dur="1" fill="hold">
                                          <p:stCondLst>
                                            <p:cond delay="499"/>
                                          </p:stCondLst>
                                        </p:cTn>
                                        <p:tgtEl>
                                          <p:spTgt spid="105"/>
                                        </p:tgtEl>
                                        <p:attrNameLst>
                                          <p:attrName>style.visibility</p:attrName>
                                        </p:attrNameLst>
                                      </p:cBhvr>
                                      <p:to>
                                        <p:strVal val="hidden"/>
                                      </p:to>
                                    </p:set>
                                  </p:childTnLst>
                                </p:cTn>
                              </p:par>
                              <p:par>
                                <p:cTn id="350" presetID="10" presetClass="exit" presetSubtype="0" fill="hold" grpId="1" nodeType="withEffect">
                                  <p:stCondLst>
                                    <p:cond delay="500"/>
                                  </p:stCondLst>
                                  <p:childTnLst>
                                    <p:animEffect transition="out" filter="fade">
                                      <p:cBhvr>
                                        <p:cTn id="351" dur="500"/>
                                        <p:tgtEl>
                                          <p:spTgt spid="106"/>
                                        </p:tgtEl>
                                      </p:cBhvr>
                                    </p:animEffect>
                                    <p:set>
                                      <p:cBhvr>
                                        <p:cTn id="352" dur="1" fill="hold">
                                          <p:stCondLst>
                                            <p:cond delay="499"/>
                                          </p:stCondLst>
                                        </p:cTn>
                                        <p:tgtEl>
                                          <p:spTgt spid="106"/>
                                        </p:tgtEl>
                                        <p:attrNameLst>
                                          <p:attrName>style.visibility</p:attrName>
                                        </p:attrNameLst>
                                      </p:cBhvr>
                                      <p:to>
                                        <p:strVal val="hidden"/>
                                      </p:to>
                                    </p:set>
                                  </p:childTnLst>
                                </p:cTn>
                              </p:par>
                              <p:par>
                                <p:cTn id="353" presetID="10" presetClass="exit" presetSubtype="0" fill="hold" grpId="1" nodeType="withEffect">
                                  <p:stCondLst>
                                    <p:cond delay="500"/>
                                  </p:stCondLst>
                                  <p:childTnLst>
                                    <p:animEffect transition="out" filter="fade">
                                      <p:cBhvr>
                                        <p:cTn id="354" dur="500"/>
                                        <p:tgtEl>
                                          <p:spTgt spid="108"/>
                                        </p:tgtEl>
                                      </p:cBhvr>
                                    </p:animEffect>
                                    <p:set>
                                      <p:cBhvr>
                                        <p:cTn id="355" dur="1" fill="hold">
                                          <p:stCondLst>
                                            <p:cond delay="499"/>
                                          </p:stCondLst>
                                        </p:cTn>
                                        <p:tgtEl>
                                          <p:spTgt spid="108"/>
                                        </p:tgtEl>
                                        <p:attrNameLst>
                                          <p:attrName>style.visibility</p:attrName>
                                        </p:attrNameLst>
                                      </p:cBhvr>
                                      <p:to>
                                        <p:strVal val="hidden"/>
                                      </p:to>
                                    </p:set>
                                  </p:childTnLst>
                                </p:cTn>
                              </p:par>
                              <p:par>
                                <p:cTn id="356" presetID="10" presetClass="exit" presetSubtype="0" fill="hold" grpId="1" nodeType="withEffect">
                                  <p:stCondLst>
                                    <p:cond delay="500"/>
                                  </p:stCondLst>
                                  <p:childTnLst>
                                    <p:animEffect transition="out" filter="fade">
                                      <p:cBhvr>
                                        <p:cTn id="357" dur="500"/>
                                        <p:tgtEl>
                                          <p:spTgt spid="107"/>
                                        </p:tgtEl>
                                      </p:cBhvr>
                                    </p:animEffect>
                                    <p:set>
                                      <p:cBhvr>
                                        <p:cTn id="358" dur="1" fill="hold">
                                          <p:stCondLst>
                                            <p:cond delay="499"/>
                                          </p:stCondLst>
                                        </p:cTn>
                                        <p:tgtEl>
                                          <p:spTgt spid="107"/>
                                        </p:tgtEl>
                                        <p:attrNameLst>
                                          <p:attrName>style.visibility</p:attrName>
                                        </p:attrNameLst>
                                      </p:cBhvr>
                                      <p:to>
                                        <p:strVal val="hidden"/>
                                      </p:to>
                                    </p:set>
                                  </p:childTnLst>
                                </p:cTn>
                              </p:par>
                              <p:par>
                                <p:cTn id="359" presetID="10" presetClass="exit" presetSubtype="0" fill="hold" grpId="1" nodeType="withEffect">
                                  <p:stCondLst>
                                    <p:cond delay="500"/>
                                  </p:stCondLst>
                                  <p:childTnLst>
                                    <p:animEffect transition="out" filter="fade">
                                      <p:cBhvr>
                                        <p:cTn id="360" dur="500"/>
                                        <p:tgtEl>
                                          <p:spTgt spid="109"/>
                                        </p:tgtEl>
                                      </p:cBhvr>
                                    </p:animEffect>
                                    <p:set>
                                      <p:cBhvr>
                                        <p:cTn id="361" dur="1" fill="hold">
                                          <p:stCondLst>
                                            <p:cond delay="499"/>
                                          </p:stCondLst>
                                        </p:cTn>
                                        <p:tgtEl>
                                          <p:spTgt spid="109"/>
                                        </p:tgtEl>
                                        <p:attrNameLst>
                                          <p:attrName>style.visibility</p:attrName>
                                        </p:attrNameLst>
                                      </p:cBhvr>
                                      <p:to>
                                        <p:strVal val="hidden"/>
                                      </p:to>
                                    </p:set>
                                  </p:childTnLst>
                                </p:cTn>
                              </p:par>
                              <p:par>
                                <p:cTn id="362" presetID="10" presetClass="exit" presetSubtype="0" fill="hold" grpId="2" nodeType="withEffect">
                                  <p:stCondLst>
                                    <p:cond delay="500"/>
                                  </p:stCondLst>
                                  <p:childTnLst>
                                    <p:animEffect transition="out" filter="fade">
                                      <p:cBhvr>
                                        <p:cTn id="363" dur="500"/>
                                        <p:tgtEl>
                                          <p:spTgt spid="110"/>
                                        </p:tgtEl>
                                      </p:cBhvr>
                                    </p:animEffect>
                                    <p:set>
                                      <p:cBhvr>
                                        <p:cTn id="364" dur="1" fill="hold">
                                          <p:stCondLst>
                                            <p:cond delay="499"/>
                                          </p:stCondLst>
                                        </p:cTn>
                                        <p:tgtEl>
                                          <p:spTgt spid="110"/>
                                        </p:tgtEl>
                                        <p:attrNameLst>
                                          <p:attrName>style.visibility</p:attrName>
                                        </p:attrNameLst>
                                      </p:cBhvr>
                                      <p:to>
                                        <p:strVal val="hidden"/>
                                      </p:to>
                                    </p:set>
                                  </p:childTnLst>
                                </p:cTn>
                              </p:par>
                              <p:par>
                                <p:cTn id="365" presetID="10" presetClass="exit" presetSubtype="0" fill="hold" grpId="1" nodeType="withEffect">
                                  <p:stCondLst>
                                    <p:cond delay="500"/>
                                  </p:stCondLst>
                                  <p:childTnLst>
                                    <p:animEffect transition="out" filter="fade">
                                      <p:cBhvr>
                                        <p:cTn id="366" dur="500"/>
                                        <p:tgtEl>
                                          <p:spTgt spid="29"/>
                                        </p:tgtEl>
                                      </p:cBhvr>
                                    </p:animEffect>
                                    <p:set>
                                      <p:cBhvr>
                                        <p:cTn id="367" dur="1" fill="hold">
                                          <p:stCondLst>
                                            <p:cond delay="499"/>
                                          </p:stCondLst>
                                        </p:cTn>
                                        <p:tgtEl>
                                          <p:spTgt spid="29"/>
                                        </p:tgtEl>
                                        <p:attrNameLst>
                                          <p:attrName>style.visibility</p:attrName>
                                        </p:attrNameLst>
                                      </p:cBhvr>
                                      <p:to>
                                        <p:strVal val="hidden"/>
                                      </p:to>
                                    </p:set>
                                  </p:childTnLst>
                                </p:cTn>
                              </p:par>
                              <p:par>
                                <p:cTn id="368" presetID="10" presetClass="exit" presetSubtype="0" fill="hold" grpId="1" nodeType="withEffect">
                                  <p:stCondLst>
                                    <p:cond delay="500"/>
                                  </p:stCondLst>
                                  <p:childTnLst>
                                    <p:animEffect transition="out" filter="fade">
                                      <p:cBhvr>
                                        <p:cTn id="369" dur="500"/>
                                        <p:tgtEl>
                                          <p:spTgt spid="45"/>
                                        </p:tgtEl>
                                      </p:cBhvr>
                                    </p:animEffect>
                                    <p:set>
                                      <p:cBhvr>
                                        <p:cTn id="370" dur="1" fill="hold">
                                          <p:stCondLst>
                                            <p:cond delay="499"/>
                                          </p:stCondLst>
                                        </p:cTn>
                                        <p:tgtEl>
                                          <p:spTgt spid="45"/>
                                        </p:tgtEl>
                                        <p:attrNameLst>
                                          <p:attrName>style.visibility</p:attrName>
                                        </p:attrNameLst>
                                      </p:cBhvr>
                                      <p:to>
                                        <p:strVal val="hidden"/>
                                      </p:to>
                                    </p:set>
                                  </p:childTnLst>
                                </p:cTn>
                              </p:par>
                              <p:par>
                                <p:cTn id="371" presetID="10" presetClass="exit" presetSubtype="0" fill="hold" grpId="1" nodeType="withEffect">
                                  <p:stCondLst>
                                    <p:cond delay="500"/>
                                  </p:stCondLst>
                                  <p:childTnLst>
                                    <p:animEffect transition="out" filter="fade">
                                      <p:cBhvr>
                                        <p:cTn id="372" dur="500"/>
                                        <p:tgtEl>
                                          <p:spTgt spid="37"/>
                                        </p:tgtEl>
                                      </p:cBhvr>
                                    </p:animEffect>
                                    <p:set>
                                      <p:cBhvr>
                                        <p:cTn id="373" dur="1" fill="hold">
                                          <p:stCondLst>
                                            <p:cond delay="499"/>
                                          </p:stCondLst>
                                        </p:cTn>
                                        <p:tgtEl>
                                          <p:spTgt spid="37"/>
                                        </p:tgtEl>
                                        <p:attrNameLst>
                                          <p:attrName>style.visibility</p:attrName>
                                        </p:attrNameLst>
                                      </p:cBhvr>
                                      <p:to>
                                        <p:strVal val="hidden"/>
                                      </p:to>
                                    </p:set>
                                  </p:childTnLst>
                                </p:cTn>
                              </p:par>
                              <p:par>
                                <p:cTn id="374" presetID="10" presetClass="exit" presetSubtype="0" fill="hold" grpId="1" nodeType="withEffect">
                                  <p:stCondLst>
                                    <p:cond delay="500"/>
                                  </p:stCondLst>
                                  <p:childTnLst>
                                    <p:animEffect transition="out" filter="fade">
                                      <p:cBhvr>
                                        <p:cTn id="375" dur="500"/>
                                        <p:tgtEl>
                                          <p:spTgt spid="38"/>
                                        </p:tgtEl>
                                      </p:cBhvr>
                                    </p:animEffect>
                                    <p:set>
                                      <p:cBhvr>
                                        <p:cTn id="376" dur="1" fill="hold">
                                          <p:stCondLst>
                                            <p:cond delay="499"/>
                                          </p:stCondLst>
                                        </p:cTn>
                                        <p:tgtEl>
                                          <p:spTgt spid="38"/>
                                        </p:tgtEl>
                                        <p:attrNameLst>
                                          <p:attrName>style.visibility</p:attrName>
                                        </p:attrNameLst>
                                      </p:cBhvr>
                                      <p:to>
                                        <p:strVal val="hidden"/>
                                      </p:to>
                                    </p:set>
                                  </p:childTnLst>
                                </p:cTn>
                              </p:par>
                              <p:par>
                                <p:cTn id="377" presetID="10" presetClass="exit" presetSubtype="0" fill="hold" grpId="1" nodeType="withEffect">
                                  <p:stCondLst>
                                    <p:cond delay="500"/>
                                  </p:stCondLst>
                                  <p:childTnLst>
                                    <p:animEffect transition="out" filter="fade">
                                      <p:cBhvr>
                                        <p:cTn id="378" dur="500"/>
                                        <p:tgtEl>
                                          <p:spTgt spid="35"/>
                                        </p:tgtEl>
                                      </p:cBhvr>
                                    </p:animEffect>
                                    <p:set>
                                      <p:cBhvr>
                                        <p:cTn id="379" dur="1" fill="hold">
                                          <p:stCondLst>
                                            <p:cond delay="499"/>
                                          </p:stCondLst>
                                        </p:cTn>
                                        <p:tgtEl>
                                          <p:spTgt spid="35"/>
                                        </p:tgtEl>
                                        <p:attrNameLst>
                                          <p:attrName>style.visibility</p:attrName>
                                        </p:attrNameLst>
                                      </p:cBhvr>
                                      <p:to>
                                        <p:strVal val="hidden"/>
                                      </p:to>
                                    </p:set>
                                  </p:childTnLst>
                                </p:cTn>
                              </p:par>
                              <p:par>
                                <p:cTn id="380" presetID="10" presetClass="exit" presetSubtype="0" fill="hold" grpId="1" nodeType="withEffect">
                                  <p:stCondLst>
                                    <p:cond delay="500"/>
                                  </p:stCondLst>
                                  <p:childTnLst>
                                    <p:animEffect transition="out" filter="fade">
                                      <p:cBhvr>
                                        <p:cTn id="381" dur="500"/>
                                        <p:tgtEl>
                                          <p:spTgt spid="25"/>
                                        </p:tgtEl>
                                      </p:cBhvr>
                                    </p:animEffect>
                                    <p:set>
                                      <p:cBhvr>
                                        <p:cTn id="382" dur="1" fill="hold">
                                          <p:stCondLst>
                                            <p:cond delay="499"/>
                                          </p:stCondLst>
                                        </p:cTn>
                                        <p:tgtEl>
                                          <p:spTgt spid="25"/>
                                        </p:tgtEl>
                                        <p:attrNameLst>
                                          <p:attrName>style.visibility</p:attrName>
                                        </p:attrNameLst>
                                      </p:cBhvr>
                                      <p:to>
                                        <p:strVal val="hidden"/>
                                      </p:to>
                                    </p:set>
                                  </p:childTnLst>
                                </p:cTn>
                              </p:par>
                              <p:par>
                                <p:cTn id="383" presetID="10" presetClass="exit" presetSubtype="0" fill="hold" grpId="1" nodeType="withEffect">
                                  <p:stCondLst>
                                    <p:cond delay="500"/>
                                  </p:stCondLst>
                                  <p:childTnLst>
                                    <p:animEffect transition="out" filter="fade">
                                      <p:cBhvr>
                                        <p:cTn id="384" dur="500"/>
                                        <p:tgtEl>
                                          <p:spTgt spid="42"/>
                                        </p:tgtEl>
                                      </p:cBhvr>
                                    </p:animEffect>
                                    <p:set>
                                      <p:cBhvr>
                                        <p:cTn id="385" dur="1" fill="hold">
                                          <p:stCondLst>
                                            <p:cond delay="499"/>
                                          </p:stCondLst>
                                        </p:cTn>
                                        <p:tgtEl>
                                          <p:spTgt spid="42"/>
                                        </p:tgtEl>
                                        <p:attrNameLst>
                                          <p:attrName>style.visibility</p:attrName>
                                        </p:attrNameLst>
                                      </p:cBhvr>
                                      <p:to>
                                        <p:strVal val="hidden"/>
                                      </p:to>
                                    </p:set>
                                  </p:childTnLst>
                                </p:cTn>
                              </p:par>
                              <p:par>
                                <p:cTn id="386" presetID="10" presetClass="exit" presetSubtype="0" fill="hold" grpId="1" nodeType="withEffect">
                                  <p:stCondLst>
                                    <p:cond delay="500"/>
                                  </p:stCondLst>
                                  <p:childTnLst>
                                    <p:animEffect transition="out" filter="fade">
                                      <p:cBhvr>
                                        <p:cTn id="387" dur="500"/>
                                        <p:tgtEl>
                                          <p:spTgt spid="39"/>
                                        </p:tgtEl>
                                      </p:cBhvr>
                                    </p:animEffect>
                                    <p:set>
                                      <p:cBhvr>
                                        <p:cTn id="388" dur="1" fill="hold">
                                          <p:stCondLst>
                                            <p:cond delay="499"/>
                                          </p:stCondLst>
                                        </p:cTn>
                                        <p:tgtEl>
                                          <p:spTgt spid="39"/>
                                        </p:tgtEl>
                                        <p:attrNameLst>
                                          <p:attrName>style.visibility</p:attrName>
                                        </p:attrNameLst>
                                      </p:cBhvr>
                                      <p:to>
                                        <p:strVal val="hidden"/>
                                      </p:to>
                                    </p:set>
                                  </p:childTnLst>
                                </p:cTn>
                              </p:par>
                              <p:par>
                                <p:cTn id="389" presetID="10" presetClass="exit" presetSubtype="0" fill="hold" grpId="1" nodeType="withEffect">
                                  <p:stCondLst>
                                    <p:cond delay="500"/>
                                  </p:stCondLst>
                                  <p:childTnLst>
                                    <p:animEffect transition="out" filter="fade">
                                      <p:cBhvr>
                                        <p:cTn id="390" dur="500"/>
                                        <p:tgtEl>
                                          <p:spTgt spid="41"/>
                                        </p:tgtEl>
                                      </p:cBhvr>
                                    </p:animEffect>
                                    <p:set>
                                      <p:cBhvr>
                                        <p:cTn id="391" dur="1" fill="hold">
                                          <p:stCondLst>
                                            <p:cond delay="499"/>
                                          </p:stCondLst>
                                        </p:cTn>
                                        <p:tgtEl>
                                          <p:spTgt spid="41"/>
                                        </p:tgtEl>
                                        <p:attrNameLst>
                                          <p:attrName>style.visibility</p:attrName>
                                        </p:attrNameLst>
                                      </p:cBhvr>
                                      <p:to>
                                        <p:strVal val="hidden"/>
                                      </p:to>
                                    </p:set>
                                  </p:childTnLst>
                                </p:cTn>
                              </p:par>
                              <p:par>
                                <p:cTn id="392" presetID="10" presetClass="exit" presetSubtype="0" fill="hold" grpId="1" nodeType="withEffect">
                                  <p:stCondLst>
                                    <p:cond delay="500"/>
                                  </p:stCondLst>
                                  <p:childTnLst>
                                    <p:animEffect transition="out" filter="fade">
                                      <p:cBhvr>
                                        <p:cTn id="393" dur="500"/>
                                        <p:tgtEl>
                                          <p:spTgt spid="21"/>
                                        </p:tgtEl>
                                      </p:cBhvr>
                                    </p:animEffect>
                                    <p:set>
                                      <p:cBhvr>
                                        <p:cTn id="394" dur="1" fill="hold">
                                          <p:stCondLst>
                                            <p:cond delay="499"/>
                                          </p:stCondLst>
                                        </p:cTn>
                                        <p:tgtEl>
                                          <p:spTgt spid="21"/>
                                        </p:tgtEl>
                                        <p:attrNameLst>
                                          <p:attrName>style.visibility</p:attrName>
                                        </p:attrNameLst>
                                      </p:cBhvr>
                                      <p:to>
                                        <p:strVal val="hidden"/>
                                      </p:to>
                                    </p:set>
                                  </p:childTnLst>
                                </p:cTn>
                              </p:par>
                              <p:par>
                                <p:cTn id="395" presetID="10" presetClass="exit" presetSubtype="0" fill="hold" grpId="1" nodeType="withEffect">
                                  <p:stCondLst>
                                    <p:cond delay="500"/>
                                  </p:stCondLst>
                                  <p:childTnLst>
                                    <p:animEffect transition="out" filter="fade">
                                      <p:cBhvr>
                                        <p:cTn id="396" dur="500"/>
                                        <p:tgtEl>
                                          <p:spTgt spid="43"/>
                                        </p:tgtEl>
                                      </p:cBhvr>
                                    </p:animEffect>
                                    <p:set>
                                      <p:cBhvr>
                                        <p:cTn id="397" dur="1" fill="hold">
                                          <p:stCondLst>
                                            <p:cond delay="499"/>
                                          </p:stCondLst>
                                        </p:cTn>
                                        <p:tgtEl>
                                          <p:spTgt spid="43"/>
                                        </p:tgtEl>
                                        <p:attrNameLst>
                                          <p:attrName>style.visibility</p:attrName>
                                        </p:attrNameLst>
                                      </p:cBhvr>
                                      <p:to>
                                        <p:strVal val="hidden"/>
                                      </p:to>
                                    </p:set>
                                  </p:childTnLst>
                                </p:cTn>
                              </p:par>
                              <p:par>
                                <p:cTn id="398" presetID="10" presetClass="exit" presetSubtype="0" fill="hold" grpId="1" nodeType="withEffect">
                                  <p:stCondLst>
                                    <p:cond delay="500"/>
                                  </p:stCondLst>
                                  <p:childTnLst>
                                    <p:animEffect transition="out" filter="fade">
                                      <p:cBhvr>
                                        <p:cTn id="399" dur="500"/>
                                        <p:tgtEl>
                                          <p:spTgt spid="34"/>
                                        </p:tgtEl>
                                      </p:cBhvr>
                                    </p:animEffect>
                                    <p:set>
                                      <p:cBhvr>
                                        <p:cTn id="400" dur="1" fill="hold">
                                          <p:stCondLst>
                                            <p:cond delay="499"/>
                                          </p:stCondLst>
                                        </p:cTn>
                                        <p:tgtEl>
                                          <p:spTgt spid="34"/>
                                        </p:tgtEl>
                                        <p:attrNameLst>
                                          <p:attrName>style.visibility</p:attrName>
                                        </p:attrNameLst>
                                      </p:cBhvr>
                                      <p:to>
                                        <p:strVal val="hidden"/>
                                      </p:to>
                                    </p:set>
                                  </p:childTnLst>
                                </p:cTn>
                              </p:par>
                              <p:par>
                                <p:cTn id="401" presetID="10" presetClass="exit" presetSubtype="0" fill="hold" grpId="1" nodeType="withEffect">
                                  <p:stCondLst>
                                    <p:cond delay="500"/>
                                  </p:stCondLst>
                                  <p:childTnLst>
                                    <p:animEffect transition="out" filter="fade">
                                      <p:cBhvr>
                                        <p:cTn id="402" dur="500"/>
                                        <p:tgtEl>
                                          <p:spTgt spid="98"/>
                                        </p:tgtEl>
                                      </p:cBhvr>
                                    </p:animEffect>
                                    <p:set>
                                      <p:cBhvr>
                                        <p:cTn id="403" dur="1" fill="hold">
                                          <p:stCondLst>
                                            <p:cond delay="499"/>
                                          </p:stCondLst>
                                        </p:cTn>
                                        <p:tgtEl>
                                          <p:spTgt spid="98"/>
                                        </p:tgtEl>
                                        <p:attrNameLst>
                                          <p:attrName>style.visibility</p:attrName>
                                        </p:attrNameLst>
                                      </p:cBhvr>
                                      <p:to>
                                        <p:strVal val="hidden"/>
                                      </p:to>
                                    </p:set>
                                  </p:childTnLst>
                                </p:cTn>
                              </p:par>
                              <p:par>
                                <p:cTn id="404" presetID="10" presetClass="exit" presetSubtype="0" fill="hold" grpId="1" nodeType="withEffect">
                                  <p:stCondLst>
                                    <p:cond delay="500"/>
                                  </p:stCondLst>
                                  <p:childTnLst>
                                    <p:animEffect transition="out" filter="fade">
                                      <p:cBhvr>
                                        <p:cTn id="405" dur="500"/>
                                        <p:tgtEl>
                                          <p:spTgt spid="85"/>
                                        </p:tgtEl>
                                      </p:cBhvr>
                                    </p:animEffect>
                                    <p:set>
                                      <p:cBhvr>
                                        <p:cTn id="406" dur="1" fill="hold">
                                          <p:stCondLst>
                                            <p:cond delay="499"/>
                                          </p:stCondLst>
                                        </p:cTn>
                                        <p:tgtEl>
                                          <p:spTgt spid="85"/>
                                        </p:tgtEl>
                                        <p:attrNameLst>
                                          <p:attrName>style.visibility</p:attrName>
                                        </p:attrNameLst>
                                      </p:cBhvr>
                                      <p:to>
                                        <p:strVal val="hidden"/>
                                      </p:to>
                                    </p:set>
                                  </p:childTnLst>
                                </p:cTn>
                              </p:par>
                              <p:par>
                                <p:cTn id="407" presetID="10" presetClass="exit" presetSubtype="0" fill="hold" grpId="1" nodeType="withEffect">
                                  <p:stCondLst>
                                    <p:cond delay="500"/>
                                  </p:stCondLst>
                                  <p:childTnLst>
                                    <p:animEffect transition="out" filter="fade">
                                      <p:cBhvr>
                                        <p:cTn id="408" dur="500"/>
                                        <p:tgtEl>
                                          <p:spTgt spid="94"/>
                                        </p:tgtEl>
                                      </p:cBhvr>
                                    </p:animEffect>
                                    <p:set>
                                      <p:cBhvr>
                                        <p:cTn id="409" dur="1" fill="hold">
                                          <p:stCondLst>
                                            <p:cond delay="499"/>
                                          </p:stCondLst>
                                        </p:cTn>
                                        <p:tgtEl>
                                          <p:spTgt spid="94"/>
                                        </p:tgtEl>
                                        <p:attrNameLst>
                                          <p:attrName>style.visibility</p:attrName>
                                        </p:attrNameLst>
                                      </p:cBhvr>
                                      <p:to>
                                        <p:strVal val="hidden"/>
                                      </p:to>
                                    </p:set>
                                  </p:childTnLst>
                                </p:cTn>
                              </p:par>
                              <p:par>
                                <p:cTn id="410" presetID="10" presetClass="exit" presetSubtype="0" fill="hold" grpId="1" nodeType="withEffect">
                                  <p:stCondLst>
                                    <p:cond delay="500"/>
                                  </p:stCondLst>
                                  <p:childTnLst>
                                    <p:animEffect transition="out" filter="fade">
                                      <p:cBhvr>
                                        <p:cTn id="411" dur="500"/>
                                        <p:tgtEl>
                                          <p:spTgt spid="97"/>
                                        </p:tgtEl>
                                      </p:cBhvr>
                                    </p:animEffect>
                                    <p:set>
                                      <p:cBhvr>
                                        <p:cTn id="412" dur="1" fill="hold">
                                          <p:stCondLst>
                                            <p:cond delay="499"/>
                                          </p:stCondLst>
                                        </p:cTn>
                                        <p:tgtEl>
                                          <p:spTgt spid="97"/>
                                        </p:tgtEl>
                                        <p:attrNameLst>
                                          <p:attrName>style.visibility</p:attrName>
                                        </p:attrNameLst>
                                      </p:cBhvr>
                                      <p:to>
                                        <p:strVal val="hidden"/>
                                      </p:to>
                                    </p:set>
                                  </p:childTnLst>
                                </p:cTn>
                              </p:par>
                              <p:par>
                                <p:cTn id="413" presetID="10" presetClass="exit" presetSubtype="0" fill="hold" grpId="1" nodeType="withEffect">
                                  <p:stCondLst>
                                    <p:cond delay="500"/>
                                  </p:stCondLst>
                                  <p:childTnLst>
                                    <p:animEffect transition="out" filter="fade">
                                      <p:cBhvr>
                                        <p:cTn id="414" dur="500"/>
                                        <p:tgtEl>
                                          <p:spTgt spid="86"/>
                                        </p:tgtEl>
                                      </p:cBhvr>
                                    </p:animEffect>
                                    <p:set>
                                      <p:cBhvr>
                                        <p:cTn id="415" dur="1" fill="hold">
                                          <p:stCondLst>
                                            <p:cond delay="499"/>
                                          </p:stCondLst>
                                        </p:cTn>
                                        <p:tgtEl>
                                          <p:spTgt spid="86"/>
                                        </p:tgtEl>
                                        <p:attrNameLst>
                                          <p:attrName>style.visibility</p:attrName>
                                        </p:attrNameLst>
                                      </p:cBhvr>
                                      <p:to>
                                        <p:strVal val="hidden"/>
                                      </p:to>
                                    </p:set>
                                  </p:childTnLst>
                                </p:cTn>
                              </p:par>
                              <p:par>
                                <p:cTn id="416" presetID="10" presetClass="exit" presetSubtype="0" fill="hold" grpId="1" nodeType="withEffect">
                                  <p:stCondLst>
                                    <p:cond delay="500"/>
                                  </p:stCondLst>
                                  <p:childTnLst>
                                    <p:animEffect transition="out" filter="fade">
                                      <p:cBhvr>
                                        <p:cTn id="417" dur="500"/>
                                        <p:tgtEl>
                                          <p:spTgt spid="126"/>
                                        </p:tgtEl>
                                      </p:cBhvr>
                                    </p:animEffect>
                                    <p:set>
                                      <p:cBhvr>
                                        <p:cTn id="418" dur="1" fill="hold">
                                          <p:stCondLst>
                                            <p:cond delay="499"/>
                                          </p:stCondLst>
                                        </p:cTn>
                                        <p:tgtEl>
                                          <p:spTgt spid="126"/>
                                        </p:tgtEl>
                                        <p:attrNameLst>
                                          <p:attrName>style.visibility</p:attrName>
                                        </p:attrNameLst>
                                      </p:cBhvr>
                                      <p:to>
                                        <p:strVal val="hidden"/>
                                      </p:to>
                                    </p:set>
                                  </p:childTnLst>
                                </p:cTn>
                              </p:par>
                              <p:par>
                                <p:cTn id="419" presetID="1" presetClass="entr" presetSubtype="0" fill="hold" grpId="1" nodeType="withEffect">
                                  <p:stCondLst>
                                    <p:cond delay="3750"/>
                                  </p:stCondLst>
                                  <p:childTnLst>
                                    <p:set>
                                      <p:cBhvr>
                                        <p:cTn id="420" dur="1" fill="hold">
                                          <p:stCondLst>
                                            <p:cond delay="0"/>
                                          </p:stCondLst>
                                        </p:cTn>
                                        <p:tgtEl>
                                          <p:spTgt spid="70"/>
                                        </p:tgtEl>
                                        <p:attrNameLst>
                                          <p:attrName>style.visibility</p:attrName>
                                        </p:attrNameLst>
                                      </p:cBhvr>
                                      <p:to>
                                        <p:strVal val="visible"/>
                                      </p:to>
                                    </p:set>
                                  </p:childTnLst>
                                </p:cTn>
                              </p:par>
                            </p:childTnLst>
                          </p:cTn>
                        </p:par>
                      </p:childTnLst>
                    </p:cTn>
                  </p:par>
                </p:childTnLst>
              </p:cTn>
              <p:nextCondLst>
                <p:cond evt="onClick" delay="0">
                  <p:tgtEl>
                    <p:spTgt spid="133"/>
                  </p:tgtEl>
                </p:cond>
              </p:nextCondLst>
            </p:seq>
          </p:childTnLst>
        </p:cTn>
      </p:par>
    </p:tnLst>
    <p:bldLst>
      <p:bldP spid="128" grpId="0"/>
      <p:bldP spid="95" grpId="0" animBg="1"/>
      <p:bldP spid="96" grpId="0" animBg="1"/>
      <p:bldP spid="111" grpId="0" animBg="1"/>
      <p:bldP spid="99" grpId="0" animBg="1"/>
      <p:bldP spid="26" grpId="0" animBg="1"/>
      <p:bldP spid="11" grpId="0" animBg="1"/>
      <p:bldP spid="35" grpId="0" animBg="1"/>
      <p:bldP spid="35" grpId="1" animBg="1"/>
      <p:bldP spid="32" grpId="0" animBg="1"/>
      <p:bldP spid="34" grpId="0" animBg="1"/>
      <p:bldP spid="34" grpId="1" animBg="1"/>
      <p:bldP spid="37" grpId="0" animBg="1"/>
      <p:bldP spid="37" grpId="1" animBg="1"/>
      <p:bldP spid="38" grpId="0" animBg="1"/>
      <p:bldP spid="38" grpId="1" animBg="1"/>
      <p:bldP spid="39" grpId="0" animBg="1"/>
      <p:bldP spid="39" grpId="1" animBg="1"/>
      <p:bldP spid="21" grpId="0" animBg="1"/>
      <p:bldP spid="21" grpId="1" animBg="1"/>
      <p:bldP spid="43" grpId="0" animBg="1"/>
      <p:bldP spid="43" grpId="1" animBg="1"/>
      <p:bldP spid="44" grpId="0" animBg="1"/>
      <p:bldP spid="25" grpId="0" animBg="1"/>
      <p:bldP spid="25" grpId="1" animBg="1"/>
      <p:bldP spid="29" grpId="0" animBg="1"/>
      <p:bldP spid="29" grpId="1" animBg="1"/>
      <p:bldP spid="45" grpId="0" animBg="1"/>
      <p:bldP spid="45" grpId="1" animBg="1"/>
      <p:bldP spid="46" grpId="0" animBg="1"/>
      <p:bldP spid="47"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48" grpId="0" animBg="1"/>
      <p:bldP spid="98" grpId="0" animBg="1"/>
      <p:bldP spid="98" grpId="1" animBg="1"/>
      <p:bldP spid="41" grpId="0" animBg="1"/>
      <p:bldP spid="41" grpId="1" animBg="1"/>
      <p:bldP spid="42" grpId="0" animBg="1"/>
      <p:bldP spid="42" grpId="1" animBg="1"/>
      <p:bldP spid="85" grpId="0" animBg="1"/>
      <p:bldP spid="85" grpId="1" animBg="1"/>
      <p:bldP spid="86" grpId="0" animBg="1"/>
      <p:bldP spid="86" grpId="1" animBg="1"/>
      <p:bldP spid="94" grpId="0" animBg="1"/>
      <p:bldP spid="94" grpId="1" animBg="1"/>
      <p:bldP spid="97" grpId="0" animBg="1"/>
      <p:bldP spid="97" grpId="1" animBg="1"/>
      <p:bldP spid="84" grpId="0" animBg="1"/>
      <p:bldP spid="100" grpId="0" animBg="1"/>
      <p:bldP spid="100" grpId="1" animBg="1"/>
      <p:bldP spid="105" grpId="0" animBg="1"/>
      <p:bldP spid="105" grpId="1" animBg="1"/>
      <p:bldP spid="106" grpId="0" animBg="1"/>
      <p:bldP spid="106" grpId="1" animBg="1"/>
      <p:bldP spid="107" grpId="0" animBg="1"/>
      <p:bldP spid="107" grpId="1" animBg="1"/>
      <p:bldP spid="108" grpId="0" animBg="1"/>
      <p:bldP spid="108" grpId="1" animBg="1"/>
      <p:bldP spid="109" grpId="0" animBg="1"/>
      <p:bldP spid="109" grpId="1" animBg="1"/>
      <p:bldP spid="112" grpId="0" animBg="1"/>
      <p:bldP spid="110" grpId="0" animBg="1"/>
      <p:bldP spid="110" grpId="1" animBg="1"/>
      <p:bldP spid="110" grpId="2" animBg="1"/>
      <p:bldP spid="104" grpId="0" animBg="1"/>
      <p:bldP spid="27" grpId="0"/>
      <p:bldP spid="114" grpId="0"/>
      <p:bldP spid="115" grpId="0"/>
      <p:bldP spid="117" grpId="0"/>
      <p:bldP spid="119" grpId="0"/>
      <p:bldP spid="120" grpId="0"/>
      <p:bldP spid="122" grpId="0"/>
      <p:bldP spid="123" grpId="0"/>
      <p:bldP spid="124" grpId="0"/>
      <p:bldP spid="33" grpId="0" animBg="1"/>
      <p:bldP spid="33" grpId="1" animBg="1"/>
      <p:bldP spid="125" grpId="0"/>
      <p:bldP spid="126" grpId="0" animBg="1"/>
      <p:bldP spid="126" grpId="1" animBg="1"/>
      <p:bldP spid="127" grpId="0"/>
      <p:bldP spid="51" grpId="0" animBg="1"/>
      <p:bldP spid="129" grpId="0"/>
      <p:bldP spid="130" grpId="0"/>
      <p:bldP spid="131" grpId="0" animBg="1"/>
      <p:bldP spid="131" grpId="1" animBg="1"/>
      <p:bldP spid="131" grpId="2" animBg="1"/>
      <p:bldP spid="143" grpId="0"/>
      <p:bldP spid="143" grpId="1"/>
      <p:bldP spid="143" grpId="2"/>
      <p:bldP spid="143" grpId="3"/>
      <p:bldP spid="70" grpId="0" animBg="1"/>
      <p:bldP spid="70" grpId="1" animBg="1"/>
      <p:bldP spid="70" grpId="2" animBg="1"/>
      <p:bldP spid="133" grpId="0" animBg="1"/>
      <p:bldP spid="13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ZoneTexte 127"/>
          <p:cNvSpPr txBox="1"/>
          <p:nvPr/>
        </p:nvSpPr>
        <p:spPr>
          <a:xfrm>
            <a:off x="-23749" y="3097130"/>
            <a:ext cx="4219425" cy="3539430"/>
          </a:xfrm>
          <a:prstGeom prst="rect">
            <a:avLst/>
          </a:prstGeom>
          <a:noFill/>
        </p:spPr>
        <p:txBody>
          <a:bodyPr wrap="none" rtlCol="0">
            <a:spAutoFit/>
          </a:bodyPr>
          <a:lstStyle/>
          <a:p>
            <a:r>
              <a:rPr lang="fr-FR" sz="1600" b="1" dirty="0" smtClean="0">
                <a:effectLst>
                  <a:outerShdw blurRad="38100" dist="38100" dir="2700000" algn="tl">
                    <a:srgbClr val="000000">
                      <a:alpha val="43137"/>
                    </a:srgbClr>
                  </a:outerShdw>
                </a:effectLst>
              </a:rPr>
              <a:t>- La </a:t>
            </a:r>
            <a:r>
              <a:rPr lang="fr-FR" sz="1600" b="1" smtClean="0">
                <a:effectLst>
                  <a:outerShdw blurRad="38100" dist="38100" dir="2700000" algn="tl">
                    <a:srgbClr val="000000">
                      <a:alpha val="43137"/>
                    </a:srgbClr>
                  </a:outerShdw>
                </a:effectLst>
              </a:rPr>
              <a:t>vanne a </a:t>
            </a:r>
            <a:r>
              <a:rPr lang="fr-FR" sz="1600" b="1" dirty="0" smtClean="0">
                <a:effectLst>
                  <a:outerShdw blurRad="38100" dist="38100" dir="2700000" algn="tl">
                    <a:srgbClr val="000000">
                      <a:alpha val="43137"/>
                    </a:srgbClr>
                  </a:outerShdw>
                </a:effectLst>
              </a:rPr>
              <a:t>pour rôle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d’arrêter ou de mettre </a:t>
            </a:r>
          </a:p>
          <a:p>
            <a:r>
              <a:rPr lang="fr-FR" sz="1600" b="1" dirty="0" smtClean="0">
                <a:effectLst>
                  <a:outerShdw blurRad="38100" dist="38100" dir="2700000" algn="tl">
                    <a:srgbClr val="000000">
                      <a:alpha val="43137"/>
                    </a:srgbClr>
                  </a:outerShdw>
                </a:effectLst>
              </a:rPr>
              <a:t>le circuit en pression.</a:t>
            </a:r>
            <a:br>
              <a:rPr lang="fr-FR" sz="1600" b="1" dirty="0" smtClean="0">
                <a:effectLst>
                  <a:outerShdw blurRad="38100" dist="38100" dir="2700000" algn="tl">
                    <a:srgbClr val="000000">
                      <a:alpha val="43137"/>
                    </a:srgbClr>
                  </a:outerShdw>
                </a:effectLst>
              </a:rPr>
            </a:br>
            <a:endParaRPr lang="fr-FR" sz="1600" b="1" dirty="0" smtClean="0">
              <a:effectLst>
                <a:outerShdw blurRad="38100" dist="38100" dir="2700000" algn="tl">
                  <a:srgbClr val="000000">
                    <a:alpha val="43137"/>
                  </a:srgbClr>
                </a:outerShdw>
              </a:effectLst>
            </a:endParaRPr>
          </a:p>
          <a:p>
            <a:r>
              <a:rPr lang="fr-FR" sz="1600" b="1" dirty="0" smtClean="0">
                <a:effectLst>
                  <a:outerShdw blurRad="38100" dist="38100" dir="2700000" algn="tl">
                    <a:srgbClr val="000000">
                      <a:alpha val="43137"/>
                    </a:srgbClr>
                  </a:outerShdw>
                </a:effectLst>
              </a:rPr>
              <a:t>- Le filtre sépare les</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 microgouttelettes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d’eau Par gravitation,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et filtre les poussières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contenues dans l’air. </a:t>
            </a:r>
            <a:br>
              <a:rPr lang="fr-FR" sz="1600" b="1" dirty="0" smtClean="0">
                <a:effectLst>
                  <a:outerShdw blurRad="38100" dist="38100" dir="2700000" algn="tl">
                    <a:srgbClr val="000000">
                      <a:alpha val="43137"/>
                    </a:srgbClr>
                  </a:outerShdw>
                </a:effectLst>
              </a:rPr>
            </a:br>
            <a:endParaRPr lang="fr-FR" sz="1600" b="1" dirty="0" smtClean="0">
              <a:effectLst>
                <a:outerShdw blurRad="38100" dist="38100" dir="2700000" algn="tl">
                  <a:srgbClr val="000000">
                    <a:alpha val="43137"/>
                  </a:srgbClr>
                </a:outerShdw>
              </a:effectLst>
            </a:endParaRPr>
          </a:p>
          <a:p>
            <a:r>
              <a:rPr lang="fr-FR" sz="1600" b="1" dirty="0" smtClean="0">
                <a:effectLst>
                  <a:outerShdw blurRad="38100" dist="38100" dir="2700000" algn="tl">
                    <a:srgbClr val="000000">
                      <a:alpha val="43137"/>
                    </a:srgbClr>
                  </a:outerShdw>
                </a:effectLst>
              </a:rPr>
              <a:t>- Le régulateur permet</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d’ajuster la pression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voulue dans le système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(le manomètre donne l’indication).</a:t>
            </a:r>
          </a:p>
        </p:txBody>
      </p:sp>
      <p:sp>
        <p:nvSpPr>
          <p:cNvPr id="95" name="Rectangle 25"/>
          <p:cNvSpPr/>
          <p:nvPr/>
        </p:nvSpPr>
        <p:spPr>
          <a:xfrm>
            <a:off x="5471592" y="2850197"/>
            <a:ext cx="1945694" cy="3104329"/>
          </a:xfrm>
          <a:custGeom>
            <a:avLst/>
            <a:gdLst>
              <a:gd name="connsiteX0" fmla="*/ 0 w 2161718"/>
              <a:gd name="connsiteY0" fmla="*/ 0 h 3204665"/>
              <a:gd name="connsiteX1" fmla="*/ 2161718 w 2161718"/>
              <a:gd name="connsiteY1" fmla="*/ 0 h 3204665"/>
              <a:gd name="connsiteX2" fmla="*/ 2161718 w 2161718"/>
              <a:gd name="connsiteY2" fmla="*/ 3204665 h 3204665"/>
              <a:gd name="connsiteX3" fmla="*/ 0 w 2161718"/>
              <a:gd name="connsiteY3" fmla="*/ 3204665 h 3204665"/>
              <a:gd name="connsiteX4" fmla="*/ 0 w 2161718"/>
              <a:gd name="connsiteY4" fmla="*/ 0 h 3204665"/>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18" h="3688877">
                <a:moveTo>
                  <a:pt x="0" y="0"/>
                </a:moveTo>
                <a:lnTo>
                  <a:pt x="2161718" y="0"/>
                </a:lnTo>
                <a:lnTo>
                  <a:pt x="2161718" y="3204665"/>
                </a:lnTo>
                <a:cubicBezTo>
                  <a:pt x="1808848" y="3361231"/>
                  <a:pt x="1441463" y="3648425"/>
                  <a:pt x="1030537" y="3688877"/>
                </a:cubicBezTo>
                <a:cubicBezTo>
                  <a:pt x="609615" y="3643587"/>
                  <a:pt x="319322" y="3366069"/>
                  <a:pt x="0" y="3204665"/>
                </a:cubicBezTo>
                <a:lnTo>
                  <a:pt x="0" y="0"/>
                </a:lnTo>
                <a:close/>
              </a:path>
            </a:pathLst>
          </a:custGeom>
          <a:gradFill flip="none" rotWithShape="1">
            <a:gsLst>
              <a:gs pos="44000">
                <a:schemeClr val="tx2">
                  <a:lumMod val="90000"/>
                  <a:shade val="30000"/>
                  <a:satMod val="115000"/>
                  <a:alpha val="7000"/>
                </a:schemeClr>
              </a:gs>
              <a:gs pos="4000">
                <a:schemeClr val="tx2">
                  <a:lumMod val="90000"/>
                  <a:shade val="67500"/>
                  <a:satMod val="115000"/>
                </a:schemeClr>
              </a:gs>
              <a:gs pos="100000">
                <a:schemeClr val="tx2">
                  <a:lumMod val="90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Rectangle 25"/>
          <p:cNvSpPr/>
          <p:nvPr/>
        </p:nvSpPr>
        <p:spPr>
          <a:xfrm>
            <a:off x="5543600" y="3498269"/>
            <a:ext cx="1801678" cy="2414736"/>
          </a:xfrm>
          <a:custGeom>
            <a:avLst/>
            <a:gdLst>
              <a:gd name="connsiteX0" fmla="*/ 0 w 2161718"/>
              <a:gd name="connsiteY0" fmla="*/ 0 h 3204665"/>
              <a:gd name="connsiteX1" fmla="*/ 2161718 w 2161718"/>
              <a:gd name="connsiteY1" fmla="*/ 0 h 3204665"/>
              <a:gd name="connsiteX2" fmla="*/ 2161718 w 2161718"/>
              <a:gd name="connsiteY2" fmla="*/ 3204665 h 3204665"/>
              <a:gd name="connsiteX3" fmla="*/ 0 w 2161718"/>
              <a:gd name="connsiteY3" fmla="*/ 3204665 h 3204665"/>
              <a:gd name="connsiteX4" fmla="*/ 0 w 2161718"/>
              <a:gd name="connsiteY4" fmla="*/ 0 h 3204665"/>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 name="connsiteX0" fmla="*/ 0 w 2161718"/>
              <a:gd name="connsiteY0" fmla="*/ 0 h 3860878"/>
              <a:gd name="connsiteX1" fmla="*/ 2161718 w 2161718"/>
              <a:gd name="connsiteY1" fmla="*/ 0 h 3860878"/>
              <a:gd name="connsiteX2" fmla="*/ 2161718 w 2161718"/>
              <a:gd name="connsiteY2" fmla="*/ 3204665 h 3860878"/>
              <a:gd name="connsiteX3" fmla="*/ 1030537 w 2161718"/>
              <a:gd name="connsiteY3" fmla="*/ 3860878 h 3860878"/>
              <a:gd name="connsiteX4" fmla="*/ 0 w 2161718"/>
              <a:gd name="connsiteY4" fmla="*/ 3204665 h 3860878"/>
              <a:gd name="connsiteX5" fmla="*/ 0 w 2161718"/>
              <a:gd name="connsiteY5" fmla="*/ 0 h 386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18" h="3860878">
                <a:moveTo>
                  <a:pt x="0" y="0"/>
                </a:moveTo>
                <a:lnTo>
                  <a:pt x="2161718" y="0"/>
                </a:lnTo>
                <a:lnTo>
                  <a:pt x="2161718" y="3204665"/>
                </a:lnTo>
                <a:cubicBezTo>
                  <a:pt x="1808848" y="3361231"/>
                  <a:pt x="1441463" y="3820426"/>
                  <a:pt x="1030537" y="3860878"/>
                </a:cubicBezTo>
                <a:cubicBezTo>
                  <a:pt x="609615" y="3815588"/>
                  <a:pt x="319322" y="3366069"/>
                  <a:pt x="0" y="3204665"/>
                </a:cubicBezTo>
                <a:lnTo>
                  <a:pt x="0" y="0"/>
                </a:lnTo>
                <a:close/>
              </a:path>
            </a:pathLst>
          </a:custGeom>
          <a:gradFill flip="none" rotWithShape="1">
            <a:gsLst>
              <a:gs pos="44000">
                <a:schemeClr val="accent3">
                  <a:lumMod val="75000"/>
                  <a:alpha val="71000"/>
                </a:schemeClr>
              </a:gs>
              <a:gs pos="4000">
                <a:schemeClr val="accent3">
                  <a:lumMod val="40000"/>
                  <a:lumOff val="60000"/>
                  <a:alpha val="63000"/>
                </a:schemeClr>
              </a:gs>
              <a:gs pos="100000">
                <a:schemeClr val="accent3">
                  <a:lumMod val="20000"/>
                  <a:lumOff val="80000"/>
                  <a:alpha val="7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Rectangle 31"/>
          <p:cNvSpPr/>
          <p:nvPr/>
        </p:nvSpPr>
        <p:spPr>
          <a:xfrm>
            <a:off x="5471592" y="1041990"/>
            <a:ext cx="2007931" cy="1309668"/>
          </a:xfrm>
          <a:custGeom>
            <a:avLst/>
            <a:gdLst>
              <a:gd name="connsiteX0" fmla="*/ 0 w 1283267"/>
              <a:gd name="connsiteY0" fmla="*/ 0 h 835285"/>
              <a:gd name="connsiteX1" fmla="*/ 1283267 w 1283267"/>
              <a:gd name="connsiteY1" fmla="*/ 0 h 835285"/>
              <a:gd name="connsiteX2" fmla="*/ 1283267 w 1283267"/>
              <a:gd name="connsiteY2" fmla="*/ 835285 h 835285"/>
              <a:gd name="connsiteX3" fmla="*/ 0 w 1283267"/>
              <a:gd name="connsiteY3" fmla="*/ 835285 h 835285"/>
              <a:gd name="connsiteX4" fmla="*/ 0 w 1283267"/>
              <a:gd name="connsiteY4" fmla="*/ 0 h 835285"/>
              <a:gd name="connsiteX0" fmla="*/ 204716 w 1487983"/>
              <a:gd name="connsiteY0" fmla="*/ 0 h 835285"/>
              <a:gd name="connsiteX1" fmla="*/ 1487983 w 1487983"/>
              <a:gd name="connsiteY1" fmla="*/ 0 h 835285"/>
              <a:gd name="connsiteX2" fmla="*/ 1487983 w 1487983"/>
              <a:gd name="connsiteY2" fmla="*/ 835285 h 835285"/>
              <a:gd name="connsiteX3" fmla="*/ 0 w 1487983"/>
              <a:gd name="connsiteY3" fmla="*/ 821638 h 835285"/>
              <a:gd name="connsiteX4" fmla="*/ 204716 w 1487983"/>
              <a:gd name="connsiteY4" fmla="*/ 0 h 835285"/>
              <a:gd name="connsiteX0" fmla="*/ 204716 w 1719995"/>
              <a:gd name="connsiteY0" fmla="*/ 0 h 835285"/>
              <a:gd name="connsiteX1" fmla="*/ 1487983 w 1719995"/>
              <a:gd name="connsiteY1" fmla="*/ 0 h 835285"/>
              <a:gd name="connsiteX2" fmla="*/ 1719995 w 1719995"/>
              <a:gd name="connsiteY2" fmla="*/ 835285 h 835285"/>
              <a:gd name="connsiteX3" fmla="*/ 0 w 1719995"/>
              <a:gd name="connsiteY3" fmla="*/ 821638 h 835285"/>
              <a:gd name="connsiteX4" fmla="*/ 204716 w 1719995"/>
              <a:gd name="connsiteY4" fmla="*/ 0 h 835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995" h="835285">
                <a:moveTo>
                  <a:pt x="204716" y="0"/>
                </a:moveTo>
                <a:lnTo>
                  <a:pt x="1487983" y="0"/>
                </a:lnTo>
                <a:lnTo>
                  <a:pt x="1719995" y="835285"/>
                </a:lnTo>
                <a:lnTo>
                  <a:pt x="0" y="821638"/>
                </a:lnTo>
                <a:lnTo>
                  <a:pt x="204716" y="0"/>
                </a:lnTo>
                <a:close/>
              </a:path>
            </a:pathLst>
          </a:custGeom>
          <a:gradFill flip="none" rotWithShape="1">
            <a:gsLst>
              <a:gs pos="37000">
                <a:schemeClr val="tx2">
                  <a:shade val="30000"/>
                  <a:satMod val="115000"/>
                </a:schemeClr>
              </a:gs>
              <a:gs pos="5000">
                <a:schemeClr val="tx2">
                  <a:shade val="67500"/>
                  <a:satMod val="115000"/>
                </a:schemeClr>
              </a:gs>
              <a:gs pos="100000">
                <a:schemeClr val="tx2">
                  <a:shade val="100000"/>
                  <a:satMod val="115000"/>
                </a:schemeClr>
              </a:gs>
            </a:gsLst>
            <a:lin ang="0" scaled="0"/>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nvSpPr>
        <p:spPr>
          <a:xfrm>
            <a:off x="6558804" y="1215760"/>
            <a:ext cx="710701" cy="3134865"/>
          </a:xfrm>
          <a:custGeom>
            <a:avLst/>
            <a:gdLst>
              <a:gd name="connsiteX0" fmla="*/ 708028 w 735215"/>
              <a:gd name="connsiteY0" fmla="*/ 3121379 h 3121379"/>
              <a:gd name="connsiteX1" fmla="*/ 721475 w 735215"/>
              <a:gd name="connsiteY1" fmla="*/ 2381791 h 3121379"/>
              <a:gd name="connsiteX2" fmla="*/ 734922 w 735215"/>
              <a:gd name="connsiteY2" fmla="*/ 1951485 h 3121379"/>
              <a:gd name="connsiteX3" fmla="*/ 708028 w 735215"/>
              <a:gd name="connsiteY3" fmla="*/ 633673 h 3121379"/>
              <a:gd name="connsiteX4" fmla="*/ 587004 w 735215"/>
              <a:gd name="connsiteY4" fmla="*/ 163026 h 3121379"/>
              <a:gd name="connsiteX5" fmla="*/ 250828 w 735215"/>
              <a:gd name="connsiteY5" fmla="*/ 1661 h 3121379"/>
              <a:gd name="connsiteX6" fmla="*/ 22228 w 735215"/>
              <a:gd name="connsiteY6" fmla="*/ 243708 h 3121379"/>
              <a:gd name="connsiteX7" fmla="*/ 8781 w 735215"/>
              <a:gd name="connsiteY7" fmla="*/ 660567 h 3121379"/>
              <a:gd name="connsiteX8" fmla="*/ 22228 w 735215"/>
              <a:gd name="connsiteY8" fmla="*/ 1131214 h 3121379"/>
              <a:gd name="connsiteX0" fmla="*/ 708028 w 734922"/>
              <a:gd name="connsiteY0" fmla="*/ 3121379 h 3121379"/>
              <a:gd name="connsiteX1" fmla="*/ 734922 w 734922"/>
              <a:gd name="connsiteY1" fmla="*/ 1951485 h 3121379"/>
              <a:gd name="connsiteX2" fmla="*/ 708028 w 734922"/>
              <a:gd name="connsiteY2" fmla="*/ 633673 h 3121379"/>
              <a:gd name="connsiteX3" fmla="*/ 587004 w 734922"/>
              <a:gd name="connsiteY3" fmla="*/ 163026 h 3121379"/>
              <a:gd name="connsiteX4" fmla="*/ 250828 w 734922"/>
              <a:gd name="connsiteY4" fmla="*/ 1661 h 3121379"/>
              <a:gd name="connsiteX5" fmla="*/ 22228 w 734922"/>
              <a:gd name="connsiteY5" fmla="*/ 243708 h 3121379"/>
              <a:gd name="connsiteX6" fmla="*/ 8781 w 734922"/>
              <a:gd name="connsiteY6" fmla="*/ 660567 h 3121379"/>
              <a:gd name="connsiteX7" fmla="*/ 22228 w 734922"/>
              <a:gd name="connsiteY7" fmla="*/ 1131214 h 3121379"/>
              <a:gd name="connsiteX0" fmla="*/ 708028 w 716992"/>
              <a:gd name="connsiteY0" fmla="*/ 3121379 h 3121379"/>
              <a:gd name="connsiteX1" fmla="*/ 708028 w 716992"/>
              <a:gd name="connsiteY1" fmla="*/ 633673 h 3121379"/>
              <a:gd name="connsiteX2" fmla="*/ 587004 w 716992"/>
              <a:gd name="connsiteY2" fmla="*/ 163026 h 3121379"/>
              <a:gd name="connsiteX3" fmla="*/ 250828 w 716992"/>
              <a:gd name="connsiteY3" fmla="*/ 1661 h 3121379"/>
              <a:gd name="connsiteX4" fmla="*/ 22228 w 716992"/>
              <a:gd name="connsiteY4" fmla="*/ 243708 h 3121379"/>
              <a:gd name="connsiteX5" fmla="*/ 8781 w 716992"/>
              <a:gd name="connsiteY5" fmla="*/ 660567 h 3121379"/>
              <a:gd name="connsiteX6" fmla="*/ 22228 w 716992"/>
              <a:gd name="connsiteY6" fmla="*/ 1131214 h 3121379"/>
              <a:gd name="connsiteX0" fmla="*/ 701080 w 710044"/>
              <a:gd name="connsiteY0" fmla="*/ 3120934 h 3120934"/>
              <a:gd name="connsiteX1" fmla="*/ 701080 w 710044"/>
              <a:gd name="connsiteY1" fmla="*/ 633228 h 3120934"/>
              <a:gd name="connsiteX2" fmla="*/ 580056 w 710044"/>
              <a:gd name="connsiteY2" fmla="*/ 162581 h 3120934"/>
              <a:gd name="connsiteX3" fmla="*/ 243880 w 710044"/>
              <a:gd name="connsiteY3" fmla="*/ 1216 h 3120934"/>
              <a:gd name="connsiteX4" fmla="*/ 55621 w 710044"/>
              <a:gd name="connsiteY4" fmla="*/ 229816 h 3120934"/>
              <a:gd name="connsiteX5" fmla="*/ 1833 w 710044"/>
              <a:gd name="connsiteY5" fmla="*/ 660122 h 3120934"/>
              <a:gd name="connsiteX6" fmla="*/ 15280 w 710044"/>
              <a:gd name="connsiteY6" fmla="*/ 1130769 h 3120934"/>
              <a:gd name="connsiteX0" fmla="*/ 701080 w 710044"/>
              <a:gd name="connsiteY0" fmla="*/ 3134230 h 3134230"/>
              <a:gd name="connsiteX1" fmla="*/ 701080 w 710044"/>
              <a:gd name="connsiteY1" fmla="*/ 646524 h 3134230"/>
              <a:gd name="connsiteX2" fmla="*/ 580056 w 710044"/>
              <a:gd name="connsiteY2" fmla="*/ 175877 h 3134230"/>
              <a:gd name="connsiteX3" fmla="*/ 311115 w 710044"/>
              <a:gd name="connsiteY3" fmla="*/ 1065 h 3134230"/>
              <a:gd name="connsiteX4" fmla="*/ 55621 w 710044"/>
              <a:gd name="connsiteY4" fmla="*/ 243112 h 3134230"/>
              <a:gd name="connsiteX5" fmla="*/ 1833 w 710044"/>
              <a:gd name="connsiteY5" fmla="*/ 673418 h 3134230"/>
              <a:gd name="connsiteX6" fmla="*/ 15280 w 710044"/>
              <a:gd name="connsiteY6" fmla="*/ 1144065 h 3134230"/>
              <a:gd name="connsiteX0" fmla="*/ 701080 w 729966"/>
              <a:gd name="connsiteY0" fmla="*/ 3146812 h 3146812"/>
              <a:gd name="connsiteX1" fmla="*/ 701080 w 729966"/>
              <a:gd name="connsiteY1" fmla="*/ 659106 h 3146812"/>
              <a:gd name="connsiteX2" fmla="*/ 311115 w 729966"/>
              <a:gd name="connsiteY2" fmla="*/ 13647 h 3146812"/>
              <a:gd name="connsiteX3" fmla="*/ 55621 w 729966"/>
              <a:gd name="connsiteY3" fmla="*/ 255694 h 3146812"/>
              <a:gd name="connsiteX4" fmla="*/ 1833 w 729966"/>
              <a:gd name="connsiteY4" fmla="*/ 686000 h 3146812"/>
              <a:gd name="connsiteX5" fmla="*/ 15280 w 729966"/>
              <a:gd name="connsiteY5" fmla="*/ 1156647 h 3146812"/>
              <a:gd name="connsiteX0" fmla="*/ 701080 w 729966"/>
              <a:gd name="connsiteY0" fmla="*/ 3134045 h 3134045"/>
              <a:gd name="connsiteX1" fmla="*/ 701080 w 729966"/>
              <a:gd name="connsiteY1" fmla="*/ 646339 h 3134045"/>
              <a:gd name="connsiteX2" fmla="*/ 311115 w 729966"/>
              <a:gd name="connsiteY2" fmla="*/ 880 h 3134045"/>
              <a:gd name="connsiteX3" fmla="*/ 55621 w 729966"/>
              <a:gd name="connsiteY3" fmla="*/ 242927 h 3134045"/>
              <a:gd name="connsiteX4" fmla="*/ 1833 w 729966"/>
              <a:gd name="connsiteY4" fmla="*/ 673233 h 3134045"/>
              <a:gd name="connsiteX5" fmla="*/ 15280 w 729966"/>
              <a:gd name="connsiteY5" fmla="*/ 1143880 h 3134045"/>
              <a:gd name="connsiteX0" fmla="*/ 701080 w 725981"/>
              <a:gd name="connsiteY0" fmla="*/ 3134045 h 3134045"/>
              <a:gd name="connsiteX1" fmla="*/ 701080 w 725981"/>
              <a:gd name="connsiteY1" fmla="*/ 646339 h 3134045"/>
              <a:gd name="connsiteX2" fmla="*/ 364903 w 725981"/>
              <a:gd name="connsiteY2" fmla="*/ 880 h 3134045"/>
              <a:gd name="connsiteX3" fmla="*/ 55621 w 725981"/>
              <a:gd name="connsiteY3" fmla="*/ 242927 h 3134045"/>
              <a:gd name="connsiteX4" fmla="*/ 1833 w 725981"/>
              <a:gd name="connsiteY4" fmla="*/ 673233 h 3134045"/>
              <a:gd name="connsiteX5" fmla="*/ 15280 w 725981"/>
              <a:gd name="connsiteY5" fmla="*/ 1143880 h 3134045"/>
              <a:gd name="connsiteX0" fmla="*/ 701945 w 726846"/>
              <a:gd name="connsiteY0" fmla="*/ 3146812 h 3146812"/>
              <a:gd name="connsiteX1" fmla="*/ 701945 w 726846"/>
              <a:gd name="connsiteY1" fmla="*/ 659106 h 3146812"/>
              <a:gd name="connsiteX2" fmla="*/ 365768 w 726846"/>
              <a:gd name="connsiteY2" fmla="*/ 13647 h 3146812"/>
              <a:gd name="connsiteX3" fmla="*/ 69933 w 726846"/>
              <a:gd name="connsiteY3" fmla="*/ 255694 h 3146812"/>
              <a:gd name="connsiteX4" fmla="*/ 2698 w 726846"/>
              <a:gd name="connsiteY4" fmla="*/ 686000 h 3146812"/>
              <a:gd name="connsiteX5" fmla="*/ 16145 w 726846"/>
              <a:gd name="connsiteY5" fmla="*/ 1156647 h 3146812"/>
              <a:gd name="connsiteX0" fmla="*/ 701945 w 726846"/>
              <a:gd name="connsiteY0" fmla="*/ 3134045 h 3134045"/>
              <a:gd name="connsiteX1" fmla="*/ 701945 w 726846"/>
              <a:gd name="connsiteY1" fmla="*/ 646339 h 3134045"/>
              <a:gd name="connsiteX2" fmla="*/ 365768 w 726846"/>
              <a:gd name="connsiteY2" fmla="*/ 880 h 3134045"/>
              <a:gd name="connsiteX3" fmla="*/ 69933 w 726846"/>
              <a:gd name="connsiteY3" fmla="*/ 242927 h 3134045"/>
              <a:gd name="connsiteX4" fmla="*/ 2698 w 726846"/>
              <a:gd name="connsiteY4" fmla="*/ 673233 h 3134045"/>
              <a:gd name="connsiteX5" fmla="*/ 16145 w 726846"/>
              <a:gd name="connsiteY5" fmla="*/ 1143880 h 3134045"/>
              <a:gd name="connsiteX0" fmla="*/ 685800 w 710701"/>
              <a:gd name="connsiteY0" fmla="*/ 3134865 h 3134865"/>
              <a:gd name="connsiteX1" fmla="*/ 685800 w 710701"/>
              <a:gd name="connsiteY1" fmla="*/ 647159 h 3134865"/>
              <a:gd name="connsiteX2" fmla="*/ 349623 w 710701"/>
              <a:gd name="connsiteY2" fmla="*/ 1700 h 3134865"/>
              <a:gd name="connsiteX3" fmla="*/ 53788 w 710701"/>
              <a:gd name="connsiteY3" fmla="*/ 243747 h 3134865"/>
              <a:gd name="connsiteX4" fmla="*/ 0 w 710701"/>
              <a:gd name="connsiteY4" fmla="*/ 1144700 h 3134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701" h="3134865">
                <a:moveTo>
                  <a:pt x="685800" y="3134865"/>
                </a:moveTo>
                <a:cubicBezTo>
                  <a:pt x="685800" y="2616593"/>
                  <a:pt x="741829" y="1169353"/>
                  <a:pt x="685800" y="647159"/>
                </a:cubicBezTo>
                <a:cubicBezTo>
                  <a:pt x="629771" y="124965"/>
                  <a:pt x="468405" y="15147"/>
                  <a:pt x="349623" y="1700"/>
                </a:cubicBezTo>
                <a:cubicBezTo>
                  <a:pt x="230841" y="-11747"/>
                  <a:pt x="112058" y="53247"/>
                  <a:pt x="53788" y="243747"/>
                </a:cubicBezTo>
                <a:cubicBezTo>
                  <a:pt x="-4482" y="434247"/>
                  <a:pt x="11206" y="957002"/>
                  <a:pt x="0" y="1144700"/>
                </a:cubicBezTo>
              </a:path>
            </a:pathLst>
          </a:custGeom>
          <a:noFill/>
          <a:ln w="111125">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2737384" y="2353088"/>
            <a:ext cx="2161718" cy="3688877"/>
          </a:xfrm>
          <a:custGeom>
            <a:avLst/>
            <a:gdLst>
              <a:gd name="connsiteX0" fmla="*/ 0 w 2161718"/>
              <a:gd name="connsiteY0" fmla="*/ 0 h 3204665"/>
              <a:gd name="connsiteX1" fmla="*/ 2161718 w 2161718"/>
              <a:gd name="connsiteY1" fmla="*/ 0 h 3204665"/>
              <a:gd name="connsiteX2" fmla="*/ 2161718 w 2161718"/>
              <a:gd name="connsiteY2" fmla="*/ 3204665 h 3204665"/>
              <a:gd name="connsiteX3" fmla="*/ 0 w 2161718"/>
              <a:gd name="connsiteY3" fmla="*/ 3204665 h 3204665"/>
              <a:gd name="connsiteX4" fmla="*/ 0 w 2161718"/>
              <a:gd name="connsiteY4" fmla="*/ 0 h 3204665"/>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957966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91"/>
              <a:gd name="connsiteX1" fmla="*/ 2161718 w 2161718"/>
              <a:gd name="connsiteY1" fmla="*/ 0 h 3688891"/>
              <a:gd name="connsiteX2" fmla="*/ 2161718 w 2161718"/>
              <a:gd name="connsiteY2" fmla="*/ 3204665 h 3688891"/>
              <a:gd name="connsiteX3" fmla="*/ 1030537 w 2161718"/>
              <a:gd name="connsiteY3" fmla="*/ 3688877 h 3688891"/>
              <a:gd name="connsiteX4" fmla="*/ 0 w 2161718"/>
              <a:gd name="connsiteY4" fmla="*/ 3204665 h 3688891"/>
              <a:gd name="connsiteX5" fmla="*/ 0 w 2161718"/>
              <a:gd name="connsiteY5" fmla="*/ 0 h 3688891"/>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 name="connsiteX0" fmla="*/ 0 w 2161718"/>
              <a:gd name="connsiteY0" fmla="*/ 0 h 3688877"/>
              <a:gd name="connsiteX1" fmla="*/ 2161718 w 2161718"/>
              <a:gd name="connsiteY1" fmla="*/ 0 h 3688877"/>
              <a:gd name="connsiteX2" fmla="*/ 2161718 w 2161718"/>
              <a:gd name="connsiteY2" fmla="*/ 3204665 h 3688877"/>
              <a:gd name="connsiteX3" fmla="*/ 1030537 w 2161718"/>
              <a:gd name="connsiteY3" fmla="*/ 3688877 h 3688877"/>
              <a:gd name="connsiteX4" fmla="*/ 0 w 2161718"/>
              <a:gd name="connsiteY4" fmla="*/ 3204665 h 3688877"/>
              <a:gd name="connsiteX5" fmla="*/ 0 w 2161718"/>
              <a:gd name="connsiteY5" fmla="*/ 0 h 368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18" h="3688877">
                <a:moveTo>
                  <a:pt x="0" y="0"/>
                </a:moveTo>
                <a:lnTo>
                  <a:pt x="2161718" y="0"/>
                </a:lnTo>
                <a:lnTo>
                  <a:pt x="2161718" y="3204665"/>
                </a:lnTo>
                <a:cubicBezTo>
                  <a:pt x="1808848" y="3361231"/>
                  <a:pt x="1441463" y="3648425"/>
                  <a:pt x="1030537" y="3688877"/>
                </a:cubicBezTo>
                <a:cubicBezTo>
                  <a:pt x="609615" y="3643587"/>
                  <a:pt x="319322" y="3366069"/>
                  <a:pt x="0" y="3204665"/>
                </a:cubicBezTo>
                <a:lnTo>
                  <a:pt x="0" y="0"/>
                </a:lnTo>
                <a:close/>
              </a:path>
            </a:pathLst>
          </a:custGeom>
          <a:gradFill flip="none" rotWithShape="1">
            <a:gsLst>
              <a:gs pos="44000">
                <a:schemeClr val="tx2">
                  <a:lumMod val="90000"/>
                  <a:shade val="30000"/>
                  <a:satMod val="115000"/>
                  <a:alpha val="7000"/>
                </a:schemeClr>
              </a:gs>
              <a:gs pos="4000">
                <a:schemeClr val="tx2">
                  <a:lumMod val="90000"/>
                  <a:shade val="67500"/>
                  <a:satMod val="115000"/>
                </a:schemeClr>
              </a:gs>
              <a:gs pos="100000">
                <a:schemeClr val="tx2">
                  <a:lumMod val="90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761116" y="2346141"/>
            <a:ext cx="7302764" cy="504056"/>
          </a:xfrm>
          <a:prstGeom prst="rect">
            <a:avLst/>
          </a:prstGeom>
          <a:gradFill flip="none" rotWithShape="1">
            <a:gsLst>
              <a:gs pos="833">
                <a:schemeClr val="accent4">
                  <a:lumMod val="20000"/>
                  <a:lumOff val="80000"/>
                </a:schemeClr>
              </a:gs>
              <a:gs pos="50000">
                <a:schemeClr val="accent5">
                  <a:lumMod val="75000"/>
                </a:schemeClr>
              </a:gs>
              <a:gs pos="100000">
                <a:schemeClr val="tx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droite 34"/>
          <p:cNvSpPr/>
          <p:nvPr/>
        </p:nvSpPr>
        <p:spPr>
          <a:xfrm>
            <a:off x="770044" y="2371369"/>
            <a:ext cx="2048962" cy="45359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 name="Titre 1"/>
          <p:cNvSpPr>
            <a:spLocks noGrp="1"/>
          </p:cNvSpPr>
          <p:nvPr>
            <p:ph type="title"/>
          </p:nvPr>
        </p:nvSpPr>
        <p:spPr>
          <a:xfrm>
            <a:off x="-36512" y="-23663"/>
            <a:ext cx="9138000" cy="657436"/>
          </a:xfrm>
        </p:spPr>
        <p:txBody>
          <a:bodyPr/>
          <a:lstStyle/>
          <a:p>
            <a:pPr algn="ctr"/>
            <a:r>
              <a:rPr lang="fr-FR" sz="3200" b="1" dirty="0" smtClean="0">
                <a:effectLst>
                  <a:outerShdw blurRad="38100" dist="38100" dir="2700000" algn="tl">
                    <a:srgbClr val="000000">
                      <a:alpha val="43137"/>
                    </a:srgbClr>
                  </a:outerShdw>
                </a:effectLst>
              </a:rPr>
              <a:t>Le Filtre Régulateur Lubrificateur ou FRL</a:t>
            </a:r>
            <a:endParaRPr lang="fr-FR" sz="3200" b="1" dirty="0">
              <a:effectLst>
                <a:outerShdw blurRad="38100" dist="38100" dir="2700000" algn="tl">
                  <a:srgbClr val="000000">
                    <a:alpha val="43137"/>
                  </a:srgbClr>
                </a:outerShdw>
              </a:effectLst>
            </a:endParaRPr>
          </a:p>
        </p:txBody>
      </p:sp>
      <p:grpSp>
        <p:nvGrpSpPr>
          <p:cNvPr id="68" name="Groupe 67"/>
          <p:cNvGrpSpPr/>
          <p:nvPr/>
        </p:nvGrpSpPr>
        <p:grpSpPr>
          <a:xfrm>
            <a:off x="1366383" y="1626061"/>
            <a:ext cx="1464782" cy="720080"/>
            <a:chOff x="1366383" y="1626061"/>
            <a:chExt cx="1464782" cy="720080"/>
          </a:xfrm>
        </p:grpSpPr>
        <p:sp>
          <p:nvSpPr>
            <p:cNvPr id="12" name="Cylindre 11"/>
            <p:cNvSpPr/>
            <p:nvPr/>
          </p:nvSpPr>
          <p:spPr>
            <a:xfrm>
              <a:off x="1366383" y="1626061"/>
              <a:ext cx="1464782" cy="360040"/>
            </a:xfrm>
            <a:prstGeom prst="can">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1953218" y="1986101"/>
              <a:ext cx="350022" cy="360040"/>
            </a:xfrm>
            <a:prstGeom prst="rect">
              <a:avLst/>
            </a:prstGeom>
            <a:gradFill>
              <a:gsLst>
                <a:gs pos="833">
                  <a:schemeClr val="tx1">
                    <a:lumMod val="50000"/>
                  </a:schemeClr>
                </a:gs>
                <a:gs pos="50000">
                  <a:schemeClr val="bg1"/>
                </a:gs>
                <a:gs pos="100000">
                  <a:schemeClr val="tx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69" name="Groupe 68"/>
          <p:cNvGrpSpPr/>
          <p:nvPr/>
        </p:nvGrpSpPr>
        <p:grpSpPr>
          <a:xfrm>
            <a:off x="2819006" y="2346141"/>
            <a:ext cx="2036553" cy="1549419"/>
            <a:chOff x="2819006" y="2346141"/>
            <a:chExt cx="2036553" cy="1549419"/>
          </a:xfrm>
        </p:grpSpPr>
        <p:grpSp>
          <p:nvGrpSpPr>
            <p:cNvPr id="10" name="Groupe 9"/>
            <p:cNvGrpSpPr/>
            <p:nvPr/>
          </p:nvGrpSpPr>
          <p:grpSpPr>
            <a:xfrm>
              <a:off x="2913769" y="2346141"/>
              <a:ext cx="1808947" cy="687121"/>
              <a:chOff x="3166305" y="3212976"/>
              <a:chExt cx="1808947" cy="687121"/>
            </a:xfrm>
          </p:grpSpPr>
          <p:sp>
            <p:nvSpPr>
              <p:cNvPr id="15" name="Rectangle 14"/>
              <p:cNvSpPr/>
              <p:nvPr/>
            </p:nvSpPr>
            <p:spPr>
              <a:xfrm>
                <a:off x="3166305" y="3212976"/>
                <a:ext cx="1808947" cy="68712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Organigramme : Opération manuelle 27"/>
              <p:cNvSpPr/>
              <p:nvPr/>
            </p:nvSpPr>
            <p:spPr>
              <a:xfrm flipV="1">
                <a:off x="3794997" y="3558565"/>
                <a:ext cx="551562" cy="316934"/>
              </a:xfrm>
              <a:prstGeom prst="flowChartManualOperation">
                <a:avLst/>
              </a:prstGeom>
              <a:gradFill flip="none" rotWithShape="1">
                <a:gsLst>
                  <a:gs pos="0">
                    <a:schemeClr val="tx1">
                      <a:lumMod val="75000"/>
                      <a:shade val="30000"/>
                      <a:satMod val="115000"/>
                    </a:schemeClr>
                  </a:gs>
                  <a:gs pos="50000">
                    <a:schemeClr val="tx1">
                      <a:lumMod val="75000"/>
                      <a:shade val="67500"/>
                      <a:satMod val="115000"/>
                    </a:schemeClr>
                  </a:gs>
                  <a:gs pos="100000">
                    <a:schemeClr val="tx1">
                      <a:lumMod val="75000"/>
                      <a:shade val="100000"/>
                      <a:satMod val="115000"/>
                    </a:schemeClr>
                  </a:gs>
                </a:gsLst>
                <a:lin ang="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3314768" y="3264312"/>
                <a:ext cx="1660484" cy="351656"/>
              </a:xfrm>
              <a:prstGeom prst="rect">
                <a:avLst/>
              </a:prstGeom>
              <a:gradFill flip="none" rotWithShape="1">
                <a:gsLst>
                  <a:gs pos="0">
                    <a:schemeClr val="tx1">
                      <a:lumMod val="75000"/>
                      <a:shade val="30000"/>
                      <a:satMod val="115000"/>
                    </a:schemeClr>
                  </a:gs>
                  <a:gs pos="50000">
                    <a:schemeClr val="tx1">
                      <a:lumMod val="75000"/>
                      <a:shade val="67500"/>
                      <a:satMod val="115000"/>
                    </a:schemeClr>
                  </a:gs>
                  <a:gs pos="100000">
                    <a:schemeClr val="tx1">
                      <a:lumMod val="7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1" name="Groupe 30"/>
            <p:cNvGrpSpPr/>
            <p:nvPr/>
          </p:nvGrpSpPr>
          <p:grpSpPr>
            <a:xfrm>
              <a:off x="2819006" y="3015615"/>
              <a:ext cx="2036553" cy="879945"/>
              <a:chOff x="3071542" y="3882450"/>
              <a:chExt cx="2036553" cy="879945"/>
            </a:xfrm>
          </p:grpSpPr>
          <p:sp>
            <p:nvSpPr>
              <p:cNvPr id="30" name="Organigramme : Opération manuelle 29"/>
              <p:cNvSpPr/>
              <p:nvPr/>
            </p:nvSpPr>
            <p:spPr>
              <a:xfrm flipV="1">
                <a:off x="3071542" y="3882450"/>
                <a:ext cx="604128" cy="879945"/>
              </a:xfrm>
              <a:prstGeom prst="flowChartManualOperation">
                <a:avLst/>
              </a:prstGeom>
              <a:gradFill>
                <a:gsLst>
                  <a:gs pos="833">
                    <a:schemeClr val="tx1">
                      <a:lumMod val="50000"/>
                    </a:schemeClr>
                  </a:gs>
                  <a:gs pos="88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Organigramme : Opération manuelle 35"/>
              <p:cNvSpPr/>
              <p:nvPr/>
            </p:nvSpPr>
            <p:spPr>
              <a:xfrm flipV="1">
                <a:off x="4503967" y="3882450"/>
                <a:ext cx="604128" cy="879945"/>
              </a:xfrm>
              <a:prstGeom prst="flowChartManualOperation">
                <a:avLst/>
              </a:prstGeom>
              <a:gradFill>
                <a:gsLst>
                  <a:gs pos="833">
                    <a:schemeClr val="tx1">
                      <a:lumMod val="50000"/>
                    </a:schemeClr>
                  </a:gs>
                  <a:gs pos="88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16" name="Groupe 15"/>
          <p:cNvGrpSpPr/>
          <p:nvPr/>
        </p:nvGrpSpPr>
        <p:grpSpPr>
          <a:xfrm>
            <a:off x="3070676" y="3037319"/>
            <a:ext cx="1495135" cy="1836204"/>
            <a:chOff x="3373606" y="3699424"/>
            <a:chExt cx="1495135" cy="1836204"/>
          </a:xfrm>
        </p:grpSpPr>
        <p:sp>
          <p:nvSpPr>
            <p:cNvPr id="14" name="Organigramme : Opération manuelle 13"/>
            <p:cNvSpPr/>
            <p:nvPr/>
          </p:nvSpPr>
          <p:spPr>
            <a:xfrm>
              <a:off x="3373606" y="3699424"/>
              <a:ext cx="1495135" cy="1836204"/>
            </a:xfrm>
            <a:prstGeom prst="flowChartManualOperation">
              <a:avLst/>
            </a:prstGeom>
            <a:pattFill prst="pct30">
              <a:fgClr>
                <a:schemeClr val="accent3">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Organigramme : Opération manuelle 23"/>
            <p:cNvSpPr/>
            <p:nvPr/>
          </p:nvSpPr>
          <p:spPr>
            <a:xfrm>
              <a:off x="3598176" y="3699424"/>
              <a:ext cx="1045994" cy="1836204"/>
            </a:xfrm>
            <a:prstGeom prst="flowChartManualOperation">
              <a:avLst/>
            </a:prstGeom>
            <a:pattFill prst="pct30">
              <a:fgClr>
                <a:srgbClr val="B7830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Organigramme : Opération manuelle 21"/>
            <p:cNvSpPr/>
            <p:nvPr/>
          </p:nvSpPr>
          <p:spPr>
            <a:xfrm>
              <a:off x="3679767" y="3699424"/>
              <a:ext cx="882812" cy="1836204"/>
            </a:xfrm>
            <a:prstGeom prst="flowChartManualOperation">
              <a:avLst/>
            </a:prstGeom>
            <a:pattFill prst="pct30">
              <a:fgClr>
                <a:srgbClr val="9D700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Organigramme : Opération manuelle 22"/>
            <p:cNvSpPr/>
            <p:nvPr/>
          </p:nvSpPr>
          <p:spPr>
            <a:xfrm>
              <a:off x="3859675" y="3699424"/>
              <a:ext cx="522996" cy="1836204"/>
            </a:xfrm>
            <a:prstGeom prst="flowChartManualOperation">
              <a:avLst/>
            </a:prstGeom>
            <a:pattFill prst="pct30">
              <a:fgClr>
                <a:srgbClr val="75540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2" name="Rectangle 31"/>
          <p:cNvSpPr/>
          <p:nvPr/>
        </p:nvSpPr>
        <p:spPr>
          <a:xfrm>
            <a:off x="2975691" y="1510856"/>
            <a:ext cx="1719995" cy="835285"/>
          </a:xfrm>
          <a:custGeom>
            <a:avLst/>
            <a:gdLst>
              <a:gd name="connsiteX0" fmla="*/ 0 w 1283267"/>
              <a:gd name="connsiteY0" fmla="*/ 0 h 835285"/>
              <a:gd name="connsiteX1" fmla="*/ 1283267 w 1283267"/>
              <a:gd name="connsiteY1" fmla="*/ 0 h 835285"/>
              <a:gd name="connsiteX2" fmla="*/ 1283267 w 1283267"/>
              <a:gd name="connsiteY2" fmla="*/ 835285 h 835285"/>
              <a:gd name="connsiteX3" fmla="*/ 0 w 1283267"/>
              <a:gd name="connsiteY3" fmla="*/ 835285 h 835285"/>
              <a:gd name="connsiteX4" fmla="*/ 0 w 1283267"/>
              <a:gd name="connsiteY4" fmla="*/ 0 h 835285"/>
              <a:gd name="connsiteX0" fmla="*/ 204716 w 1487983"/>
              <a:gd name="connsiteY0" fmla="*/ 0 h 835285"/>
              <a:gd name="connsiteX1" fmla="*/ 1487983 w 1487983"/>
              <a:gd name="connsiteY1" fmla="*/ 0 h 835285"/>
              <a:gd name="connsiteX2" fmla="*/ 1487983 w 1487983"/>
              <a:gd name="connsiteY2" fmla="*/ 835285 h 835285"/>
              <a:gd name="connsiteX3" fmla="*/ 0 w 1487983"/>
              <a:gd name="connsiteY3" fmla="*/ 821638 h 835285"/>
              <a:gd name="connsiteX4" fmla="*/ 204716 w 1487983"/>
              <a:gd name="connsiteY4" fmla="*/ 0 h 835285"/>
              <a:gd name="connsiteX0" fmla="*/ 204716 w 1719995"/>
              <a:gd name="connsiteY0" fmla="*/ 0 h 835285"/>
              <a:gd name="connsiteX1" fmla="*/ 1487983 w 1719995"/>
              <a:gd name="connsiteY1" fmla="*/ 0 h 835285"/>
              <a:gd name="connsiteX2" fmla="*/ 1719995 w 1719995"/>
              <a:gd name="connsiteY2" fmla="*/ 835285 h 835285"/>
              <a:gd name="connsiteX3" fmla="*/ 0 w 1719995"/>
              <a:gd name="connsiteY3" fmla="*/ 821638 h 835285"/>
              <a:gd name="connsiteX4" fmla="*/ 204716 w 1719995"/>
              <a:gd name="connsiteY4" fmla="*/ 0 h 835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995" h="835285">
                <a:moveTo>
                  <a:pt x="204716" y="0"/>
                </a:moveTo>
                <a:lnTo>
                  <a:pt x="1487983" y="0"/>
                </a:lnTo>
                <a:lnTo>
                  <a:pt x="1719995" y="835285"/>
                </a:lnTo>
                <a:lnTo>
                  <a:pt x="0" y="821638"/>
                </a:lnTo>
                <a:lnTo>
                  <a:pt x="204716" y="0"/>
                </a:lnTo>
                <a:close/>
              </a:path>
            </a:pathLst>
          </a:custGeom>
          <a:gradFill flip="none" rotWithShape="1">
            <a:gsLst>
              <a:gs pos="37000">
                <a:schemeClr val="tx2">
                  <a:shade val="30000"/>
                  <a:satMod val="115000"/>
                </a:schemeClr>
              </a:gs>
              <a:gs pos="5000">
                <a:schemeClr val="tx2">
                  <a:shade val="67500"/>
                  <a:satMod val="115000"/>
                </a:schemeClr>
              </a:gs>
              <a:gs pos="100000">
                <a:schemeClr val="tx2">
                  <a:shade val="100000"/>
                  <a:satMod val="115000"/>
                </a:schemeClr>
              </a:gs>
            </a:gsLst>
            <a:lin ang="0" scaled="0"/>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Virage 33"/>
          <p:cNvSpPr/>
          <p:nvPr/>
        </p:nvSpPr>
        <p:spPr>
          <a:xfrm>
            <a:off x="3671392" y="2429940"/>
            <a:ext cx="1465890" cy="523580"/>
          </a:xfrm>
          <a:prstGeom prst="bentArrow">
            <a:avLst>
              <a:gd name="adj1" fmla="val 44456"/>
              <a:gd name="adj2" fmla="val 34703"/>
              <a:gd name="adj3" fmla="val 25000"/>
              <a:gd name="adj4" fmla="val 5699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7" name="Forme libre 36"/>
          <p:cNvSpPr/>
          <p:nvPr/>
        </p:nvSpPr>
        <p:spPr>
          <a:xfrm>
            <a:off x="2985346" y="4398232"/>
            <a:ext cx="1359639" cy="988529"/>
          </a:xfrm>
          <a:custGeom>
            <a:avLst/>
            <a:gdLst>
              <a:gd name="connsiteX0" fmla="*/ 0 w 1510020"/>
              <a:gd name="connsiteY0" fmla="*/ 667657 h 972490"/>
              <a:gd name="connsiteX1" fmla="*/ 740229 w 1510020"/>
              <a:gd name="connsiteY1" fmla="*/ 972457 h 972490"/>
              <a:gd name="connsiteX2" fmla="*/ 1494972 w 1510020"/>
              <a:gd name="connsiteY2" fmla="*/ 682171 h 972490"/>
              <a:gd name="connsiteX3" fmla="*/ 1262743 w 1510020"/>
              <a:gd name="connsiteY3" fmla="*/ 0 h 972490"/>
              <a:gd name="connsiteX4" fmla="*/ 1262743 w 1510020"/>
              <a:gd name="connsiteY4" fmla="*/ 0 h 972490"/>
              <a:gd name="connsiteX0" fmla="*/ 0 w 1396057"/>
              <a:gd name="connsiteY0" fmla="*/ 667657 h 973461"/>
              <a:gd name="connsiteX1" fmla="*/ 740229 w 1396057"/>
              <a:gd name="connsiteY1" fmla="*/ 972457 h 973461"/>
              <a:gd name="connsiteX2" fmla="*/ 1373949 w 1396057"/>
              <a:gd name="connsiteY2" fmla="*/ 735959 h 973461"/>
              <a:gd name="connsiteX3" fmla="*/ 1262743 w 1396057"/>
              <a:gd name="connsiteY3" fmla="*/ 0 h 973461"/>
              <a:gd name="connsiteX4" fmla="*/ 1262743 w 1396057"/>
              <a:gd name="connsiteY4" fmla="*/ 0 h 973461"/>
              <a:gd name="connsiteX0" fmla="*/ 0 w 1411398"/>
              <a:gd name="connsiteY0" fmla="*/ 667657 h 975750"/>
              <a:gd name="connsiteX1" fmla="*/ 740229 w 1411398"/>
              <a:gd name="connsiteY1" fmla="*/ 972457 h 975750"/>
              <a:gd name="connsiteX2" fmla="*/ 1373949 w 1411398"/>
              <a:gd name="connsiteY2" fmla="*/ 735959 h 975750"/>
              <a:gd name="connsiteX3" fmla="*/ 1262743 w 1411398"/>
              <a:gd name="connsiteY3" fmla="*/ 0 h 975750"/>
              <a:gd name="connsiteX4" fmla="*/ 1262743 w 1411398"/>
              <a:gd name="connsiteY4" fmla="*/ 0 h 975750"/>
              <a:gd name="connsiteX0" fmla="*/ 0 w 1385519"/>
              <a:gd name="connsiteY0" fmla="*/ 486502 h 987356"/>
              <a:gd name="connsiteX1" fmla="*/ 714350 w 1385519"/>
              <a:gd name="connsiteY1" fmla="*/ 972457 h 987356"/>
              <a:gd name="connsiteX2" fmla="*/ 1348070 w 1385519"/>
              <a:gd name="connsiteY2" fmla="*/ 735959 h 987356"/>
              <a:gd name="connsiteX3" fmla="*/ 1236864 w 1385519"/>
              <a:gd name="connsiteY3" fmla="*/ 0 h 987356"/>
              <a:gd name="connsiteX4" fmla="*/ 1236864 w 1385519"/>
              <a:gd name="connsiteY4" fmla="*/ 0 h 987356"/>
              <a:gd name="connsiteX0" fmla="*/ 0 w 1385519"/>
              <a:gd name="connsiteY0" fmla="*/ 486502 h 987356"/>
              <a:gd name="connsiteX1" fmla="*/ 714350 w 1385519"/>
              <a:gd name="connsiteY1" fmla="*/ 972457 h 987356"/>
              <a:gd name="connsiteX2" fmla="*/ 1348070 w 1385519"/>
              <a:gd name="connsiteY2" fmla="*/ 735959 h 987356"/>
              <a:gd name="connsiteX3" fmla="*/ 1236864 w 1385519"/>
              <a:gd name="connsiteY3" fmla="*/ 0 h 987356"/>
              <a:gd name="connsiteX4" fmla="*/ 1236864 w 1385519"/>
              <a:gd name="connsiteY4" fmla="*/ 0 h 987356"/>
              <a:gd name="connsiteX0" fmla="*/ 0 w 1359639"/>
              <a:gd name="connsiteY0" fmla="*/ 469249 h 988529"/>
              <a:gd name="connsiteX1" fmla="*/ 688470 w 1359639"/>
              <a:gd name="connsiteY1" fmla="*/ 972457 h 988529"/>
              <a:gd name="connsiteX2" fmla="*/ 1322190 w 1359639"/>
              <a:gd name="connsiteY2" fmla="*/ 735959 h 988529"/>
              <a:gd name="connsiteX3" fmla="*/ 1210984 w 1359639"/>
              <a:gd name="connsiteY3" fmla="*/ 0 h 988529"/>
              <a:gd name="connsiteX4" fmla="*/ 1210984 w 1359639"/>
              <a:gd name="connsiteY4" fmla="*/ 0 h 988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639" h="988529">
                <a:moveTo>
                  <a:pt x="0" y="469249"/>
                </a:moveTo>
                <a:cubicBezTo>
                  <a:pt x="176522" y="775715"/>
                  <a:pt x="468105" y="928005"/>
                  <a:pt x="688470" y="972457"/>
                </a:cubicBezTo>
                <a:cubicBezTo>
                  <a:pt x="908835" y="1016909"/>
                  <a:pt x="1194763" y="978718"/>
                  <a:pt x="1322190" y="735959"/>
                </a:cubicBezTo>
                <a:cubicBezTo>
                  <a:pt x="1449617" y="493200"/>
                  <a:pt x="1210984" y="0"/>
                  <a:pt x="1210984" y="0"/>
                </a:cubicBezTo>
                <a:lnTo>
                  <a:pt x="1210984" y="0"/>
                </a:ln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orme libre 37"/>
          <p:cNvSpPr/>
          <p:nvPr/>
        </p:nvSpPr>
        <p:spPr>
          <a:xfrm>
            <a:off x="3011085" y="4012656"/>
            <a:ext cx="1513127" cy="1375353"/>
          </a:xfrm>
          <a:custGeom>
            <a:avLst/>
            <a:gdLst>
              <a:gd name="connsiteX0" fmla="*/ 0 w 1510020"/>
              <a:gd name="connsiteY0" fmla="*/ 667657 h 972490"/>
              <a:gd name="connsiteX1" fmla="*/ 740229 w 1510020"/>
              <a:gd name="connsiteY1" fmla="*/ 972457 h 972490"/>
              <a:gd name="connsiteX2" fmla="*/ 1494972 w 1510020"/>
              <a:gd name="connsiteY2" fmla="*/ 682171 h 972490"/>
              <a:gd name="connsiteX3" fmla="*/ 1262743 w 1510020"/>
              <a:gd name="connsiteY3" fmla="*/ 0 h 972490"/>
              <a:gd name="connsiteX4" fmla="*/ 1262743 w 1510020"/>
              <a:gd name="connsiteY4" fmla="*/ 0 h 972490"/>
              <a:gd name="connsiteX0" fmla="*/ 0 w 1424369"/>
              <a:gd name="connsiteY0" fmla="*/ 806187 h 977817"/>
              <a:gd name="connsiteX1" fmla="*/ 654578 w 1424369"/>
              <a:gd name="connsiteY1" fmla="*/ 972457 h 977817"/>
              <a:gd name="connsiteX2" fmla="*/ 1409321 w 1424369"/>
              <a:gd name="connsiteY2" fmla="*/ 682171 h 977817"/>
              <a:gd name="connsiteX3" fmla="*/ 1177092 w 1424369"/>
              <a:gd name="connsiteY3" fmla="*/ 0 h 977817"/>
              <a:gd name="connsiteX4" fmla="*/ 1177092 w 1424369"/>
              <a:gd name="connsiteY4" fmla="*/ 0 h 977817"/>
              <a:gd name="connsiteX0" fmla="*/ 0 w 1423244"/>
              <a:gd name="connsiteY0" fmla="*/ 806187 h 1015400"/>
              <a:gd name="connsiteX1" fmla="*/ 679051 w 1423244"/>
              <a:gd name="connsiteY1" fmla="*/ 1012037 h 1015400"/>
              <a:gd name="connsiteX2" fmla="*/ 1409321 w 1423244"/>
              <a:gd name="connsiteY2" fmla="*/ 682171 h 1015400"/>
              <a:gd name="connsiteX3" fmla="*/ 1177092 w 1423244"/>
              <a:gd name="connsiteY3" fmla="*/ 0 h 1015400"/>
              <a:gd name="connsiteX4" fmla="*/ 1177092 w 1423244"/>
              <a:gd name="connsiteY4" fmla="*/ 0 h 1015400"/>
              <a:gd name="connsiteX0" fmla="*/ 0 w 1419525"/>
              <a:gd name="connsiteY0" fmla="*/ 806187 h 1015400"/>
              <a:gd name="connsiteX1" fmla="*/ 764703 w 1419525"/>
              <a:gd name="connsiteY1" fmla="*/ 1012037 h 1015400"/>
              <a:gd name="connsiteX2" fmla="*/ 1409321 w 1419525"/>
              <a:gd name="connsiteY2" fmla="*/ 682171 h 1015400"/>
              <a:gd name="connsiteX3" fmla="*/ 1177092 w 1419525"/>
              <a:gd name="connsiteY3" fmla="*/ 0 h 1015400"/>
              <a:gd name="connsiteX4" fmla="*/ 1177092 w 1419525"/>
              <a:gd name="connsiteY4" fmla="*/ 0 h 1015400"/>
              <a:gd name="connsiteX0" fmla="*/ 0 w 1416648"/>
              <a:gd name="connsiteY0" fmla="*/ 806187 h 1015400"/>
              <a:gd name="connsiteX1" fmla="*/ 764703 w 1416648"/>
              <a:gd name="connsiteY1" fmla="*/ 1012037 h 1015400"/>
              <a:gd name="connsiteX2" fmla="*/ 1409321 w 1416648"/>
              <a:gd name="connsiteY2" fmla="*/ 682171 h 1015400"/>
              <a:gd name="connsiteX3" fmla="*/ 1177092 w 1416648"/>
              <a:gd name="connsiteY3" fmla="*/ 0 h 1015400"/>
              <a:gd name="connsiteX4" fmla="*/ 1177092 w 1416648"/>
              <a:gd name="connsiteY4" fmla="*/ 0 h 1015400"/>
              <a:gd name="connsiteX0" fmla="*/ 0 w 1368995"/>
              <a:gd name="connsiteY0" fmla="*/ 806187 h 1017223"/>
              <a:gd name="connsiteX1" fmla="*/ 764703 w 1368995"/>
              <a:gd name="connsiteY1" fmla="*/ 1012037 h 1017223"/>
              <a:gd name="connsiteX2" fmla="*/ 1360378 w 1368995"/>
              <a:gd name="connsiteY2" fmla="*/ 642591 h 1017223"/>
              <a:gd name="connsiteX3" fmla="*/ 1177092 w 1368995"/>
              <a:gd name="connsiteY3" fmla="*/ 0 h 1017223"/>
              <a:gd name="connsiteX4" fmla="*/ 1177092 w 1368995"/>
              <a:gd name="connsiteY4" fmla="*/ 0 h 1017223"/>
              <a:gd name="connsiteX0" fmla="*/ 0 w 1376845"/>
              <a:gd name="connsiteY0" fmla="*/ 653840 h 1012049"/>
              <a:gd name="connsiteX1" fmla="*/ 772553 w 1376845"/>
              <a:gd name="connsiteY1" fmla="*/ 1012037 h 1012049"/>
              <a:gd name="connsiteX2" fmla="*/ 1368228 w 1376845"/>
              <a:gd name="connsiteY2" fmla="*/ 642591 h 1012049"/>
              <a:gd name="connsiteX3" fmla="*/ 1184942 w 1376845"/>
              <a:gd name="connsiteY3" fmla="*/ 0 h 1012049"/>
              <a:gd name="connsiteX4" fmla="*/ 1184942 w 1376845"/>
              <a:gd name="connsiteY4" fmla="*/ 0 h 1012049"/>
              <a:gd name="connsiteX0" fmla="*/ 0 w 1376845"/>
              <a:gd name="connsiteY0" fmla="*/ 653840 h 1012058"/>
              <a:gd name="connsiteX1" fmla="*/ 772553 w 1376845"/>
              <a:gd name="connsiteY1" fmla="*/ 1012037 h 1012058"/>
              <a:gd name="connsiteX2" fmla="*/ 1368228 w 1376845"/>
              <a:gd name="connsiteY2" fmla="*/ 642591 h 1012058"/>
              <a:gd name="connsiteX3" fmla="*/ 1184942 w 1376845"/>
              <a:gd name="connsiteY3" fmla="*/ 0 h 1012058"/>
              <a:gd name="connsiteX4" fmla="*/ 1184942 w 1376845"/>
              <a:gd name="connsiteY4" fmla="*/ 0 h 1012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6845" h="1012058">
                <a:moveTo>
                  <a:pt x="0" y="653840"/>
                </a:moveTo>
                <a:cubicBezTo>
                  <a:pt x="182736" y="893898"/>
                  <a:pt x="544515" y="1013912"/>
                  <a:pt x="772553" y="1012037"/>
                </a:cubicBezTo>
                <a:cubicBezTo>
                  <a:pt x="1000591" y="1010162"/>
                  <a:pt x="1311734" y="850844"/>
                  <a:pt x="1368228" y="642591"/>
                </a:cubicBezTo>
                <a:cubicBezTo>
                  <a:pt x="1424722" y="434338"/>
                  <a:pt x="1184942" y="0"/>
                  <a:pt x="1184942" y="0"/>
                </a:cubicBezTo>
                <a:lnTo>
                  <a:pt x="1184942" y="0"/>
                </a:ln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Forme libre 38"/>
          <p:cNvSpPr/>
          <p:nvPr/>
        </p:nvSpPr>
        <p:spPr>
          <a:xfrm>
            <a:off x="2982216" y="4671652"/>
            <a:ext cx="1169629" cy="709379"/>
          </a:xfrm>
          <a:custGeom>
            <a:avLst/>
            <a:gdLst>
              <a:gd name="connsiteX0" fmla="*/ 0 w 1510020"/>
              <a:gd name="connsiteY0" fmla="*/ 667657 h 972490"/>
              <a:gd name="connsiteX1" fmla="*/ 740229 w 1510020"/>
              <a:gd name="connsiteY1" fmla="*/ 972457 h 972490"/>
              <a:gd name="connsiteX2" fmla="*/ 1494972 w 1510020"/>
              <a:gd name="connsiteY2" fmla="*/ 682171 h 972490"/>
              <a:gd name="connsiteX3" fmla="*/ 1262743 w 1510020"/>
              <a:gd name="connsiteY3" fmla="*/ 0 h 972490"/>
              <a:gd name="connsiteX4" fmla="*/ 1262743 w 1510020"/>
              <a:gd name="connsiteY4" fmla="*/ 0 h 972490"/>
              <a:gd name="connsiteX0" fmla="*/ 0 w 1510020"/>
              <a:gd name="connsiteY0" fmla="*/ 681104 h 985937"/>
              <a:gd name="connsiteX1" fmla="*/ 740229 w 1510020"/>
              <a:gd name="connsiteY1" fmla="*/ 985904 h 985937"/>
              <a:gd name="connsiteX2" fmla="*/ 1494972 w 1510020"/>
              <a:gd name="connsiteY2" fmla="*/ 695618 h 985937"/>
              <a:gd name="connsiteX3" fmla="*/ 1262743 w 1510020"/>
              <a:gd name="connsiteY3" fmla="*/ 13447 h 985937"/>
              <a:gd name="connsiteX4" fmla="*/ 1262743 w 1510020"/>
              <a:gd name="connsiteY4" fmla="*/ 0 h 985937"/>
              <a:gd name="connsiteX0" fmla="*/ 0 w 1510020"/>
              <a:gd name="connsiteY0" fmla="*/ 667657 h 972490"/>
              <a:gd name="connsiteX1" fmla="*/ 740229 w 1510020"/>
              <a:gd name="connsiteY1" fmla="*/ 972457 h 972490"/>
              <a:gd name="connsiteX2" fmla="*/ 1494972 w 1510020"/>
              <a:gd name="connsiteY2" fmla="*/ 682171 h 972490"/>
              <a:gd name="connsiteX3" fmla="*/ 1262743 w 1510020"/>
              <a:gd name="connsiteY3" fmla="*/ 0 h 972490"/>
              <a:gd name="connsiteX4" fmla="*/ 1007249 w 1510020"/>
              <a:gd name="connsiteY4" fmla="*/ 282388 h 972490"/>
              <a:gd name="connsiteX0" fmla="*/ 0 w 1512505"/>
              <a:gd name="connsiteY0" fmla="*/ 385269 h 690091"/>
              <a:gd name="connsiteX1" fmla="*/ 740229 w 1512505"/>
              <a:gd name="connsiteY1" fmla="*/ 690069 h 690091"/>
              <a:gd name="connsiteX2" fmla="*/ 1494972 w 1512505"/>
              <a:gd name="connsiteY2" fmla="*/ 399783 h 690091"/>
              <a:gd name="connsiteX3" fmla="*/ 1289637 w 1512505"/>
              <a:gd name="connsiteY3" fmla="*/ 107577 h 690091"/>
              <a:gd name="connsiteX4" fmla="*/ 1007249 w 1512505"/>
              <a:gd name="connsiteY4" fmla="*/ 0 h 690091"/>
              <a:gd name="connsiteX0" fmla="*/ 0 w 1305934"/>
              <a:gd name="connsiteY0" fmla="*/ 385269 h 694489"/>
              <a:gd name="connsiteX1" fmla="*/ 740229 w 1305934"/>
              <a:gd name="connsiteY1" fmla="*/ 690069 h 694489"/>
              <a:gd name="connsiteX2" fmla="*/ 1252925 w 1305934"/>
              <a:gd name="connsiteY2" fmla="*/ 534254 h 694489"/>
              <a:gd name="connsiteX3" fmla="*/ 1289637 w 1305934"/>
              <a:gd name="connsiteY3" fmla="*/ 107577 h 694489"/>
              <a:gd name="connsiteX4" fmla="*/ 1007249 w 1305934"/>
              <a:gd name="connsiteY4" fmla="*/ 0 h 694489"/>
              <a:gd name="connsiteX0" fmla="*/ 0 w 1305934"/>
              <a:gd name="connsiteY0" fmla="*/ 385269 h 694092"/>
              <a:gd name="connsiteX1" fmla="*/ 740229 w 1305934"/>
              <a:gd name="connsiteY1" fmla="*/ 690069 h 694092"/>
              <a:gd name="connsiteX2" fmla="*/ 1252925 w 1305934"/>
              <a:gd name="connsiteY2" fmla="*/ 534254 h 694092"/>
              <a:gd name="connsiteX3" fmla="*/ 1289637 w 1305934"/>
              <a:gd name="connsiteY3" fmla="*/ 174812 h 694092"/>
              <a:gd name="connsiteX4" fmla="*/ 1007249 w 1305934"/>
              <a:gd name="connsiteY4" fmla="*/ 0 h 694092"/>
              <a:gd name="connsiteX0" fmla="*/ 0 w 1279033"/>
              <a:gd name="connsiteY0" fmla="*/ 385269 h 693316"/>
              <a:gd name="connsiteX1" fmla="*/ 740229 w 1279033"/>
              <a:gd name="connsiteY1" fmla="*/ 690069 h 693316"/>
              <a:gd name="connsiteX2" fmla="*/ 1252925 w 1279033"/>
              <a:gd name="connsiteY2" fmla="*/ 534254 h 693316"/>
              <a:gd name="connsiteX3" fmla="*/ 1208955 w 1279033"/>
              <a:gd name="connsiteY3" fmla="*/ 349624 h 693316"/>
              <a:gd name="connsiteX4" fmla="*/ 1007249 w 1279033"/>
              <a:gd name="connsiteY4" fmla="*/ 0 h 693316"/>
              <a:gd name="connsiteX0" fmla="*/ 0 w 1208955"/>
              <a:gd name="connsiteY0" fmla="*/ 385269 h 709256"/>
              <a:gd name="connsiteX1" fmla="*/ 740229 w 1208955"/>
              <a:gd name="connsiteY1" fmla="*/ 690069 h 709256"/>
              <a:gd name="connsiteX2" fmla="*/ 1051219 w 1208955"/>
              <a:gd name="connsiteY2" fmla="*/ 641830 h 709256"/>
              <a:gd name="connsiteX3" fmla="*/ 1208955 w 1208955"/>
              <a:gd name="connsiteY3" fmla="*/ 349624 h 709256"/>
              <a:gd name="connsiteX4" fmla="*/ 1007249 w 1208955"/>
              <a:gd name="connsiteY4" fmla="*/ 0 h 709256"/>
              <a:gd name="connsiteX0" fmla="*/ 0 w 1208955"/>
              <a:gd name="connsiteY0" fmla="*/ 385269 h 698818"/>
              <a:gd name="connsiteX1" fmla="*/ 551970 w 1208955"/>
              <a:gd name="connsiteY1" fmla="*/ 676622 h 698818"/>
              <a:gd name="connsiteX2" fmla="*/ 1051219 w 1208955"/>
              <a:gd name="connsiteY2" fmla="*/ 641830 h 698818"/>
              <a:gd name="connsiteX3" fmla="*/ 1208955 w 1208955"/>
              <a:gd name="connsiteY3" fmla="*/ 349624 h 698818"/>
              <a:gd name="connsiteX4" fmla="*/ 1007249 w 1208955"/>
              <a:gd name="connsiteY4" fmla="*/ 0 h 698818"/>
              <a:gd name="connsiteX0" fmla="*/ 0 w 1208955"/>
              <a:gd name="connsiteY0" fmla="*/ 385269 h 698818"/>
              <a:gd name="connsiteX1" fmla="*/ 551970 w 1208955"/>
              <a:gd name="connsiteY1" fmla="*/ 676622 h 698818"/>
              <a:gd name="connsiteX2" fmla="*/ 1051219 w 1208955"/>
              <a:gd name="connsiteY2" fmla="*/ 641830 h 698818"/>
              <a:gd name="connsiteX3" fmla="*/ 1208955 w 1208955"/>
              <a:gd name="connsiteY3" fmla="*/ 349624 h 698818"/>
              <a:gd name="connsiteX4" fmla="*/ 1007249 w 1208955"/>
              <a:gd name="connsiteY4" fmla="*/ 0 h 698818"/>
              <a:gd name="connsiteX0" fmla="*/ 0 w 1195508"/>
              <a:gd name="connsiteY0" fmla="*/ 385269 h 696241"/>
              <a:gd name="connsiteX1" fmla="*/ 551970 w 1195508"/>
              <a:gd name="connsiteY1" fmla="*/ 676622 h 696241"/>
              <a:gd name="connsiteX2" fmla="*/ 1051219 w 1195508"/>
              <a:gd name="connsiteY2" fmla="*/ 641830 h 696241"/>
              <a:gd name="connsiteX3" fmla="*/ 1195508 w 1195508"/>
              <a:gd name="connsiteY3" fmla="*/ 416859 h 696241"/>
              <a:gd name="connsiteX4" fmla="*/ 1007249 w 1195508"/>
              <a:gd name="connsiteY4" fmla="*/ 0 h 696241"/>
              <a:gd name="connsiteX0" fmla="*/ 0 w 1195508"/>
              <a:gd name="connsiteY0" fmla="*/ 385269 h 696241"/>
              <a:gd name="connsiteX1" fmla="*/ 551970 w 1195508"/>
              <a:gd name="connsiteY1" fmla="*/ 676622 h 696241"/>
              <a:gd name="connsiteX2" fmla="*/ 1051219 w 1195508"/>
              <a:gd name="connsiteY2" fmla="*/ 641830 h 696241"/>
              <a:gd name="connsiteX3" fmla="*/ 1195508 w 1195508"/>
              <a:gd name="connsiteY3" fmla="*/ 416859 h 696241"/>
              <a:gd name="connsiteX4" fmla="*/ 1007249 w 1195508"/>
              <a:gd name="connsiteY4" fmla="*/ 0 h 696241"/>
              <a:gd name="connsiteX0" fmla="*/ 0 w 1195508"/>
              <a:gd name="connsiteY0" fmla="*/ 385269 h 696241"/>
              <a:gd name="connsiteX1" fmla="*/ 551970 w 1195508"/>
              <a:gd name="connsiteY1" fmla="*/ 676622 h 696241"/>
              <a:gd name="connsiteX2" fmla="*/ 1051219 w 1195508"/>
              <a:gd name="connsiteY2" fmla="*/ 641830 h 696241"/>
              <a:gd name="connsiteX3" fmla="*/ 1195508 w 1195508"/>
              <a:gd name="connsiteY3" fmla="*/ 416859 h 696241"/>
              <a:gd name="connsiteX4" fmla="*/ 1007249 w 1195508"/>
              <a:gd name="connsiteY4" fmla="*/ 0 h 696241"/>
              <a:gd name="connsiteX0" fmla="*/ 0 w 1195508"/>
              <a:gd name="connsiteY0" fmla="*/ 385269 h 696241"/>
              <a:gd name="connsiteX1" fmla="*/ 551970 w 1195508"/>
              <a:gd name="connsiteY1" fmla="*/ 676622 h 696241"/>
              <a:gd name="connsiteX2" fmla="*/ 1051219 w 1195508"/>
              <a:gd name="connsiteY2" fmla="*/ 641830 h 696241"/>
              <a:gd name="connsiteX3" fmla="*/ 1195508 w 1195508"/>
              <a:gd name="connsiteY3" fmla="*/ 416859 h 696241"/>
              <a:gd name="connsiteX4" fmla="*/ 1007249 w 1195508"/>
              <a:gd name="connsiteY4" fmla="*/ 0 h 696241"/>
              <a:gd name="connsiteX0" fmla="*/ 0 w 1212761"/>
              <a:gd name="connsiteY0" fmla="*/ 385269 h 697187"/>
              <a:gd name="connsiteX1" fmla="*/ 551970 w 1212761"/>
              <a:gd name="connsiteY1" fmla="*/ 676622 h 697187"/>
              <a:gd name="connsiteX2" fmla="*/ 1051219 w 1212761"/>
              <a:gd name="connsiteY2" fmla="*/ 641830 h 697187"/>
              <a:gd name="connsiteX3" fmla="*/ 1212761 w 1212761"/>
              <a:gd name="connsiteY3" fmla="*/ 390979 h 697187"/>
              <a:gd name="connsiteX4" fmla="*/ 1007249 w 1212761"/>
              <a:gd name="connsiteY4" fmla="*/ 0 h 697187"/>
              <a:gd name="connsiteX0" fmla="*/ 0 w 1359410"/>
              <a:gd name="connsiteY0" fmla="*/ 385269 h 695067"/>
              <a:gd name="connsiteX1" fmla="*/ 551970 w 1359410"/>
              <a:gd name="connsiteY1" fmla="*/ 676622 h 695067"/>
              <a:gd name="connsiteX2" fmla="*/ 1051219 w 1359410"/>
              <a:gd name="connsiteY2" fmla="*/ 641830 h 695067"/>
              <a:gd name="connsiteX3" fmla="*/ 1359410 w 1359410"/>
              <a:gd name="connsiteY3" fmla="*/ 451363 h 695067"/>
              <a:gd name="connsiteX4" fmla="*/ 1007249 w 1359410"/>
              <a:gd name="connsiteY4" fmla="*/ 0 h 695067"/>
              <a:gd name="connsiteX0" fmla="*/ 0 w 1186882"/>
              <a:gd name="connsiteY0" fmla="*/ 385269 h 695351"/>
              <a:gd name="connsiteX1" fmla="*/ 551970 w 1186882"/>
              <a:gd name="connsiteY1" fmla="*/ 676622 h 695351"/>
              <a:gd name="connsiteX2" fmla="*/ 1051219 w 1186882"/>
              <a:gd name="connsiteY2" fmla="*/ 641830 h 695351"/>
              <a:gd name="connsiteX3" fmla="*/ 1186882 w 1186882"/>
              <a:gd name="connsiteY3" fmla="*/ 442737 h 695351"/>
              <a:gd name="connsiteX4" fmla="*/ 1007249 w 1186882"/>
              <a:gd name="connsiteY4" fmla="*/ 0 h 695351"/>
              <a:gd name="connsiteX0" fmla="*/ 0 w 1186882"/>
              <a:gd name="connsiteY0" fmla="*/ 385269 h 695351"/>
              <a:gd name="connsiteX1" fmla="*/ 551970 w 1186882"/>
              <a:gd name="connsiteY1" fmla="*/ 676622 h 695351"/>
              <a:gd name="connsiteX2" fmla="*/ 1051219 w 1186882"/>
              <a:gd name="connsiteY2" fmla="*/ 641830 h 695351"/>
              <a:gd name="connsiteX3" fmla="*/ 1186882 w 1186882"/>
              <a:gd name="connsiteY3" fmla="*/ 442737 h 695351"/>
              <a:gd name="connsiteX4" fmla="*/ 1007249 w 1186882"/>
              <a:gd name="connsiteY4" fmla="*/ 0 h 695351"/>
              <a:gd name="connsiteX0" fmla="*/ 0 w 1169629"/>
              <a:gd name="connsiteY0" fmla="*/ 195488 h 709379"/>
              <a:gd name="connsiteX1" fmla="*/ 534717 w 1169629"/>
              <a:gd name="connsiteY1" fmla="*/ 676622 h 709379"/>
              <a:gd name="connsiteX2" fmla="*/ 1033966 w 1169629"/>
              <a:gd name="connsiteY2" fmla="*/ 641830 h 709379"/>
              <a:gd name="connsiteX3" fmla="*/ 1169629 w 1169629"/>
              <a:gd name="connsiteY3" fmla="*/ 442737 h 709379"/>
              <a:gd name="connsiteX4" fmla="*/ 989996 w 1169629"/>
              <a:gd name="connsiteY4" fmla="*/ 0 h 709379"/>
              <a:gd name="connsiteX0" fmla="*/ 0 w 1169629"/>
              <a:gd name="connsiteY0" fmla="*/ 195488 h 709379"/>
              <a:gd name="connsiteX1" fmla="*/ 534717 w 1169629"/>
              <a:gd name="connsiteY1" fmla="*/ 676622 h 709379"/>
              <a:gd name="connsiteX2" fmla="*/ 1033966 w 1169629"/>
              <a:gd name="connsiteY2" fmla="*/ 641830 h 709379"/>
              <a:gd name="connsiteX3" fmla="*/ 1169629 w 1169629"/>
              <a:gd name="connsiteY3" fmla="*/ 442737 h 709379"/>
              <a:gd name="connsiteX4" fmla="*/ 989996 w 1169629"/>
              <a:gd name="connsiteY4" fmla="*/ 0 h 709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29" h="709379">
                <a:moveTo>
                  <a:pt x="0" y="195488"/>
                </a:moveTo>
                <a:cubicBezTo>
                  <a:pt x="150643" y="467448"/>
                  <a:pt x="362389" y="602232"/>
                  <a:pt x="534717" y="676622"/>
                </a:cubicBezTo>
                <a:cubicBezTo>
                  <a:pt x="707045" y="751012"/>
                  <a:pt x="928147" y="680811"/>
                  <a:pt x="1033966" y="641830"/>
                </a:cubicBezTo>
                <a:cubicBezTo>
                  <a:pt x="1139785" y="602849"/>
                  <a:pt x="1169629" y="442737"/>
                  <a:pt x="1169629" y="442737"/>
                </a:cubicBezTo>
                <a:cubicBezTo>
                  <a:pt x="1140705" y="184113"/>
                  <a:pt x="1057231" y="116541"/>
                  <a:pt x="989996" y="0"/>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orme libre 20"/>
          <p:cNvSpPr/>
          <p:nvPr/>
        </p:nvSpPr>
        <p:spPr>
          <a:xfrm>
            <a:off x="3517207" y="3630546"/>
            <a:ext cx="213250" cy="600830"/>
          </a:xfrm>
          <a:custGeom>
            <a:avLst/>
            <a:gdLst>
              <a:gd name="connsiteX0" fmla="*/ 0 w 213250"/>
              <a:gd name="connsiteY0" fmla="*/ 690113 h 690113"/>
              <a:gd name="connsiteX1" fmla="*/ 77638 w 213250"/>
              <a:gd name="connsiteY1" fmla="*/ 595223 h 690113"/>
              <a:gd name="connsiteX2" fmla="*/ 198408 w 213250"/>
              <a:gd name="connsiteY2" fmla="*/ 224287 h 690113"/>
              <a:gd name="connsiteX3" fmla="*/ 207034 w 213250"/>
              <a:gd name="connsiteY3" fmla="*/ 0 h 690113"/>
            </a:gdLst>
            <a:ahLst/>
            <a:cxnLst>
              <a:cxn ang="0">
                <a:pos x="connsiteX0" y="connsiteY0"/>
              </a:cxn>
              <a:cxn ang="0">
                <a:pos x="connsiteX1" y="connsiteY1"/>
              </a:cxn>
              <a:cxn ang="0">
                <a:pos x="connsiteX2" y="connsiteY2"/>
              </a:cxn>
              <a:cxn ang="0">
                <a:pos x="connsiteX3" y="connsiteY3"/>
              </a:cxn>
            </a:cxnLst>
            <a:rect l="l" t="t" r="r" b="b"/>
            <a:pathLst>
              <a:path w="213250" h="690113">
                <a:moveTo>
                  <a:pt x="0" y="690113"/>
                </a:moveTo>
                <a:cubicBezTo>
                  <a:pt x="22285" y="681487"/>
                  <a:pt x="44570" y="672861"/>
                  <a:pt x="77638" y="595223"/>
                </a:cubicBezTo>
                <a:cubicBezTo>
                  <a:pt x="110706" y="517585"/>
                  <a:pt x="176842" y="323491"/>
                  <a:pt x="198408" y="224287"/>
                </a:cubicBezTo>
                <a:cubicBezTo>
                  <a:pt x="219974" y="125083"/>
                  <a:pt x="213504" y="62541"/>
                  <a:pt x="207034" y="0"/>
                </a:cubicBezTo>
              </a:path>
            </a:pathLst>
          </a:custGeom>
          <a:pattFill prst="pct90">
            <a:fgClr>
              <a:schemeClr val="tx1">
                <a:lumMod val="85000"/>
              </a:schemeClr>
            </a:fgClr>
            <a:bgClr>
              <a:schemeClr val="bg1"/>
            </a:bgClr>
          </a:pattFill>
          <a:ln w="76200">
            <a:gradFill>
              <a:gsLst>
                <a:gs pos="0">
                  <a:schemeClr val="tx1">
                    <a:alpha val="3000"/>
                    <a:lumMod val="90000"/>
                    <a:lumOff val="10000"/>
                  </a:schemeClr>
                </a:gs>
                <a:gs pos="50000">
                  <a:schemeClr val="tx1">
                    <a:lumMod val="50000"/>
                    <a:alpha val="64000"/>
                  </a:schemeClr>
                </a:gs>
                <a:gs pos="100000">
                  <a:schemeClr val="tx1">
                    <a:lumMod val="95000"/>
                    <a:alpha val="46000"/>
                  </a:schemeClr>
                </a:gs>
              </a:gsLst>
              <a:lin ang="5400000" scaled="0"/>
            </a:gra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orme libre 42"/>
          <p:cNvSpPr/>
          <p:nvPr/>
        </p:nvSpPr>
        <p:spPr>
          <a:xfrm flipH="1">
            <a:off x="4002927" y="3655232"/>
            <a:ext cx="91095" cy="775789"/>
          </a:xfrm>
          <a:custGeom>
            <a:avLst/>
            <a:gdLst>
              <a:gd name="connsiteX0" fmla="*/ 0 w 213250"/>
              <a:gd name="connsiteY0" fmla="*/ 690113 h 690113"/>
              <a:gd name="connsiteX1" fmla="*/ 77638 w 213250"/>
              <a:gd name="connsiteY1" fmla="*/ 595223 h 690113"/>
              <a:gd name="connsiteX2" fmla="*/ 198408 w 213250"/>
              <a:gd name="connsiteY2" fmla="*/ 224287 h 690113"/>
              <a:gd name="connsiteX3" fmla="*/ 207034 w 213250"/>
              <a:gd name="connsiteY3" fmla="*/ 0 h 690113"/>
            </a:gdLst>
            <a:ahLst/>
            <a:cxnLst>
              <a:cxn ang="0">
                <a:pos x="connsiteX0" y="connsiteY0"/>
              </a:cxn>
              <a:cxn ang="0">
                <a:pos x="connsiteX1" y="connsiteY1"/>
              </a:cxn>
              <a:cxn ang="0">
                <a:pos x="connsiteX2" y="connsiteY2"/>
              </a:cxn>
              <a:cxn ang="0">
                <a:pos x="connsiteX3" y="connsiteY3"/>
              </a:cxn>
            </a:cxnLst>
            <a:rect l="l" t="t" r="r" b="b"/>
            <a:pathLst>
              <a:path w="213250" h="690113">
                <a:moveTo>
                  <a:pt x="0" y="690113"/>
                </a:moveTo>
                <a:cubicBezTo>
                  <a:pt x="22285" y="681487"/>
                  <a:pt x="44570" y="672861"/>
                  <a:pt x="77638" y="595223"/>
                </a:cubicBezTo>
                <a:cubicBezTo>
                  <a:pt x="110706" y="517585"/>
                  <a:pt x="176842" y="323491"/>
                  <a:pt x="198408" y="224287"/>
                </a:cubicBezTo>
                <a:cubicBezTo>
                  <a:pt x="219974" y="125083"/>
                  <a:pt x="213504" y="62541"/>
                  <a:pt x="207034" y="0"/>
                </a:cubicBezTo>
              </a:path>
            </a:pathLst>
          </a:custGeom>
          <a:pattFill prst="pct90">
            <a:fgClr>
              <a:schemeClr val="tx1">
                <a:lumMod val="85000"/>
              </a:schemeClr>
            </a:fgClr>
            <a:bgClr>
              <a:schemeClr val="bg1"/>
            </a:bgClr>
          </a:pattFill>
          <a:ln w="76200">
            <a:gradFill>
              <a:gsLst>
                <a:gs pos="0">
                  <a:schemeClr val="tx1">
                    <a:alpha val="3000"/>
                    <a:lumMod val="90000"/>
                    <a:lumOff val="10000"/>
                  </a:schemeClr>
                </a:gs>
                <a:gs pos="50000">
                  <a:schemeClr val="tx1">
                    <a:lumMod val="50000"/>
                    <a:alpha val="64000"/>
                  </a:schemeClr>
                </a:gs>
                <a:gs pos="100000">
                  <a:schemeClr val="tx1">
                    <a:lumMod val="95000"/>
                    <a:alpha val="46000"/>
                  </a:schemeClr>
                </a:gs>
              </a:gsLst>
              <a:lin ang="5400000" scaled="0"/>
            </a:gra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lèche droite 43"/>
          <p:cNvSpPr/>
          <p:nvPr/>
        </p:nvSpPr>
        <p:spPr>
          <a:xfrm>
            <a:off x="119108" y="2353088"/>
            <a:ext cx="1723343" cy="45359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Forme libre 24"/>
          <p:cNvSpPr/>
          <p:nvPr/>
        </p:nvSpPr>
        <p:spPr>
          <a:xfrm>
            <a:off x="2758083" y="2747633"/>
            <a:ext cx="552091" cy="1932316"/>
          </a:xfrm>
          <a:custGeom>
            <a:avLst/>
            <a:gdLst>
              <a:gd name="connsiteX0" fmla="*/ 2704 w 520289"/>
              <a:gd name="connsiteY0" fmla="*/ 0 h 1975449"/>
              <a:gd name="connsiteX1" fmla="*/ 71715 w 520289"/>
              <a:gd name="connsiteY1" fmla="*/ 60385 h 1975449"/>
              <a:gd name="connsiteX2" fmla="*/ 54462 w 520289"/>
              <a:gd name="connsiteY2" fmla="*/ 284672 h 1975449"/>
              <a:gd name="connsiteX3" fmla="*/ 2704 w 520289"/>
              <a:gd name="connsiteY3" fmla="*/ 646981 h 1975449"/>
              <a:gd name="connsiteX4" fmla="*/ 11330 w 520289"/>
              <a:gd name="connsiteY4" fmla="*/ 1250830 h 1975449"/>
              <a:gd name="connsiteX5" fmla="*/ 45836 w 520289"/>
              <a:gd name="connsiteY5" fmla="*/ 1466490 h 1975449"/>
              <a:gd name="connsiteX6" fmla="*/ 123474 w 520289"/>
              <a:gd name="connsiteY6" fmla="*/ 1811547 h 1975449"/>
              <a:gd name="connsiteX7" fmla="*/ 520289 w 520289"/>
              <a:gd name="connsiteY7" fmla="*/ 1975449 h 1975449"/>
              <a:gd name="connsiteX0" fmla="*/ 4577 w 522162"/>
              <a:gd name="connsiteY0" fmla="*/ 0 h 1975449"/>
              <a:gd name="connsiteX1" fmla="*/ 73588 w 522162"/>
              <a:gd name="connsiteY1" fmla="*/ 60385 h 1975449"/>
              <a:gd name="connsiteX2" fmla="*/ 82214 w 522162"/>
              <a:gd name="connsiteY2" fmla="*/ 336431 h 1975449"/>
              <a:gd name="connsiteX3" fmla="*/ 4577 w 522162"/>
              <a:gd name="connsiteY3" fmla="*/ 646981 h 1975449"/>
              <a:gd name="connsiteX4" fmla="*/ 13203 w 522162"/>
              <a:gd name="connsiteY4" fmla="*/ 1250830 h 1975449"/>
              <a:gd name="connsiteX5" fmla="*/ 47709 w 522162"/>
              <a:gd name="connsiteY5" fmla="*/ 1466490 h 1975449"/>
              <a:gd name="connsiteX6" fmla="*/ 125347 w 522162"/>
              <a:gd name="connsiteY6" fmla="*/ 1811547 h 1975449"/>
              <a:gd name="connsiteX7" fmla="*/ 522162 w 522162"/>
              <a:gd name="connsiteY7" fmla="*/ 1975449 h 1975449"/>
              <a:gd name="connsiteX0" fmla="*/ 0 w 517585"/>
              <a:gd name="connsiteY0" fmla="*/ 0 h 1975449"/>
              <a:gd name="connsiteX1" fmla="*/ 69011 w 517585"/>
              <a:gd name="connsiteY1" fmla="*/ 60385 h 1975449"/>
              <a:gd name="connsiteX2" fmla="*/ 77637 w 517585"/>
              <a:gd name="connsiteY2" fmla="*/ 336431 h 1975449"/>
              <a:gd name="connsiteX3" fmla="*/ 34506 w 517585"/>
              <a:gd name="connsiteY3" fmla="*/ 646981 h 1975449"/>
              <a:gd name="connsiteX4" fmla="*/ 8626 w 517585"/>
              <a:gd name="connsiteY4" fmla="*/ 1250830 h 1975449"/>
              <a:gd name="connsiteX5" fmla="*/ 43132 w 517585"/>
              <a:gd name="connsiteY5" fmla="*/ 1466490 h 1975449"/>
              <a:gd name="connsiteX6" fmla="*/ 120770 w 517585"/>
              <a:gd name="connsiteY6" fmla="*/ 1811547 h 1975449"/>
              <a:gd name="connsiteX7" fmla="*/ 517585 w 517585"/>
              <a:gd name="connsiteY7" fmla="*/ 1975449 h 1975449"/>
              <a:gd name="connsiteX0" fmla="*/ 0 w 517585"/>
              <a:gd name="connsiteY0" fmla="*/ 0 h 1975449"/>
              <a:gd name="connsiteX1" fmla="*/ 69011 w 517585"/>
              <a:gd name="connsiteY1" fmla="*/ 60385 h 1975449"/>
              <a:gd name="connsiteX2" fmla="*/ 77637 w 517585"/>
              <a:gd name="connsiteY2" fmla="*/ 336431 h 1975449"/>
              <a:gd name="connsiteX3" fmla="*/ 34506 w 517585"/>
              <a:gd name="connsiteY3" fmla="*/ 646981 h 1975449"/>
              <a:gd name="connsiteX4" fmla="*/ 8626 w 517585"/>
              <a:gd name="connsiteY4" fmla="*/ 1250830 h 1975449"/>
              <a:gd name="connsiteX5" fmla="*/ 43132 w 517585"/>
              <a:gd name="connsiteY5" fmla="*/ 1466490 h 1975449"/>
              <a:gd name="connsiteX6" fmla="*/ 120770 w 517585"/>
              <a:gd name="connsiteY6" fmla="*/ 1811547 h 1975449"/>
              <a:gd name="connsiteX7" fmla="*/ 517585 w 517585"/>
              <a:gd name="connsiteY7" fmla="*/ 1975449 h 1975449"/>
              <a:gd name="connsiteX0" fmla="*/ 0 w 517585"/>
              <a:gd name="connsiteY0" fmla="*/ 0 h 1975449"/>
              <a:gd name="connsiteX1" fmla="*/ 69011 w 517585"/>
              <a:gd name="connsiteY1" fmla="*/ 60385 h 1975449"/>
              <a:gd name="connsiteX2" fmla="*/ 77637 w 517585"/>
              <a:gd name="connsiteY2" fmla="*/ 336431 h 1975449"/>
              <a:gd name="connsiteX3" fmla="*/ 51759 w 517585"/>
              <a:gd name="connsiteY3" fmla="*/ 646981 h 1975449"/>
              <a:gd name="connsiteX4" fmla="*/ 8626 w 517585"/>
              <a:gd name="connsiteY4" fmla="*/ 1250830 h 1975449"/>
              <a:gd name="connsiteX5" fmla="*/ 43132 w 517585"/>
              <a:gd name="connsiteY5" fmla="*/ 1466490 h 1975449"/>
              <a:gd name="connsiteX6" fmla="*/ 120770 w 517585"/>
              <a:gd name="connsiteY6" fmla="*/ 1811547 h 1975449"/>
              <a:gd name="connsiteX7" fmla="*/ 517585 w 517585"/>
              <a:gd name="connsiteY7" fmla="*/ 1975449 h 1975449"/>
              <a:gd name="connsiteX0" fmla="*/ 0 w 517585"/>
              <a:gd name="connsiteY0" fmla="*/ 0 h 1975449"/>
              <a:gd name="connsiteX1" fmla="*/ 69011 w 517585"/>
              <a:gd name="connsiteY1" fmla="*/ 60385 h 1975449"/>
              <a:gd name="connsiteX2" fmla="*/ 77637 w 517585"/>
              <a:gd name="connsiteY2" fmla="*/ 336431 h 1975449"/>
              <a:gd name="connsiteX3" fmla="*/ 51759 w 517585"/>
              <a:gd name="connsiteY3" fmla="*/ 646981 h 1975449"/>
              <a:gd name="connsiteX4" fmla="*/ 8626 w 517585"/>
              <a:gd name="connsiteY4" fmla="*/ 1250830 h 1975449"/>
              <a:gd name="connsiteX5" fmla="*/ 17253 w 517585"/>
              <a:gd name="connsiteY5" fmla="*/ 1492369 h 1975449"/>
              <a:gd name="connsiteX6" fmla="*/ 120770 w 517585"/>
              <a:gd name="connsiteY6" fmla="*/ 1811547 h 1975449"/>
              <a:gd name="connsiteX7" fmla="*/ 517585 w 517585"/>
              <a:gd name="connsiteY7" fmla="*/ 1975449 h 1975449"/>
              <a:gd name="connsiteX0" fmla="*/ 0 w 517585"/>
              <a:gd name="connsiteY0" fmla="*/ 0 h 1975449"/>
              <a:gd name="connsiteX1" fmla="*/ 69011 w 517585"/>
              <a:gd name="connsiteY1" fmla="*/ 60385 h 1975449"/>
              <a:gd name="connsiteX2" fmla="*/ 77637 w 517585"/>
              <a:gd name="connsiteY2" fmla="*/ 336431 h 1975449"/>
              <a:gd name="connsiteX3" fmla="*/ 51759 w 517585"/>
              <a:gd name="connsiteY3" fmla="*/ 646981 h 1975449"/>
              <a:gd name="connsiteX4" fmla="*/ 8626 w 517585"/>
              <a:gd name="connsiteY4" fmla="*/ 1250830 h 1975449"/>
              <a:gd name="connsiteX5" fmla="*/ 17253 w 517585"/>
              <a:gd name="connsiteY5" fmla="*/ 1492369 h 1975449"/>
              <a:gd name="connsiteX6" fmla="*/ 120770 w 517585"/>
              <a:gd name="connsiteY6" fmla="*/ 1777041 h 1975449"/>
              <a:gd name="connsiteX7" fmla="*/ 517585 w 517585"/>
              <a:gd name="connsiteY7" fmla="*/ 1975449 h 1975449"/>
              <a:gd name="connsiteX0" fmla="*/ 0 w 552091"/>
              <a:gd name="connsiteY0" fmla="*/ 0 h 1932316"/>
              <a:gd name="connsiteX1" fmla="*/ 69011 w 552091"/>
              <a:gd name="connsiteY1" fmla="*/ 60385 h 1932316"/>
              <a:gd name="connsiteX2" fmla="*/ 77637 w 552091"/>
              <a:gd name="connsiteY2" fmla="*/ 336431 h 1932316"/>
              <a:gd name="connsiteX3" fmla="*/ 51759 w 552091"/>
              <a:gd name="connsiteY3" fmla="*/ 646981 h 1932316"/>
              <a:gd name="connsiteX4" fmla="*/ 8626 w 552091"/>
              <a:gd name="connsiteY4" fmla="*/ 1250830 h 1932316"/>
              <a:gd name="connsiteX5" fmla="*/ 17253 w 552091"/>
              <a:gd name="connsiteY5" fmla="*/ 1492369 h 1932316"/>
              <a:gd name="connsiteX6" fmla="*/ 120770 w 552091"/>
              <a:gd name="connsiteY6" fmla="*/ 1777041 h 1932316"/>
              <a:gd name="connsiteX7" fmla="*/ 552091 w 552091"/>
              <a:gd name="connsiteY7" fmla="*/ 1932316 h 193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091" h="1932316">
                <a:moveTo>
                  <a:pt x="0" y="0"/>
                </a:moveTo>
                <a:cubicBezTo>
                  <a:pt x="30192" y="6470"/>
                  <a:pt x="56072" y="4313"/>
                  <a:pt x="69011" y="60385"/>
                </a:cubicBezTo>
                <a:cubicBezTo>
                  <a:pt x="81950" y="116457"/>
                  <a:pt x="80512" y="238665"/>
                  <a:pt x="77637" y="336431"/>
                </a:cubicBezTo>
                <a:cubicBezTo>
                  <a:pt x="74762" y="434197"/>
                  <a:pt x="71887" y="546340"/>
                  <a:pt x="51759" y="646981"/>
                </a:cubicBezTo>
                <a:cubicBezTo>
                  <a:pt x="31631" y="747622"/>
                  <a:pt x="14377" y="1109932"/>
                  <a:pt x="8626" y="1250830"/>
                </a:cubicBezTo>
                <a:cubicBezTo>
                  <a:pt x="2875" y="1391728"/>
                  <a:pt x="-1438" y="1404667"/>
                  <a:pt x="17253" y="1492369"/>
                </a:cubicBezTo>
                <a:cubicBezTo>
                  <a:pt x="35944" y="1580071"/>
                  <a:pt x="31630" y="1703716"/>
                  <a:pt x="120770" y="1777041"/>
                </a:cubicBezTo>
                <a:cubicBezTo>
                  <a:pt x="209910" y="1850366"/>
                  <a:pt x="393221" y="1892778"/>
                  <a:pt x="552091" y="1932316"/>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orme libre 28"/>
          <p:cNvSpPr/>
          <p:nvPr/>
        </p:nvSpPr>
        <p:spPr>
          <a:xfrm>
            <a:off x="2792589" y="4334893"/>
            <a:ext cx="741871" cy="612881"/>
          </a:xfrm>
          <a:custGeom>
            <a:avLst/>
            <a:gdLst>
              <a:gd name="connsiteX0" fmla="*/ 0 w 741871"/>
              <a:gd name="connsiteY0" fmla="*/ 0 h 612881"/>
              <a:gd name="connsiteX1" fmla="*/ 77637 w 741871"/>
              <a:gd name="connsiteY1" fmla="*/ 362310 h 612881"/>
              <a:gd name="connsiteX2" fmla="*/ 258792 w 741871"/>
              <a:gd name="connsiteY2" fmla="*/ 569344 h 612881"/>
              <a:gd name="connsiteX3" fmla="*/ 552090 w 741871"/>
              <a:gd name="connsiteY3" fmla="*/ 603849 h 612881"/>
              <a:gd name="connsiteX4" fmla="*/ 741871 w 741871"/>
              <a:gd name="connsiteY4" fmla="*/ 448574 h 61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871" h="612881">
                <a:moveTo>
                  <a:pt x="0" y="0"/>
                </a:moveTo>
                <a:cubicBezTo>
                  <a:pt x="17252" y="133709"/>
                  <a:pt x="34505" y="267419"/>
                  <a:pt x="77637" y="362310"/>
                </a:cubicBezTo>
                <a:cubicBezTo>
                  <a:pt x="120769" y="457201"/>
                  <a:pt x="179717" y="529088"/>
                  <a:pt x="258792" y="569344"/>
                </a:cubicBezTo>
                <a:cubicBezTo>
                  <a:pt x="337867" y="609600"/>
                  <a:pt x="471577" y="623977"/>
                  <a:pt x="552090" y="603849"/>
                </a:cubicBezTo>
                <a:cubicBezTo>
                  <a:pt x="632603" y="583721"/>
                  <a:pt x="687237" y="516147"/>
                  <a:pt x="741871" y="448574"/>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Forme libre 44"/>
          <p:cNvSpPr/>
          <p:nvPr/>
        </p:nvSpPr>
        <p:spPr>
          <a:xfrm>
            <a:off x="3025502" y="4886984"/>
            <a:ext cx="815196" cy="470880"/>
          </a:xfrm>
          <a:custGeom>
            <a:avLst/>
            <a:gdLst>
              <a:gd name="connsiteX0" fmla="*/ 0 w 815196"/>
              <a:gd name="connsiteY0" fmla="*/ 51758 h 470880"/>
              <a:gd name="connsiteX1" fmla="*/ 224287 w 815196"/>
              <a:gd name="connsiteY1" fmla="*/ 319177 h 470880"/>
              <a:gd name="connsiteX2" fmla="*/ 439947 w 815196"/>
              <a:gd name="connsiteY2" fmla="*/ 422694 h 470880"/>
              <a:gd name="connsiteX3" fmla="*/ 603849 w 815196"/>
              <a:gd name="connsiteY3" fmla="*/ 465826 h 470880"/>
              <a:gd name="connsiteX4" fmla="*/ 793630 w 815196"/>
              <a:gd name="connsiteY4" fmla="*/ 310551 h 470880"/>
              <a:gd name="connsiteX5" fmla="*/ 810883 w 815196"/>
              <a:gd name="connsiteY5" fmla="*/ 60385 h 470880"/>
              <a:gd name="connsiteX6" fmla="*/ 793630 w 815196"/>
              <a:gd name="connsiteY6" fmla="*/ 0 h 47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196" h="470880">
                <a:moveTo>
                  <a:pt x="0" y="51758"/>
                </a:moveTo>
                <a:cubicBezTo>
                  <a:pt x="75481" y="154556"/>
                  <a:pt x="150963" y="257354"/>
                  <a:pt x="224287" y="319177"/>
                </a:cubicBezTo>
                <a:cubicBezTo>
                  <a:pt x="297611" y="381000"/>
                  <a:pt x="376687" y="398252"/>
                  <a:pt x="439947" y="422694"/>
                </a:cubicBezTo>
                <a:cubicBezTo>
                  <a:pt x="503207" y="447136"/>
                  <a:pt x="544902" y="484517"/>
                  <a:pt x="603849" y="465826"/>
                </a:cubicBezTo>
                <a:cubicBezTo>
                  <a:pt x="662796" y="447135"/>
                  <a:pt x="759124" y="378125"/>
                  <a:pt x="793630" y="310551"/>
                </a:cubicBezTo>
                <a:cubicBezTo>
                  <a:pt x="828136" y="242978"/>
                  <a:pt x="810883" y="112143"/>
                  <a:pt x="810883" y="60385"/>
                </a:cubicBezTo>
                <a:cubicBezTo>
                  <a:pt x="810883" y="8627"/>
                  <a:pt x="802256" y="4313"/>
                  <a:pt x="793630" y="0"/>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orme libre 45"/>
          <p:cNvSpPr/>
          <p:nvPr/>
        </p:nvSpPr>
        <p:spPr>
          <a:xfrm>
            <a:off x="3353134" y="3031684"/>
            <a:ext cx="957704" cy="812117"/>
          </a:xfrm>
          <a:custGeom>
            <a:avLst/>
            <a:gdLst>
              <a:gd name="connsiteX0" fmla="*/ 77637 w 957532"/>
              <a:gd name="connsiteY0" fmla="*/ 43132 h 785003"/>
              <a:gd name="connsiteX1" fmla="*/ 77637 w 957532"/>
              <a:gd name="connsiteY1" fmla="*/ 43132 h 785003"/>
              <a:gd name="connsiteX2" fmla="*/ 25879 w 957532"/>
              <a:gd name="connsiteY2" fmla="*/ 181154 h 785003"/>
              <a:gd name="connsiteX3" fmla="*/ 25879 w 957532"/>
              <a:gd name="connsiteY3" fmla="*/ 250166 h 785003"/>
              <a:gd name="connsiteX4" fmla="*/ 0 w 957532"/>
              <a:gd name="connsiteY4" fmla="*/ 396815 h 785003"/>
              <a:gd name="connsiteX5" fmla="*/ 0 w 957532"/>
              <a:gd name="connsiteY5" fmla="*/ 396815 h 785003"/>
              <a:gd name="connsiteX6" fmla="*/ 51758 w 957532"/>
              <a:gd name="connsiteY6" fmla="*/ 577969 h 785003"/>
              <a:gd name="connsiteX7" fmla="*/ 129396 w 957532"/>
              <a:gd name="connsiteY7" fmla="*/ 638354 h 785003"/>
              <a:gd name="connsiteX8" fmla="*/ 319177 w 957532"/>
              <a:gd name="connsiteY8" fmla="*/ 672860 h 785003"/>
              <a:gd name="connsiteX9" fmla="*/ 586596 w 957532"/>
              <a:gd name="connsiteY9" fmla="*/ 715992 h 785003"/>
              <a:gd name="connsiteX10" fmla="*/ 871267 w 957532"/>
              <a:gd name="connsiteY10" fmla="*/ 785003 h 785003"/>
              <a:gd name="connsiteX11" fmla="*/ 914400 w 957532"/>
              <a:gd name="connsiteY11" fmla="*/ 664234 h 785003"/>
              <a:gd name="connsiteX12" fmla="*/ 957532 w 957532"/>
              <a:gd name="connsiteY12" fmla="*/ 448573 h 785003"/>
              <a:gd name="connsiteX13" fmla="*/ 914400 w 957532"/>
              <a:gd name="connsiteY13" fmla="*/ 336430 h 785003"/>
              <a:gd name="connsiteX14" fmla="*/ 914400 w 957532"/>
              <a:gd name="connsiteY14" fmla="*/ 224286 h 785003"/>
              <a:gd name="connsiteX15" fmla="*/ 931652 w 957532"/>
              <a:gd name="connsiteY15" fmla="*/ 94890 h 785003"/>
              <a:gd name="connsiteX16" fmla="*/ 931652 w 957532"/>
              <a:gd name="connsiteY16" fmla="*/ 94890 h 785003"/>
              <a:gd name="connsiteX17" fmla="*/ 836762 w 957532"/>
              <a:gd name="connsiteY17" fmla="*/ 51758 h 785003"/>
              <a:gd name="connsiteX18" fmla="*/ 655607 w 957532"/>
              <a:gd name="connsiteY18" fmla="*/ 51758 h 785003"/>
              <a:gd name="connsiteX19" fmla="*/ 345056 w 957532"/>
              <a:gd name="connsiteY19" fmla="*/ 0 h 785003"/>
              <a:gd name="connsiteX20" fmla="*/ 198407 w 957532"/>
              <a:gd name="connsiteY20" fmla="*/ 25879 h 785003"/>
              <a:gd name="connsiteX21" fmla="*/ 77637 w 957532"/>
              <a:gd name="connsiteY21" fmla="*/ 43132 h 785003"/>
              <a:gd name="connsiteX0" fmla="*/ 77637 w 957532"/>
              <a:gd name="connsiteY0" fmla="*/ 17253 h 759124"/>
              <a:gd name="connsiteX1" fmla="*/ 77637 w 957532"/>
              <a:gd name="connsiteY1" fmla="*/ 17253 h 759124"/>
              <a:gd name="connsiteX2" fmla="*/ 25879 w 957532"/>
              <a:gd name="connsiteY2" fmla="*/ 155275 h 759124"/>
              <a:gd name="connsiteX3" fmla="*/ 25879 w 957532"/>
              <a:gd name="connsiteY3" fmla="*/ 224287 h 759124"/>
              <a:gd name="connsiteX4" fmla="*/ 0 w 957532"/>
              <a:gd name="connsiteY4" fmla="*/ 370936 h 759124"/>
              <a:gd name="connsiteX5" fmla="*/ 0 w 957532"/>
              <a:gd name="connsiteY5" fmla="*/ 370936 h 759124"/>
              <a:gd name="connsiteX6" fmla="*/ 51758 w 957532"/>
              <a:gd name="connsiteY6" fmla="*/ 552090 h 759124"/>
              <a:gd name="connsiteX7" fmla="*/ 129396 w 957532"/>
              <a:gd name="connsiteY7" fmla="*/ 612475 h 759124"/>
              <a:gd name="connsiteX8" fmla="*/ 319177 w 957532"/>
              <a:gd name="connsiteY8" fmla="*/ 646981 h 759124"/>
              <a:gd name="connsiteX9" fmla="*/ 586596 w 957532"/>
              <a:gd name="connsiteY9" fmla="*/ 690113 h 759124"/>
              <a:gd name="connsiteX10" fmla="*/ 871267 w 957532"/>
              <a:gd name="connsiteY10" fmla="*/ 759124 h 759124"/>
              <a:gd name="connsiteX11" fmla="*/ 914400 w 957532"/>
              <a:gd name="connsiteY11" fmla="*/ 638355 h 759124"/>
              <a:gd name="connsiteX12" fmla="*/ 957532 w 957532"/>
              <a:gd name="connsiteY12" fmla="*/ 422694 h 759124"/>
              <a:gd name="connsiteX13" fmla="*/ 914400 w 957532"/>
              <a:gd name="connsiteY13" fmla="*/ 310551 h 759124"/>
              <a:gd name="connsiteX14" fmla="*/ 914400 w 957532"/>
              <a:gd name="connsiteY14" fmla="*/ 198407 h 759124"/>
              <a:gd name="connsiteX15" fmla="*/ 931652 w 957532"/>
              <a:gd name="connsiteY15" fmla="*/ 69011 h 759124"/>
              <a:gd name="connsiteX16" fmla="*/ 931652 w 957532"/>
              <a:gd name="connsiteY16" fmla="*/ 69011 h 759124"/>
              <a:gd name="connsiteX17" fmla="*/ 836762 w 957532"/>
              <a:gd name="connsiteY17" fmla="*/ 25879 h 759124"/>
              <a:gd name="connsiteX18" fmla="*/ 655607 w 957532"/>
              <a:gd name="connsiteY18" fmla="*/ 25879 h 759124"/>
              <a:gd name="connsiteX19" fmla="*/ 198407 w 957532"/>
              <a:gd name="connsiteY19" fmla="*/ 0 h 759124"/>
              <a:gd name="connsiteX20" fmla="*/ 77637 w 957532"/>
              <a:gd name="connsiteY20" fmla="*/ 17253 h 759124"/>
              <a:gd name="connsiteX0" fmla="*/ 77637 w 957532"/>
              <a:gd name="connsiteY0" fmla="*/ 0 h 741871"/>
              <a:gd name="connsiteX1" fmla="*/ 77637 w 957532"/>
              <a:gd name="connsiteY1" fmla="*/ 0 h 741871"/>
              <a:gd name="connsiteX2" fmla="*/ 25879 w 957532"/>
              <a:gd name="connsiteY2" fmla="*/ 138022 h 741871"/>
              <a:gd name="connsiteX3" fmla="*/ 25879 w 957532"/>
              <a:gd name="connsiteY3" fmla="*/ 207034 h 741871"/>
              <a:gd name="connsiteX4" fmla="*/ 0 w 957532"/>
              <a:gd name="connsiteY4" fmla="*/ 353683 h 741871"/>
              <a:gd name="connsiteX5" fmla="*/ 0 w 957532"/>
              <a:gd name="connsiteY5" fmla="*/ 353683 h 741871"/>
              <a:gd name="connsiteX6" fmla="*/ 51758 w 957532"/>
              <a:gd name="connsiteY6" fmla="*/ 534837 h 741871"/>
              <a:gd name="connsiteX7" fmla="*/ 129396 w 957532"/>
              <a:gd name="connsiteY7" fmla="*/ 595222 h 741871"/>
              <a:gd name="connsiteX8" fmla="*/ 319177 w 957532"/>
              <a:gd name="connsiteY8" fmla="*/ 629728 h 741871"/>
              <a:gd name="connsiteX9" fmla="*/ 586596 w 957532"/>
              <a:gd name="connsiteY9" fmla="*/ 672860 h 741871"/>
              <a:gd name="connsiteX10" fmla="*/ 871267 w 957532"/>
              <a:gd name="connsiteY10" fmla="*/ 741871 h 741871"/>
              <a:gd name="connsiteX11" fmla="*/ 914400 w 957532"/>
              <a:gd name="connsiteY11" fmla="*/ 621102 h 741871"/>
              <a:gd name="connsiteX12" fmla="*/ 957532 w 957532"/>
              <a:gd name="connsiteY12" fmla="*/ 405441 h 741871"/>
              <a:gd name="connsiteX13" fmla="*/ 914400 w 957532"/>
              <a:gd name="connsiteY13" fmla="*/ 293298 h 741871"/>
              <a:gd name="connsiteX14" fmla="*/ 914400 w 957532"/>
              <a:gd name="connsiteY14" fmla="*/ 181154 h 741871"/>
              <a:gd name="connsiteX15" fmla="*/ 931652 w 957532"/>
              <a:gd name="connsiteY15" fmla="*/ 51758 h 741871"/>
              <a:gd name="connsiteX16" fmla="*/ 931652 w 957532"/>
              <a:gd name="connsiteY16" fmla="*/ 51758 h 741871"/>
              <a:gd name="connsiteX17" fmla="*/ 836762 w 957532"/>
              <a:gd name="connsiteY17" fmla="*/ 8626 h 741871"/>
              <a:gd name="connsiteX18" fmla="*/ 655607 w 957532"/>
              <a:gd name="connsiteY18" fmla="*/ 8626 h 741871"/>
              <a:gd name="connsiteX19" fmla="*/ 77637 w 957532"/>
              <a:gd name="connsiteY19" fmla="*/ 0 h 741871"/>
              <a:gd name="connsiteX0" fmla="*/ 77637 w 957532"/>
              <a:gd name="connsiteY0" fmla="*/ 0 h 741871"/>
              <a:gd name="connsiteX1" fmla="*/ 77637 w 957532"/>
              <a:gd name="connsiteY1" fmla="*/ 0 h 741871"/>
              <a:gd name="connsiteX2" fmla="*/ 25879 w 957532"/>
              <a:gd name="connsiteY2" fmla="*/ 138022 h 741871"/>
              <a:gd name="connsiteX3" fmla="*/ 25879 w 957532"/>
              <a:gd name="connsiteY3" fmla="*/ 207034 h 741871"/>
              <a:gd name="connsiteX4" fmla="*/ 0 w 957532"/>
              <a:gd name="connsiteY4" fmla="*/ 353683 h 741871"/>
              <a:gd name="connsiteX5" fmla="*/ 0 w 957532"/>
              <a:gd name="connsiteY5" fmla="*/ 353683 h 741871"/>
              <a:gd name="connsiteX6" fmla="*/ 51758 w 957532"/>
              <a:gd name="connsiteY6" fmla="*/ 534837 h 741871"/>
              <a:gd name="connsiteX7" fmla="*/ 129396 w 957532"/>
              <a:gd name="connsiteY7" fmla="*/ 595222 h 741871"/>
              <a:gd name="connsiteX8" fmla="*/ 319177 w 957532"/>
              <a:gd name="connsiteY8" fmla="*/ 629728 h 741871"/>
              <a:gd name="connsiteX9" fmla="*/ 586596 w 957532"/>
              <a:gd name="connsiteY9" fmla="*/ 672860 h 741871"/>
              <a:gd name="connsiteX10" fmla="*/ 871267 w 957532"/>
              <a:gd name="connsiteY10" fmla="*/ 741871 h 741871"/>
              <a:gd name="connsiteX11" fmla="*/ 914400 w 957532"/>
              <a:gd name="connsiteY11" fmla="*/ 621102 h 741871"/>
              <a:gd name="connsiteX12" fmla="*/ 957532 w 957532"/>
              <a:gd name="connsiteY12" fmla="*/ 405441 h 741871"/>
              <a:gd name="connsiteX13" fmla="*/ 914400 w 957532"/>
              <a:gd name="connsiteY13" fmla="*/ 293298 h 741871"/>
              <a:gd name="connsiteX14" fmla="*/ 914400 w 957532"/>
              <a:gd name="connsiteY14" fmla="*/ 181154 h 741871"/>
              <a:gd name="connsiteX15" fmla="*/ 931652 w 957532"/>
              <a:gd name="connsiteY15" fmla="*/ 51758 h 741871"/>
              <a:gd name="connsiteX16" fmla="*/ 931652 w 957532"/>
              <a:gd name="connsiteY16" fmla="*/ 51758 h 741871"/>
              <a:gd name="connsiteX17" fmla="*/ 836762 w 957532"/>
              <a:gd name="connsiteY17" fmla="*/ 8626 h 741871"/>
              <a:gd name="connsiteX18" fmla="*/ 77637 w 957532"/>
              <a:gd name="connsiteY18" fmla="*/ 0 h 741871"/>
              <a:gd name="connsiteX0" fmla="*/ 8626 w 957532"/>
              <a:gd name="connsiteY0" fmla="*/ 10224 h 752095"/>
              <a:gd name="connsiteX1" fmla="*/ 77637 w 957532"/>
              <a:gd name="connsiteY1" fmla="*/ 10224 h 752095"/>
              <a:gd name="connsiteX2" fmla="*/ 25879 w 957532"/>
              <a:gd name="connsiteY2" fmla="*/ 148246 h 752095"/>
              <a:gd name="connsiteX3" fmla="*/ 25879 w 957532"/>
              <a:gd name="connsiteY3" fmla="*/ 217258 h 752095"/>
              <a:gd name="connsiteX4" fmla="*/ 0 w 957532"/>
              <a:gd name="connsiteY4" fmla="*/ 363907 h 752095"/>
              <a:gd name="connsiteX5" fmla="*/ 0 w 957532"/>
              <a:gd name="connsiteY5" fmla="*/ 363907 h 752095"/>
              <a:gd name="connsiteX6" fmla="*/ 51758 w 957532"/>
              <a:gd name="connsiteY6" fmla="*/ 545061 h 752095"/>
              <a:gd name="connsiteX7" fmla="*/ 129396 w 957532"/>
              <a:gd name="connsiteY7" fmla="*/ 605446 h 752095"/>
              <a:gd name="connsiteX8" fmla="*/ 319177 w 957532"/>
              <a:gd name="connsiteY8" fmla="*/ 639952 h 752095"/>
              <a:gd name="connsiteX9" fmla="*/ 586596 w 957532"/>
              <a:gd name="connsiteY9" fmla="*/ 683084 h 752095"/>
              <a:gd name="connsiteX10" fmla="*/ 871267 w 957532"/>
              <a:gd name="connsiteY10" fmla="*/ 752095 h 752095"/>
              <a:gd name="connsiteX11" fmla="*/ 914400 w 957532"/>
              <a:gd name="connsiteY11" fmla="*/ 631326 h 752095"/>
              <a:gd name="connsiteX12" fmla="*/ 957532 w 957532"/>
              <a:gd name="connsiteY12" fmla="*/ 415665 h 752095"/>
              <a:gd name="connsiteX13" fmla="*/ 914400 w 957532"/>
              <a:gd name="connsiteY13" fmla="*/ 303522 h 752095"/>
              <a:gd name="connsiteX14" fmla="*/ 914400 w 957532"/>
              <a:gd name="connsiteY14" fmla="*/ 191378 h 752095"/>
              <a:gd name="connsiteX15" fmla="*/ 931652 w 957532"/>
              <a:gd name="connsiteY15" fmla="*/ 61982 h 752095"/>
              <a:gd name="connsiteX16" fmla="*/ 931652 w 957532"/>
              <a:gd name="connsiteY16" fmla="*/ 61982 h 752095"/>
              <a:gd name="connsiteX17" fmla="*/ 836762 w 957532"/>
              <a:gd name="connsiteY17" fmla="*/ 18850 h 752095"/>
              <a:gd name="connsiteX18" fmla="*/ 8626 w 957532"/>
              <a:gd name="connsiteY18" fmla="*/ 10224 h 752095"/>
              <a:gd name="connsiteX0" fmla="*/ 8798 w 957704"/>
              <a:gd name="connsiteY0" fmla="*/ 0 h 741871"/>
              <a:gd name="connsiteX1" fmla="*/ 171 w 957704"/>
              <a:gd name="connsiteY1" fmla="*/ 44827 h 741871"/>
              <a:gd name="connsiteX2" fmla="*/ 26051 w 957704"/>
              <a:gd name="connsiteY2" fmla="*/ 138022 h 741871"/>
              <a:gd name="connsiteX3" fmla="*/ 26051 w 957704"/>
              <a:gd name="connsiteY3" fmla="*/ 207034 h 741871"/>
              <a:gd name="connsiteX4" fmla="*/ 172 w 957704"/>
              <a:gd name="connsiteY4" fmla="*/ 353683 h 741871"/>
              <a:gd name="connsiteX5" fmla="*/ 172 w 957704"/>
              <a:gd name="connsiteY5" fmla="*/ 353683 h 741871"/>
              <a:gd name="connsiteX6" fmla="*/ 51930 w 957704"/>
              <a:gd name="connsiteY6" fmla="*/ 534837 h 741871"/>
              <a:gd name="connsiteX7" fmla="*/ 129568 w 957704"/>
              <a:gd name="connsiteY7" fmla="*/ 595222 h 741871"/>
              <a:gd name="connsiteX8" fmla="*/ 319349 w 957704"/>
              <a:gd name="connsiteY8" fmla="*/ 629728 h 741871"/>
              <a:gd name="connsiteX9" fmla="*/ 586768 w 957704"/>
              <a:gd name="connsiteY9" fmla="*/ 672860 h 741871"/>
              <a:gd name="connsiteX10" fmla="*/ 871439 w 957704"/>
              <a:gd name="connsiteY10" fmla="*/ 741871 h 741871"/>
              <a:gd name="connsiteX11" fmla="*/ 914572 w 957704"/>
              <a:gd name="connsiteY11" fmla="*/ 621102 h 741871"/>
              <a:gd name="connsiteX12" fmla="*/ 957704 w 957704"/>
              <a:gd name="connsiteY12" fmla="*/ 405441 h 741871"/>
              <a:gd name="connsiteX13" fmla="*/ 914572 w 957704"/>
              <a:gd name="connsiteY13" fmla="*/ 293298 h 741871"/>
              <a:gd name="connsiteX14" fmla="*/ 914572 w 957704"/>
              <a:gd name="connsiteY14" fmla="*/ 181154 h 741871"/>
              <a:gd name="connsiteX15" fmla="*/ 931824 w 957704"/>
              <a:gd name="connsiteY15" fmla="*/ 51758 h 741871"/>
              <a:gd name="connsiteX16" fmla="*/ 931824 w 957704"/>
              <a:gd name="connsiteY16" fmla="*/ 51758 h 741871"/>
              <a:gd name="connsiteX17" fmla="*/ 836934 w 957704"/>
              <a:gd name="connsiteY17" fmla="*/ 8626 h 741871"/>
              <a:gd name="connsiteX18" fmla="*/ 8798 w 957704"/>
              <a:gd name="connsiteY18" fmla="*/ 0 h 741871"/>
              <a:gd name="connsiteX0" fmla="*/ 8798 w 957704"/>
              <a:gd name="connsiteY0" fmla="*/ 0 h 741871"/>
              <a:gd name="connsiteX1" fmla="*/ 171 w 957704"/>
              <a:gd name="connsiteY1" fmla="*/ 44827 h 741871"/>
              <a:gd name="connsiteX2" fmla="*/ 26051 w 957704"/>
              <a:gd name="connsiteY2" fmla="*/ 138022 h 741871"/>
              <a:gd name="connsiteX3" fmla="*/ 26051 w 957704"/>
              <a:gd name="connsiteY3" fmla="*/ 207034 h 741871"/>
              <a:gd name="connsiteX4" fmla="*/ 172 w 957704"/>
              <a:gd name="connsiteY4" fmla="*/ 353683 h 741871"/>
              <a:gd name="connsiteX5" fmla="*/ 17424 w 957704"/>
              <a:gd name="connsiteY5" fmla="*/ 338740 h 741871"/>
              <a:gd name="connsiteX6" fmla="*/ 51930 w 957704"/>
              <a:gd name="connsiteY6" fmla="*/ 534837 h 741871"/>
              <a:gd name="connsiteX7" fmla="*/ 129568 w 957704"/>
              <a:gd name="connsiteY7" fmla="*/ 595222 h 741871"/>
              <a:gd name="connsiteX8" fmla="*/ 319349 w 957704"/>
              <a:gd name="connsiteY8" fmla="*/ 629728 h 741871"/>
              <a:gd name="connsiteX9" fmla="*/ 586768 w 957704"/>
              <a:gd name="connsiteY9" fmla="*/ 672860 h 741871"/>
              <a:gd name="connsiteX10" fmla="*/ 871439 w 957704"/>
              <a:gd name="connsiteY10" fmla="*/ 741871 h 741871"/>
              <a:gd name="connsiteX11" fmla="*/ 914572 w 957704"/>
              <a:gd name="connsiteY11" fmla="*/ 621102 h 741871"/>
              <a:gd name="connsiteX12" fmla="*/ 957704 w 957704"/>
              <a:gd name="connsiteY12" fmla="*/ 405441 h 741871"/>
              <a:gd name="connsiteX13" fmla="*/ 914572 w 957704"/>
              <a:gd name="connsiteY13" fmla="*/ 293298 h 741871"/>
              <a:gd name="connsiteX14" fmla="*/ 914572 w 957704"/>
              <a:gd name="connsiteY14" fmla="*/ 181154 h 741871"/>
              <a:gd name="connsiteX15" fmla="*/ 931824 w 957704"/>
              <a:gd name="connsiteY15" fmla="*/ 51758 h 741871"/>
              <a:gd name="connsiteX16" fmla="*/ 931824 w 957704"/>
              <a:gd name="connsiteY16" fmla="*/ 51758 h 741871"/>
              <a:gd name="connsiteX17" fmla="*/ 836934 w 957704"/>
              <a:gd name="connsiteY17" fmla="*/ 8626 h 741871"/>
              <a:gd name="connsiteX18" fmla="*/ 8798 w 957704"/>
              <a:gd name="connsiteY18" fmla="*/ 0 h 741871"/>
              <a:gd name="connsiteX0" fmla="*/ 8798 w 957704"/>
              <a:gd name="connsiteY0" fmla="*/ 0 h 741871"/>
              <a:gd name="connsiteX1" fmla="*/ 171 w 957704"/>
              <a:gd name="connsiteY1" fmla="*/ 44827 h 741871"/>
              <a:gd name="connsiteX2" fmla="*/ 26051 w 957704"/>
              <a:gd name="connsiteY2" fmla="*/ 138022 h 741871"/>
              <a:gd name="connsiteX3" fmla="*/ 26051 w 957704"/>
              <a:gd name="connsiteY3" fmla="*/ 207034 h 741871"/>
              <a:gd name="connsiteX4" fmla="*/ 172 w 957704"/>
              <a:gd name="connsiteY4" fmla="*/ 353683 h 741871"/>
              <a:gd name="connsiteX5" fmla="*/ 17424 w 957704"/>
              <a:gd name="connsiteY5" fmla="*/ 338740 h 741871"/>
              <a:gd name="connsiteX6" fmla="*/ 60556 w 957704"/>
              <a:gd name="connsiteY6" fmla="*/ 564721 h 741871"/>
              <a:gd name="connsiteX7" fmla="*/ 129568 w 957704"/>
              <a:gd name="connsiteY7" fmla="*/ 595222 h 741871"/>
              <a:gd name="connsiteX8" fmla="*/ 319349 w 957704"/>
              <a:gd name="connsiteY8" fmla="*/ 629728 h 741871"/>
              <a:gd name="connsiteX9" fmla="*/ 586768 w 957704"/>
              <a:gd name="connsiteY9" fmla="*/ 672860 h 741871"/>
              <a:gd name="connsiteX10" fmla="*/ 871439 w 957704"/>
              <a:gd name="connsiteY10" fmla="*/ 741871 h 741871"/>
              <a:gd name="connsiteX11" fmla="*/ 914572 w 957704"/>
              <a:gd name="connsiteY11" fmla="*/ 621102 h 741871"/>
              <a:gd name="connsiteX12" fmla="*/ 957704 w 957704"/>
              <a:gd name="connsiteY12" fmla="*/ 405441 h 741871"/>
              <a:gd name="connsiteX13" fmla="*/ 914572 w 957704"/>
              <a:gd name="connsiteY13" fmla="*/ 293298 h 741871"/>
              <a:gd name="connsiteX14" fmla="*/ 914572 w 957704"/>
              <a:gd name="connsiteY14" fmla="*/ 181154 h 741871"/>
              <a:gd name="connsiteX15" fmla="*/ 931824 w 957704"/>
              <a:gd name="connsiteY15" fmla="*/ 51758 h 741871"/>
              <a:gd name="connsiteX16" fmla="*/ 931824 w 957704"/>
              <a:gd name="connsiteY16" fmla="*/ 51758 h 741871"/>
              <a:gd name="connsiteX17" fmla="*/ 836934 w 957704"/>
              <a:gd name="connsiteY17" fmla="*/ 8626 h 741871"/>
              <a:gd name="connsiteX18" fmla="*/ 8798 w 957704"/>
              <a:gd name="connsiteY18" fmla="*/ 0 h 741871"/>
              <a:gd name="connsiteX0" fmla="*/ 8798 w 957704"/>
              <a:gd name="connsiteY0" fmla="*/ 0 h 741871"/>
              <a:gd name="connsiteX1" fmla="*/ 171 w 957704"/>
              <a:gd name="connsiteY1" fmla="*/ 44827 h 741871"/>
              <a:gd name="connsiteX2" fmla="*/ 26051 w 957704"/>
              <a:gd name="connsiteY2" fmla="*/ 138022 h 741871"/>
              <a:gd name="connsiteX3" fmla="*/ 26051 w 957704"/>
              <a:gd name="connsiteY3" fmla="*/ 207034 h 741871"/>
              <a:gd name="connsiteX4" fmla="*/ 172 w 957704"/>
              <a:gd name="connsiteY4" fmla="*/ 353683 h 741871"/>
              <a:gd name="connsiteX5" fmla="*/ 17424 w 957704"/>
              <a:gd name="connsiteY5" fmla="*/ 338740 h 741871"/>
              <a:gd name="connsiteX6" fmla="*/ 60556 w 957704"/>
              <a:gd name="connsiteY6" fmla="*/ 564721 h 741871"/>
              <a:gd name="connsiteX7" fmla="*/ 120941 w 957704"/>
              <a:gd name="connsiteY7" fmla="*/ 662462 h 741871"/>
              <a:gd name="connsiteX8" fmla="*/ 319349 w 957704"/>
              <a:gd name="connsiteY8" fmla="*/ 629728 h 741871"/>
              <a:gd name="connsiteX9" fmla="*/ 586768 w 957704"/>
              <a:gd name="connsiteY9" fmla="*/ 672860 h 741871"/>
              <a:gd name="connsiteX10" fmla="*/ 871439 w 957704"/>
              <a:gd name="connsiteY10" fmla="*/ 741871 h 741871"/>
              <a:gd name="connsiteX11" fmla="*/ 914572 w 957704"/>
              <a:gd name="connsiteY11" fmla="*/ 621102 h 741871"/>
              <a:gd name="connsiteX12" fmla="*/ 957704 w 957704"/>
              <a:gd name="connsiteY12" fmla="*/ 405441 h 741871"/>
              <a:gd name="connsiteX13" fmla="*/ 914572 w 957704"/>
              <a:gd name="connsiteY13" fmla="*/ 293298 h 741871"/>
              <a:gd name="connsiteX14" fmla="*/ 914572 w 957704"/>
              <a:gd name="connsiteY14" fmla="*/ 181154 h 741871"/>
              <a:gd name="connsiteX15" fmla="*/ 931824 w 957704"/>
              <a:gd name="connsiteY15" fmla="*/ 51758 h 741871"/>
              <a:gd name="connsiteX16" fmla="*/ 931824 w 957704"/>
              <a:gd name="connsiteY16" fmla="*/ 51758 h 741871"/>
              <a:gd name="connsiteX17" fmla="*/ 836934 w 957704"/>
              <a:gd name="connsiteY17" fmla="*/ 8626 h 741871"/>
              <a:gd name="connsiteX18" fmla="*/ 8798 w 957704"/>
              <a:gd name="connsiteY18" fmla="*/ 0 h 741871"/>
              <a:gd name="connsiteX0" fmla="*/ 8798 w 957704"/>
              <a:gd name="connsiteY0" fmla="*/ 0 h 741871"/>
              <a:gd name="connsiteX1" fmla="*/ 171 w 957704"/>
              <a:gd name="connsiteY1" fmla="*/ 44827 h 741871"/>
              <a:gd name="connsiteX2" fmla="*/ 26051 w 957704"/>
              <a:gd name="connsiteY2" fmla="*/ 138022 h 741871"/>
              <a:gd name="connsiteX3" fmla="*/ 26051 w 957704"/>
              <a:gd name="connsiteY3" fmla="*/ 207034 h 741871"/>
              <a:gd name="connsiteX4" fmla="*/ 172 w 957704"/>
              <a:gd name="connsiteY4" fmla="*/ 353683 h 741871"/>
              <a:gd name="connsiteX5" fmla="*/ 17424 w 957704"/>
              <a:gd name="connsiteY5" fmla="*/ 338740 h 741871"/>
              <a:gd name="connsiteX6" fmla="*/ 60556 w 957704"/>
              <a:gd name="connsiteY6" fmla="*/ 564721 h 741871"/>
              <a:gd name="connsiteX7" fmla="*/ 120941 w 957704"/>
              <a:gd name="connsiteY7" fmla="*/ 662462 h 741871"/>
              <a:gd name="connsiteX8" fmla="*/ 319349 w 957704"/>
              <a:gd name="connsiteY8" fmla="*/ 629728 h 741871"/>
              <a:gd name="connsiteX9" fmla="*/ 604021 w 957704"/>
              <a:gd name="connsiteY9" fmla="*/ 650446 h 741871"/>
              <a:gd name="connsiteX10" fmla="*/ 871439 w 957704"/>
              <a:gd name="connsiteY10" fmla="*/ 741871 h 741871"/>
              <a:gd name="connsiteX11" fmla="*/ 914572 w 957704"/>
              <a:gd name="connsiteY11" fmla="*/ 621102 h 741871"/>
              <a:gd name="connsiteX12" fmla="*/ 957704 w 957704"/>
              <a:gd name="connsiteY12" fmla="*/ 405441 h 741871"/>
              <a:gd name="connsiteX13" fmla="*/ 914572 w 957704"/>
              <a:gd name="connsiteY13" fmla="*/ 293298 h 741871"/>
              <a:gd name="connsiteX14" fmla="*/ 914572 w 957704"/>
              <a:gd name="connsiteY14" fmla="*/ 181154 h 741871"/>
              <a:gd name="connsiteX15" fmla="*/ 931824 w 957704"/>
              <a:gd name="connsiteY15" fmla="*/ 51758 h 741871"/>
              <a:gd name="connsiteX16" fmla="*/ 931824 w 957704"/>
              <a:gd name="connsiteY16" fmla="*/ 51758 h 741871"/>
              <a:gd name="connsiteX17" fmla="*/ 836934 w 957704"/>
              <a:gd name="connsiteY17" fmla="*/ 8626 h 741871"/>
              <a:gd name="connsiteX18" fmla="*/ 8798 w 957704"/>
              <a:gd name="connsiteY18" fmla="*/ 0 h 741871"/>
              <a:gd name="connsiteX0" fmla="*/ 8798 w 957704"/>
              <a:gd name="connsiteY0" fmla="*/ 0 h 697044"/>
              <a:gd name="connsiteX1" fmla="*/ 171 w 957704"/>
              <a:gd name="connsiteY1" fmla="*/ 44827 h 697044"/>
              <a:gd name="connsiteX2" fmla="*/ 26051 w 957704"/>
              <a:gd name="connsiteY2" fmla="*/ 138022 h 697044"/>
              <a:gd name="connsiteX3" fmla="*/ 26051 w 957704"/>
              <a:gd name="connsiteY3" fmla="*/ 207034 h 697044"/>
              <a:gd name="connsiteX4" fmla="*/ 172 w 957704"/>
              <a:gd name="connsiteY4" fmla="*/ 353683 h 697044"/>
              <a:gd name="connsiteX5" fmla="*/ 17424 w 957704"/>
              <a:gd name="connsiteY5" fmla="*/ 338740 h 697044"/>
              <a:gd name="connsiteX6" fmla="*/ 60556 w 957704"/>
              <a:gd name="connsiteY6" fmla="*/ 564721 h 697044"/>
              <a:gd name="connsiteX7" fmla="*/ 120941 w 957704"/>
              <a:gd name="connsiteY7" fmla="*/ 662462 h 697044"/>
              <a:gd name="connsiteX8" fmla="*/ 319349 w 957704"/>
              <a:gd name="connsiteY8" fmla="*/ 629728 h 697044"/>
              <a:gd name="connsiteX9" fmla="*/ 604021 w 957704"/>
              <a:gd name="connsiteY9" fmla="*/ 650446 h 697044"/>
              <a:gd name="connsiteX10" fmla="*/ 871439 w 957704"/>
              <a:gd name="connsiteY10" fmla="*/ 697044 h 697044"/>
              <a:gd name="connsiteX11" fmla="*/ 914572 w 957704"/>
              <a:gd name="connsiteY11" fmla="*/ 621102 h 697044"/>
              <a:gd name="connsiteX12" fmla="*/ 957704 w 957704"/>
              <a:gd name="connsiteY12" fmla="*/ 405441 h 697044"/>
              <a:gd name="connsiteX13" fmla="*/ 914572 w 957704"/>
              <a:gd name="connsiteY13" fmla="*/ 293298 h 697044"/>
              <a:gd name="connsiteX14" fmla="*/ 914572 w 957704"/>
              <a:gd name="connsiteY14" fmla="*/ 181154 h 697044"/>
              <a:gd name="connsiteX15" fmla="*/ 931824 w 957704"/>
              <a:gd name="connsiteY15" fmla="*/ 51758 h 697044"/>
              <a:gd name="connsiteX16" fmla="*/ 931824 w 957704"/>
              <a:gd name="connsiteY16" fmla="*/ 51758 h 697044"/>
              <a:gd name="connsiteX17" fmla="*/ 836934 w 957704"/>
              <a:gd name="connsiteY17" fmla="*/ 8626 h 697044"/>
              <a:gd name="connsiteX18" fmla="*/ 8798 w 957704"/>
              <a:gd name="connsiteY18" fmla="*/ 0 h 697044"/>
              <a:gd name="connsiteX0" fmla="*/ 8798 w 957704"/>
              <a:gd name="connsiteY0" fmla="*/ 0 h 697044"/>
              <a:gd name="connsiteX1" fmla="*/ 171 w 957704"/>
              <a:gd name="connsiteY1" fmla="*/ 44827 h 697044"/>
              <a:gd name="connsiteX2" fmla="*/ 26051 w 957704"/>
              <a:gd name="connsiteY2" fmla="*/ 138022 h 697044"/>
              <a:gd name="connsiteX3" fmla="*/ 26051 w 957704"/>
              <a:gd name="connsiteY3" fmla="*/ 207034 h 697044"/>
              <a:gd name="connsiteX4" fmla="*/ 172 w 957704"/>
              <a:gd name="connsiteY4" fmla="*/ 353683 h 697044"/>
              <a:gd name="connsiteX5" fmla="*/ 17424 w 957704"/>
              <a:gd name="connsiteY5" fmla="*/ 338740 h 697044"/>
              <a:gd name="connsiteX6" fmla="*/ 60556 w 957704"/>
              <a:gd name="connsiteY6" fmla="*/ 564721 h 697044"/>
              <a:gd name="connsiteX7" fmla="*/ 120941 w 957704"/>
              <a:gd name="connsiteY7" fmla="*/ 662462 h 697044"/>
              <a:gd name="connsiteX8" fmla="*/ 319349 w 957704"/>
              <a:gd name="connsiteY8" fmla="*/ 629728 h 697044"/>
              <a:gd name="connsiteX9" fmla="*/ 604021 w 957704"/>
              <a:gd name="connsiteY9" fmla="*/ 650446 h 697044"/>
              <a:gd name="connsiteX10" fmla="*/ 871439 w 957704"/>
              <a:gd name="connsiteY10" fmla="*/ 697044 h 697044"/>
              <a:gd name="connsiteX11" fmla="*/ 914572 w 957704"/>
              <a:gd name="connsiteY11" fmla="*/ 621102 h 697044"/>
              <a:gd name="connsiteX12" fmla="*/ 957704 w 957704"/>
              <a:gd name="connsiteY12" fmla="*/ 427854 h 697044"/>
              <a:gd name="connsiteX13" fmla="*/ 914572 w 957704"/>
              <a:gd name="connsiteY13" fmla="*/ 293298 h 697044"/>
              <a:gd name="connsiteX14" fmla="*/ 914572 w 957704"/>
              <a:gd name="connsiteY14" fmla="*/ 181154 h 697044"/>
              <a:gd name="connsiteX15" fmla="*/ 931824 w 957704"/>
              <a:gd name="connsiteY15" fmla="*/ 51758 h 697044"/>
              <a:gd name="connsiteX16" fmla="*/ 931824 w 957704"/>
              <a:gd name="connsiteY16" fmla="*/ 51758 h 697044"/>
              <a:gd name="connsiteX17" fmla="*/ 836934 w 957704"/>
              <a:gd name="connsiteY17" fmla="*/ 8626 h 697044"/>
              <a:gd name="connsiteX18" fmla="*/ 8798 w 957704"/>
              <a:gd name="connsiteY18" fmla="*/ 0 h 697044"/>
              <a:gd name="connsiteX0" fmla="*/ 8798 w 957704"/>
              <a:gd name="connsiteY0" fmla="*/ 0 h 697044"/>
              <a:gd name="connsiteX1" fmla="*/ 171 w 957704"/>
              <a:gd name="connsiteY1" fmla="*/ 44827 h 697044"/>
              <a:gd name="connsiteX2" fmla="*/ 26051 w 957704"/>
              <a:gd name="connsiteY2" fmla="*/ 138022 h 697044"/>
              <a:gd name="connsiteX3" fmla="*/ 26051 w 957704"/>
              <a:gd name="connsiteY3" fmla="*/ 207034 h 697044"/>
              <a:gd name="connsiteX4" fmla="*/ 172 w 957704"/>
              <a:gd name="connsiteY4" fmla="*/ 353683 h 697044"/>
              <a:gd name="connsiteX5" fmla="*/ 17424 w 957704"/>
              <a:gd name="connsiteY5" fmla="*/ 338740 h 697044"/>
              <a:gd name="connsiteX6" fmla="*/ 60556 w 957704"/>
              <a:gd name="connsiteY6" fmla="*/ 564721 h 697044"/>
              <a:gd name="connsiteX7" fmla="*/ 120941 w 957704"/>
              <a:gd name="connsiteY7" fmla="*/ 662462 h 697044"/>
              <a:gd name="connsiteX8" fmla="*/ 319349 w 957704"/>
              <a:gd name="connsiteY8" fmla="*/ 629728 h 697044"/>
              <a:gd name="connsiteX9" fmla="*/ 604021 w 957704"/>
              <a:gd name="connsiteY9" fmla="*/ 650446 h 697044"/>
              <a:gd name="connsiteX10" fmla="*/ 871439 w 957704"/>
              <a:gd name="connsiteY10" fmla="*/ 697044 h 697044"/>
              <a:gd name="connsiteX11" fmla="*/ 914572 w 957704"/>
              <a:gd name="connsiteY11" fmla="*/ 621102 h 697044"/>
              <a:gd name="connsiteX12" fmla="*/ 957704 w 957704"/>
              <a:gd name="connsiteY12" fmla="*/ 427854 h 697044"/>
              <a:gd name="connsiteX13" fmla="*/ 914572 w 957704"/>
              <a:gd name="connsiteY13" fmla="*/ 293298 h 697044"/>
              <a:gd name="connsiteX14" fmla="*/ 914572 w 957704"/>
              <a:gd name="connsiteY14" fmla="*/ 181154 h 697044"/>
              <a:gd name="connsiteX15" fmla="*/ 931824 w 957704"/>
              <a:gd name="connsiteY15" fmla="*/ 51758 h 697044"/>
              <a:gd name="connsiteX16" fmla="*/ 931824 w 957704"/>
              <a:gd name="connsiteY16" fmla="*/ 89114 h 697044"/>
              <a:gd name="connsiteX17" fmla="*/ 836934 w 957704"/>
              <a:gd name="connsiteY17" fmla="*/ 8626 h 697044"/>
              <a:gd name="connsiteX18" fmla="*/ 8798 w 957704"/>
              <a:gd name="connsiteY18" fmla="*/ 0 h 697044"/>
              <a:gd name="connsiteX0" fmla="*/ 8798 w 957704"/>
              <a:gd name="connsiteY0" fmla="*/ 6315 h 703359"/>
              <a:gd name="connsiteX1" fmla="*/ 171 w 957704"/>
              <a:gd name="connsiteY1" fmla="*/ 51142 h 703359"/>
              <a:gd name="connsiteX2" fmla="*/ 26051 w 957704"/>
              <a:gd name="connsiteY2" fmla="*/ 144337 h 703359"/>
              <a:gd name="connsiteX3" fmla="*/ 26051 w 957704"/>
              <a:gd name="connsiteY3" fmla="*/ 213349 h 703359"/>
              <a:gd name="connsiteX4" fmla="*/ 172 w 957704"/>
              <a:gd name="connsiteY4" fmla="*/ 359998 h 703359"/>
              <a:gd name="connsiteX5" fmla="*/ 17424 w 957704"/>
              <a:gd name="connsiteY5" fmla="*/ 345055 h 703359"/>
              <a:gd name="connsiteX6" fmla="*/ 60556 w 957704"/>
              <a:gd name="connsiteY6" fmla="*/ 571036 h 703359"/>
              <a:gd name="connsiteX7" fmla="*/ 120941 w 957704"/>
              <a:gd name="connsiteY7" fmla="*/ 668777 h 703359"/>
              <a:gd name="connsiteX8" fmla="*/ 319349 w 957704"/>
              <a:gd name="connsiteY8" fmla="*/ 636043 h 703359"/>
              <a:gd name="connsiteX9" fmla="*/ 604021 w 957704"/>
              <a:gd name="connsiteY9" fmla="*/ 656761 h 703359"/>
              <a:gd name="connsiteX10" fmla="*/ 871439 w 957704"/>
              <a:gd name="connsiteY10" fmla="*/ 703359 h 703359"/>
              <a:gd name="connsiteX11" fmla="*/ 914572 w 957704"/>
              <a:gd name="connsiteY11" fmla="*/ 627417 h 703359"/>
              <a:gd name="connsiteX12" fmla="*/ 957704 w 957704"/>
              <a:gd name="connsiteY12" fmla="*/ 434169 h 703359"/>
              <a:gd name="connsiteX13" fmla="*/ 914572 w 957704"/>
              <a:gd name="connsiteY13" fmla="*/ 299613 h 703359"/>
              <a:gd name="connsiteX14" fmla="*/ 914572 w 957704"/>
              <a:gd name="connsiteY14" fmla="*/ 187469 h 703359"/>
              <a:gd name="connsiteX15" fmla="*/ 931824 w 957704"/>
              <a:gd name="connsiteY15" fmla="*/ 58073 h 703359"/>
              <a:gd name="connsiteX16" fmla="*/ 931824 w 957704"/>
              <a:gd name="connsiteY16" fmla="*/ 95429 h 703359"/>
              <a:gd name="connsiteX17" fmla="*/ 897319 w 957704"/>
              <a:gd name="connsiteY17" fmla="*/ 0 h 703359"/>
              <a:gd name="connsiteX18" fmla="*/ 8798 w 957704"/>
              <a:gd name="connsiteY18" fmla="*/ 6315 h 703359"/>
              <a:gd name="connsiteX0" fmla="*/ 8798 w 957704"/>
              <a:gd name="connsiteY0" fmla="*/ 6315 h 703359"/>
              <a:gd name="connsiteX1" fmla="*/ 171 w 957704"/>
              <a:gd name="connsiteY1" fmla="*/ 51142 h 703359"/>
              <a:gd name="connsiteX2" fmla="*/ 26051 w 957704"/>
              <a:gd name="connsiteY2" fmla="*/ 144337 h 703359"/>
              <a:gd name="connsiteX3" fmla="*/ 26051 w 957704"/>
              <a:gd name="connsiteY3" fmla="*/ 213349 h 703359"/>
              <a:gd name="connsiteX4" fmla="*/ 172 w 957704"/>
              <a:gd name="connsiteY4" fmla="*/ 359998 h 703359"/>
              <a:gd name="connsiteX5" fmla="*/ 17424 w 957704"/>
              <a:gd name="connsiteY5" fmla="*/ 345055 h 703359"/>
              <a:gd name="connsiteX6" fmla="*/ 60556 w 957704"/>
              <a:gd name="connsiteY6" fmla="*/ 571036 h 703359"/>
              <a:gd name="connsiteX7" fmla="*/ 120941 w 957704"/>
              <a:gd name="connsiteY7" fmla="*/ 668777 h 703359"/>
              <a:gd name="connsiteX8" fmla="*/ 319349 w 957704"/>
              <a:gd name="connsiteY8" fmla="*/ 636043 h 703359"/>
              <a:gd name="connsiteX9" fmla="*/ 604021 w 957704"/>
              <a:gd name="connsiteY9" fmla="*/ 656761 h 703359"/>
              <a:gd name="connsiteX10" fmla="*/ 871439 w 957704"/>
              <a:gd name="connsiteY10" fmla="*/ 703359 h 703359"/>
              <a:gd name="connsiteX11" fmla="*/ 914572 w 957704"/>
              <a:gd name="connsiteY11" fmla="*/ 627417 h 703359"/>
              <a:gd name="connsiteX12" fmla="*/ 923198 w 957704"/>
              <a:gd name="connsiteY12" fmla="*/ 501106 h 703359"/>
              <a:gd name="connsiteX13" fmla="*/ 957704 w 957704"/>
              <a:gd name="connsiteY13" fmla="*/ 434169 h 703359"/>
              <a:gd name="connsiteX14" fmla="*/ 914572 w 957704"/>
              <a:gd name="connsiteY14" fmla="*/ 299613 h 703359"/>
              <a:gd name="connsiteX15" fmla="*/ 914572 w 957704"/>
              <a:gd name="connsiteY15" fmla="*/ 187469 h 703359"/>
              <a:gd name="connsiteX16" fmla="*/ 931824 w 957704"/>
              <a:gd name="connsiteY16" fmla="*/ 58073 h 703359"/>
              <a:gd name="connsiteX17" fmla="*/ 931824 w 957704"/>
              <a:gd name="connsiteY17" fmla="*/ 95429 h 703359"/>
              <a:gd name="connsiteX18" fmla="*/ 897319 w 957704"/>
              <a:gd name="connsiteY18" fmla="*/ 0 h 703359"/>
              <a:gd name="connsiteX19" fmla="*/ 8798 w 957704"/>
              <a:gd name="connsiteY19" fmla="*/ 6315 h 70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57704" h="703359">
                <a:moveTo>
                  <a:pt x="8798" y="6315"/>
                </a:moveTo>
                <a:cubicBezTo>
                  <a:pt x="31802" y="6315"/>
                  <a:pt x="-2704" y="28138"/>
                  <a:pt x="171" y="51142"/>
                </a:cubicBezTo>
                <a:cubicBezTo>
                  <a:pt x="3047" y="74146"/>
                  <a:pt x="43304" y="98330"/>
                  <a:pt x="26051" y="144337"/>
                </a:cubicBezTo>
                <a:lnTo>
                  <a:pt x="26051" y="213349"/>
                </a:lnTo>
                <a:cubicBezTo>
                  <a:pt x="17425" y="262232"/>
                  <a:pt x="1610" y="338047"/>
                  <a:pt x="172" y="359998"/>
                </a:cubicBezTo>
                <a:cubicBezTo>
                  <a:pt x="-1266" y="381949"/>
                  <a:pt x="7360" y="309882"/>
                  <a:pt x="17424" y="345055"/>
                </a:cubicBezTo>
                <a:cubicBezTo>
                  <a:pt x="27488" y="380228"/>
                  <a:pt x="46179" y="495709"/>
                  <a:pt x="60556" y="571036"/>
                </a:cubicBezTo>
                <a:lnTo>
                  <a:pt x="120941" y="668777"/>
                </a:lnTo>
                <a:cubicBezTo>
                  <a:pt x="187077" y="657866"/>
                  <a:pt x="238836" y="638046"/>
                  <a:pt x="319349" y="636043"/>
                </a:cubicBezTo>
                <a:cubicBezTo>
                  <a:pt x="399862" y="634040"/>
                  <a:pt x="514881" y="642384"/>
                  <a:pt x="604021" y="656761"/>
                </a:cubicBezTo>
                <a:lnTo>
                  <a:pt x="871439" y="703359"/>
                </a:lnTo>
                <a:lnTo>
                  <a:pt x="914572" y="627417"/>
                </a:lnTo>
                <a:cubicBezTo>
                  <a:pt x="923198" y="582823"/>
                  <a:pt x="914572" y="545700"/>
                  <a:pt x="923198" y="501106"/>
                </a:cubicBezTo>
                <a:lnTo>
                  <a:pt x="957704" y="434169"/>
                </a:lnTo>
                <a:lnTo>
                  <a:pt x="914572" y="299613"/>
                </a:lnTo>
                <a:lnTo>
                  <a:pt x="914572" y="187469"/>
                </a:lnTo>
                <a:cubicBezTo>
                  <a:pt x="920323" y="144337"/>
                  <a:pt x="928949" y="73413"/>
                  <a:pt x="931824" y="58073"/>
                </a:cubicBezTo>
                <a:cubicBezTo>
                  <a:pt x="934699" y="42733"/>
                  <a:pt x="937575" y="105108"/>
                  <a:pt x="931824" y="95429"/>
                </a:cubicBezTo>
                <a:cubicBezTo>
                  <a:pt x="926073" y="85750"/>
                  <a:pt x="908821" y="31810"/>
                  <a:pt x="897319" y="0"/>
                </a:cubicBezTo>
                <a:lnTo>
                  <a:pt x="8798" y="6315"/>
                </a:lnTo>
                <a:close/>
              </a:path>
            </a:pathLst>
          </a:custGeom>
          <a:gradFill>
            <a:gsLst>
              <a:gs pos="0">
                <a:schemeClr val="tx1">
                  <a:alpha val="3000"/>
                  <a:lumMod val="90000"/>
                  <a:lumOff val="10000"/>
                </a:schemeClr>
              </a:gs>
              <a:gs pos="50000">
                <a:schemeClr val="tx1">
                  <a:lumMod val="50000"/>
                  <a:alpha val="64000"/>
                </a:schemeClr>
              </a:gs>
              <a:gs pos="100000">
                <a:schemeClr val="tx1">
                  <a:lumMod val="95000"/>
                  <a:alpha val="46000"/>
                </a:schemeClr>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Larme 46"/>
          <p:cNvSpPr/>
          <p:nvPr/>
        </p:nvSpPr>
        <p:spPr>
          <a:xfrm>
            <a:off x="2747099" y="4557480"/>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Larme 51"/>
          <p:cNvSpPr/>
          <p:nvPr/>
        </p:nvSpPr>
        <p:spPr>
          <a:xfrm>
            <a:off x="2752360" y="4767288"/>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Larme 52"/>
          <p:cNvSpPr/>
          <p:nvPr/>
        </p:nvSpPr>
        <p:spPr>
          <a:xfrm>
            <a:off x="2771296" y="5122424"/>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Larme 53"/>
          <p:cNvSpPr/>
          <p:nvPr/>
        </p:nvSpPr>
        <p:spPr>
          <a:xfrm>
            <a:off x="2831368" y="5324236"/>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Larme 54"/>
          <p:cNvSpPr/>
          <p:nvPr/>
        </p:nvSpPr>
        <p:spPr>
          <a:xfrm>
            <a:off x="2771296" y="5370477"/>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Larme 55"/>
          <p:cNvSpPr/>
          <p:nvPr/>
        </p:nvSpPr>
        <p:spPr>
          <a:xfrm rot="6960000">
            <a:off x="2817395" y="5525078"/>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Larme 56"/>
          <p:cNvSpPr/>
          <p:nvPr/>
        </p:nvSpPr>
        <p:spPr>
          <a:xfrm rot="6960000">
            <a:off x="2973560" y="5590549"/>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Larme 57"/>
          <p:cNvSpPr/>
          <p:nvPr/>
        </p:nvSpPr>
        <p:spPr>
          <a:xfrm rot="6960000">
            <a:off x="3133718" y="5654469"/>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Larme 58"/>
          <p:cNvSpPr/>
          <p:nvPr/>
        </p:nvSpPr>
        <p:spPr>
          <a:xfrm flipH="1">
            <a:off x="4798825" y="4692067"/>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Larme 59"/>
          <p:cNvSpPr/>
          <p:nvPr/>
        </p:nvSpPr>
        <p:spPr>
          <a:xfrm flipH="1">
            <a:off x="4815962" y="4919688"/>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Larme 60"/>
          <p:cNvSpPr/>
          <p:nvPr/>
        </p:nvSpPr>
        <p:spPr>
          <a:xfrm flipH="1">
            <a:off x="4793102" y="5274824"/>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Larme 61"/>
          <p:cNvSpPr/>
          <p:nvPr/>
        </p:nvSpPr>
        <p:spPr>
          <a:xfrm flipH="1">
            <a:off x="4834825" y="5476636"/>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Larme 62"/>
          <p:cNvSpPr/>
          <p:nvPr/>
        </p:nvSpPr>
        <p:spPr>
          <a:xfrm flipH="1">
            <a:off x="4715512" y="5370477"/>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Larme 63"/>
          <p:cNvSpPr/>
          <p:nvPr/>
        </p:nvSpPr>
        <p:spPr>
          <a:xfrm rot="14640000" flipH="1">
            <a:off x="4639731" y="5564132"/>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Larme 64"/>
          <p:cNvSpPr/>
          <p:nvPr/>
        </p:nvSpPr>
        <p:spPr>
          <a:xfrm rot="14640000" flipH="1">
            <a:off x="4445673" y="5696102"/>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Larme 65"/>
          <p:cNvSpPr/>
          <p:nvPr/>
        </p:nvSpPr>
        <p:spPr>
          <a:xfrm rot="14640000" flipH="1">
            <a:off x="4562421" y="5628050"/>
            <a:ext cx="36000" cy="72000"/>
          </a:xfrm>
          <a:prstGeom prst="teardrop">
            <a:avLst/>
          </a:prstGeom>
          <a:solidFill>
            <a:schemeClr val="tx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p:cNvSpPr/>
          <p:nvPr/>
        </p:nvSpPr>
        <p:spPr>
          <a:xfrm>
            <a:off x="3151718" y="5729197"/>
            <a:ext cx="1260780" cy="265356"/>
          </a:xfrm>
          <a:custGeom>
            <a:avLst/>
            <a:gdLst>
              <a:gd name="connsiteX0" fmla="*/ 0 w 956185"/>
              <a:gd name="connsiteY0" fmla="*/ 0 h 116632"/>
              <a:gd name="connsiteX1" fmla="*/ 956185 w 956185"/>
              <a:gd name="connsiteY1" fmla="*/ 0 h 116632"/>
              <a:gd name="connsiteX2" fmla="*/ 956185 w 956185"/>
              <a:gd name="connsiteY2" fmla="*/ 116632 h 116632"/>
              <a:gd name="connsiteX3" fmla="*/ 0 w 956185"/>
              <a:gd name="connsiteY3" fmla="*/ 116632 h 116632"/>
              <a:gd name="connsiteX4" fmla="*/ 0 w 956185"/>
              <a:gd name="connsiteY4" fmla="*/ 0 h 116632"/>
              <a:gd name="connsiteX0" fmla="*/ 0 w 956185"/>
              <a:gd name="connsiteY0" fmla="*/ 0 h 116632"/>
              <a:gd name="connsiteX1" fmla="*/ 956185 w 956185"/>
              <a:gd name="connsiteY1" fmla="*/ 0 h 116632"/>
              <a:gd name="connsiteX2" fmla="*/ 938932 w 956185"/>
              <a:gd name="connsiteY2" fmla="*/ 73500 h 116632"/>
              <a:gd name="connsiteX3" fmla="*/ 0 w 956185"/>
              <a:gd name="connsiteY3" fmla="*/ 116632 h 116632"/>
              <a:gd name="connsiteX4" fmla="*/ 0 w 956185"/>
              <a:gd name="connsiteY4" fmla="*/ 0 h 116632"/>
              <a:gd name="connsiteX0" fmla="*/ 0 w 956185"/>
              <a:gd name="connsiteY0" fmla="*/ 0 h 116632"/>
              <a:gd name="connsiteX1" fmla="*/ 956185 w 956185"/>
              <a:gd name="connsiteY1" fmla="*/ 0 h 116632"/>
              <a:gd name="connsiteX2" fmla="*/ 938932 w 956185"/>
              <a:gd name="connsiteY2" fmla="*/ 73500 h 116632"/>
              <a:gd name="connsiteX3" fmla="*/ 463501 w 956185"/>
              <a:gd name="connsiteY3" fmla="*/ 116632 h 116632"/>
              <a:gd name="connsiteX4" fmla="*/ 0 w 956185"/>
              <a:gd name="connsiteY4" fmla="*/ 116632 h 116632"/>
              <a:gd name="connsiteX5" fmla="*/ 0 w 956185"/>
              <a:gd name="connsiteY5" fmla="*/ 0 h 116632"/>
              <a:gd name="connsiteX0" fmla="*/ 0 w 956185"/>
              <a:gd name="connsiteY0" fmla="*/ 0 h 116632"/>
              <a:gd name="connsiteX1" fmla="*/ 956185 w 956185"/>
              <a:gd name="connsiteY1" fmla="*/ 0 h 116632"/>
              <a:gd name="connsiteX2" fmla="*/ 938932 w 956185"/>
              <a:gd name="connsiteY2" fmla="*/ 73500 h 116632"/>
              <a:gd name="connsiteX3" fmla="*/ 463501 w 956185"/>
              <a:gd name="connsiteY3" fmla="*/ 116632 h 116632"/>
              <a:gd name="connsiteX4" fmla="*/ 0 w 956185"/>
              <a:gd name="connsiteY4" fmla="*/ 56248 h 116632"/>
              <a:gd name="connsiteX5" fmla="*/ 0 w 956185"/>
              <a:gd name="connsiteY5" fmla="*/ 0 h 116632"/>
              <a:gd name="connsiteX0" fmla="*/ 0 w 956185"/>
              <a:gd name="connsiteY0" fmla="*/ 0 h 116632"/>
              <a:gd name="connsiteX1" fmla="*/ 956185 w 956185"/>
              <a:gd name="connsiteY1" fmla="*/ 0 h 116632"/>
              <a:gd name="connsiteX2" fmla="*/ 938932 w 956185"/>
              <a:gd name="connsiteY2" fmla="*/ 73500 h 116632"/>
              <a:gd name="connsiteX3" fmla="*/ 463501 w 956185"/>
              <a:gd name="connsiteY3" fmla="*/ 116632 h 116632"/>
              <a:gd name="connsiteX4" fmla="*/ 5285 w 956185"/>
              <a:gd name="connsiteY4" fmla="*/ 13964 h 116632"/>
              <a:gd name="connsiteX5" fmla="*/ 0 w 956185"/>
              <a:gd name="connsiteY5" fmla="*/ 0 h 116632"/>
              <a:gd name="connsiteX0" fmla="*/ 0 w 956185"/>
              <a:gd name="connsiteY0" fmla="*/ 0 h 127203"/>
              <a:gd name="connsiteX1" fmla="*/ 956185 w 956185"/>
              <a:gd name="connsiteY1" fmla="*/ 0 h 127203"/>
              <a:gd name="connsiteX2" fmla="*/ 938932 w 956185"/>
              <a:gd name="connsiteY2" fmla="*/ 73500 h 127203"/>
              <a:gd name="connsiteX3" fmla="*/ 341933 w 956185"/>
              <a:gd name="connsiteY3" fmla="*/ 127203 h 127203"/>
              <a:gd name="connsiteX4" fmla="*/ 5285 w 956185"/>
              <a:gd name="connsiteY4" fmla="*/ 13964 h 127203"/>
              <a:gd name="connsiteX5" fmla="*/ 0 w 956185"/>
              <a:gd name="connsiteY5" fmla="*/ 0 h 127203"/>
              <a:gd name="connsiteX0" fmla="*/ 0 w 956185"/>
              <a:gd name="connsiteY0" fmla="*/ 0 h 127203"/>
              <a:gd name="connsiteX1" fmla="*/ 956185 w 956185"/>
              <a:gd name="connsiteY1" fmla="*/ 0 h 127203"/>
              <a:gd name="connsiteX2" fmla="*/ 949503 w 956185"/>
              <a:gd name="connsiteY2" fmla="*/ 4788 h 127203"/>
              <a:gd name="connsiteX3" fmla="*/ 341933 w 956185"/>
              <a:gd name="connsiteY3" fmla="*/ 127203 h 127203"/>
              <a:gd name="connsiteX4" fmla="*/ 5285 w 956185"/>
              <a:gd name="connsiteY4" fmla="*/ 13964 h 127203"/>
              <a:gd name="connsiteX5" fmla="*/ 0 w 956185"/>
              <a:gd name="connsiteY5" fmla="*/ 0 h 127203"/>
              <a:gd name="connsiteX0" fmla="*/ 0 w 956185"/>
              <a:gd name="connsiteY0" fmla="*/ 0 h 127203"/>
              <a:gd name="connsiteX1" fmla="*/ 956185 w 956185"/>
              <a:gd name="connsiteY1" fmla="*/ 0 h 127203"/>
              <a:gd name="connsiteX2" fmla="*/ 949503 w 956185"/>
              <a:gd name="connsiteY2" fmla="*/ 4788 h 127203"/>
              <a:gd name="connsiteX3" fmla="*/ 341933 w 956185"/>
              <a:gd name="connsiteY3" fmla="*/ 127203 h 127203"/>
              <a:gd name="connsiteX4" fmla="*/ 5285 w 956185"/>
              <a:gd name="connsiteY4" fmla="*/ 13964 h 127203"/>
              <a:gd name="connsiteX5" fmla="*/ 0 w 956185"/>
              <a:gd name="connsiteY5" fmla="*/ 0 h 127203"/>
              <a:gd name="connsiteX0" fmla="*/ 0 w 965360"/>
              <a:gd name="connsiteY0" fmla="*/ 0 h 127203"/>
              <a:gd name="connsiteX1" fmla="*/ 956185 w 965360"/>
              <a:gd name="connsiteY1" fmla="*/ 0 h 127203"/>
              <a:gd name="connsiteX2" fmla="*/ 965360 w 965360"/>
              <a:gd name="connsiteY2" fmla="*/ 10073 h 127203"/>
              <a:gd name="connsiteX3" fmla="*/ 341933 w 965360"/>
              <a:gd name="connsiteY3" fmla="*/ 127203 h 127203"/>
              <a:gd name="connsiteX4" fmla="*/ 5285 w 965360"/>
              <a:gd name="connsiteY4" fmla="*/ 13964 h 127203"/>
              <a:gd name="connsiteX5" fmla="*/ 0 w 965360"/>
              <a:gd name="connsiteY5" fmla="*/ 0 h 127203"/>
              <a:gd name="connsiteX0" fmla="*/ 0 w 965360"/>
              <a:gd name="connsiteY0" fmla="*/ 0 h 116632"/>
              <a:gd name="connsiteX1" fmla="*/ 956185 w 965360"/>
              <a:gd name="connsiteY1" fmla="*/ 0 h 116632"/>
              <a:gd name="connsiteX2" fmla="*/ 965360 w 965360"/>
              <a:gd name="connsiteY2" fmla="*/ 10073 h 116632"/>
              <a:gd name="connsiteX3" fmla="*/ 442358 w 965360"/>
              <a:gd name="connsiteY3" fmla="*/ 116632 h 116632"/>
              <a:gd name="connsiteX4" fmla="*/ 5285 w 965360"/>
              <a:gd name="connsiteY4" fmla="*/ 13964 h 116632"/>
              <a:gd name="connsiteX5" fmla="*/ 0 w 965360"/>
              <a:gd name="connsiteY5" fmla="*/ 0 h 116632"/>
              <a:gd name="connsiteX0" fmla="*/ 0 w 965360"/>
              <a:gd name="connsiteY0" fmla="*/ 0 h 118089"/>
              <a:gd name="connsiteX1" fmla="*/ 956185 w 965360"/>
              <a:gd name="connsiteY1" fmla="*/ 0 h 118089"/>
              <a:gd name="connsiteX2" fmla="*/ 965360 w 965360"/>
              <a:gd name="connsiteY2" fmla="*/ 10073 h 118089"/>
              <a:gd name="connsiteX3" fmla="*/ 442358 w 965360"/>
              <a:gd name="connsiteY3" fmla="*/ 116632 h 118089"/>
              <a:gd name="connsiteX4" fmla="*/ 5285 w 965360"/>
              <a:gd name="connsiteY4" fmla="*/ 13964 h 118089"/>
              <a:gd name="connsiteX5" fmla="*/ 0 w 965360"/>
              <a:gd name="connsiteY5" fmla="*/ 0 h 118089"/>
              <a:gd name="connsiteX0" fmla="*/ 0 w 965360"/>
              <a:gd name="connsiteY0" fmla="*/ 0 h 118089"/>
              <a:gd name="connsiteX1" fmla="*/ 956185 w 965360"/>
              <a:gd name="connsiteY1" fmla="*/ 0 h 118089"/>
              <a:gd name="connsiteX2" fmla="*/ 965360 w 965360"/>
              <a:gd name="connsiteY2" fmla="*/ 10073 h 118089"/>
              <a:gd name="connsiteX3" fmla="*/ 442358 w 965360"/>
              <a:gd name="connsiteY3" fmla="*/ 116632 h 118089"/>
              <a:gd name="connsiteX4" fmla="*/ 5285 w 965360"/>
              <a:gd name="connsiteY4" fmla="*/ 13964 h 118089"/>
              <a:gd name="connsiteX5" fmla="*/ 0 w 965360"/>
              <a:gd name="connsiteY5" fmla="*/ 0 h 118089"/>
              <a:gd name="connsiteX0" fmla="*/ 0 w 965360"/>
              <a:gd name="connsiteY0" fmla="*/ 0 h 120852"/>
              <a:gd name="connsiteX1" fmla="*/ 956185 w 965360"/>
              <a:gd name="connsiteY1" fmla="*/ 0 h 120852"/>
              <a:gd name="connsiteX2" fmla="*/ 965360 w 965360"/>
              <a:gd name="connsiteY2" fmla="*/ 10073 h 120852"/>
              <a:gd name="connsiteX3" fmla="*/ 433943 w 965360"/>
              <a:gd name="connsiteY3" fmla="*/ 119437 h 120852"/>
              <a:gd name="connsiteX4" fmla="*/ 5285 w 965360"/>
              <a:gd name="connsiteY4" fmla="*/ 13964 h 120852"/>
              <a:gd name="connsiteX5" fmla="*/ 0 w 965360"/>
              <a:gd name="connsiteY5" fmla="*/ 0 h 120852"/>
              <a:gd name="connsiteX0" fmla="*/ 0 w 965360"/>
              <a:gd name="connsiteY0" fmla="*/ 0 h 122243"/>
              <a:gd name="connsiteX1" fmla="*/ 956185 w 965360"/>
              <a:gd name="connsiteY1" fmla="*/ 0 h 122243"/>
              <a:gd name="connsiteX2" fmla="*/ 965360 w 965360"/>
              <a:gd name="connsiteY2" fmla="*/ 10073 h 122243"/>
              <a:gd name="connsiteX3" fmla="*/ 433943 w 965360"/>
              <a:gd name="connsiteY3" fmla="*/ 119437 h 122243"/>
              <a:gd name="connsiteX4" fmla="*/ 5285 w 965360"/>
              <a:gd name="connsiteY4" fmla="*/ 13964 h 122243"/>
              <a:gd name="connsiteX5" fmla="*/ 0 w 965360"/>
              <a:gd name="connsiteY5" fmla="*/ 0 h 122243"/>
              <a:gd name="connsiteX0" fmla="*/ 0 w 965360"/>
              <a:gd name="connsiteY0" fmla="*/ 0 h 122243"/>
              <a:gd name="connsiteX1" fmla="*/ 956185 w 965360"/>
              <a:gd name="connsiteY1" fmla="*/ 0 h 122243"/>
              <a:gd name="connsiteX2" fmla="*/ 965360 w 965360"/>
              <a:gd name="connsiteY2" fmla="*/ 10073 h 122243"/>
              <a:gd name="connsiteX3" fmla="*/ 476016 w 965360"/>
              <a:gd name="connsiteY3" fmla="*/ 119437 h 122243"/>
              <a:gd name="connsiteX4" fmla="*/ 5285 w 965360"/>
              <a:gd name="connsiteY4" fmla="*/ 13964 h 122243"/>
              <a:gd name="connsiteX5" fmla="*/ 0 w 965360"/>
              <a:gd name="connsiteY5" fmla="*/ 0 h 122243"/>
              <a:gd name="connsiteX0" fmla="*/ 0 w 965360"/>
              <a:gd name="connsiteY0" fmla="*/ 0 h 120018"/>
              <a:gd name="connsiteX1" fmla="*/ 956185 w 965360"/>
              <a:gd name="connsiteY1" fmla="*/ 0 h 120018"/>
              <a:gd name="connsiteX2" fmla="*/ 965360 w 965360"/>
              <a:gd name="connsiteY2" fmla="*/ 10073 h 120018"/>
              <a:gd name="connsiteX3" fmla="*/ 476016 w 965360"/>
              <a:gd name="connsiteY3" fmla="*/ 119437 h 120018"/>
              <a:gd name="connsiteX4" fmla="*/ 5285 w 965360"/>
              <a:gd name="connsiteY4" fmla="*/ 13964 h 120018"/>
              <a:gd name="connsiteX5" fmla="*/ 0 w 965360"/>
              <a:gd name="connsiteY5" fmla="*/ 0 h 120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360" h="120018">
                <a:moveTo>
                  <a:pt x="0" y="0"/>
                </a:moveTo>
                <a:lnTo>
                  <a:pt x="956185" y="0"/>
                </a:lnTo>
                <a:lnTo>
                  <a:pt x="965360" y="10073"/>
                </a:lnTo>
                <a:cubicBezTo>
                  <a:pt x="870309" y="65804"/>
                  <a:pt x="655635" y="121848"/>
                  <a:pt x="476016" y="119437"/>
                </a:cubicBezTo>
                <a:cubicBezTo>
                  <a:pt x="327520" y="124370"/>
                  <a:pt x="139756" y="98676"/>
                  <a:pt x="5285" y="13964"/>
                </a:cubicBezTo>
                <a:lnTo>
                  <a:pt x="0" y="0"/>
                </a:lnTo>
                <a:close/>
              </a:path>
            </a:pathLst>
          </a:custGeom>
          <a:blipFill>
            <a:blip r:embed="rId3"/>
            <a:tile tx="0" ty="0" sx="100000" sy="100000" flip="none" algn="tl"/>
          </a:blip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lèche droite 97"/>
          <p:cNvSpPr/>
          <p:nvPr/>
        </p:nvSpPr>
        <p:spPr>
          <a:xfrm>
            <a:off x="5137282" y="2382292"/>
            <a:ext cx="897946" cy="45359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1" name="Forme libre 40"/>
          <p:cNvSpPr/>
          <p:nvPr/>
        </p:nvSpPr>
        <p:spPr>
          <a:xfrm flipH="1">
            <a:off x="4002722" y="3006988"/>
            <a:ext cx="182602" cy="775789"/>
          </a:xfrm>
          <a:custGeom>
            <a:avLst/>
            <a:gdLst>
              <a:gd name="connsiteX0" fmla="*/ 0 w 213250"/>
              <a:gd name="connsiteY0" fmla="*/ 690113 h 690113"/>
              <a:gd name="connsiteX1" fmla="*/ 77638 w 213250"/>
              <a:gd name="connsiteY1" fmla="*/ 595223 h 690113"/>
              <a:gd name="connsiteX2" fmla="*/ 198408 w 213250"/>
              <a:gd name="connsiteY2" fmla="*/ 224287 h 690113"/>
              <a:gd name="connsiteX3" fmla="*/ 207034 w 213250"/>
              <a:gd name="connsiteY3" fmla="*/ 0 h 690113"/>
            </a:gdLst>
            <a:ahLst/>
            <a:cxnLst>
              <a:cxn ang="0">
                <a:pos x="connsiteX0" y="connsiteY0"/>
              </a:cxn>
              <a:cxn ang="0">
                <a:pos x="connsiteX1" y="connsiteY1"/>
              </a:cxn>
              <a:cxn ang="0">
                <a:pos x="connsiteX2" y="connsiteY2"/>
              </a:cxn>
              <a:cxn ang="0">
                <a:pos x="connsiteX3" y="connsiteY3"/>
              </a:cxn>
            </a:cxnLst>
            <a:rect l="l" t="t" r="r" b="b"/>
            <a:pathLst>
              <a:path w="213250" h="690113">
                <a:moveTo>
                  <a:pt x="0" y="690113"/>
                </a:moveTo>
                <a:cubicBezTo>
                  <a:pt x="22285" y="681487"/>
                  <a:pt x="44570" y="672861"/>
                  <a:pt x="77638" y="595223"/>
                </a:cubicBezTo>
                <a:cubicBezTo>
                  <a:pt x="110706" y="517585"/>
                  <a:pt x="176842" y="323491"/>
                  <a:pt x="198408" y="224287"/>
                </a:cubicBezTo>
                <a:cubicBezTo>
                  <a:pt x="219974" y="125083"/>
                  <a:pt x="213504" y="62541"/>
                  <a:pt x="207034" y="0"/>
                </a:cubicBezTo>
              </a:path>
            </a:pathLst>
          </a:custGeom>
          <a:solidFill>
            <a:schemeClr val="tx1"/>
          </a:solidFill>
          <a:ln w="762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0" name="Groupe 49"/>
          <p:cNvGrpSpPr/>
          <p:nvPr/>
        </p:nvGrpSpPr>
        <p:grpSpPr>
          <a:xfrm>
            <a:off x="3095328" y="1049997"/>
            <a:ext cx="1464782" cy="2376264"/>
            <a:chOff x="3309823" y="1916832"/>
            <a:chExt cx="1464782" cy="2376264"/>
          </a:xfrm>
        </p:grpSpPr>
        <p:sp>
          <p:nvSpPr>
            <p:cNvPr id="19" name="Cylindre 18"/>
            <p:cNvSpPr/>
            <p:nvPr/>
          </p:nvSpPr>
          <p:spPr>
            <a:xfrm>
              <a:off x="3309823" y="1916832"/>
              <a:ext cx="1464782" cy="360040"/>
            </a:xfrm>
            <a:prstGeom prst="can">
              <a:avLst/>
            </a:prstGeom>
            <a:solidFill>
              <a:schemeClr val="bg1">
                <a:lumMod val="50000"/>
                <a:lumOff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3976839" y="2276872"/>
              <a:ext cx="130750" cy="1699290"/>
            </a:xfrm>
            <a:prstGeom prst="rect">
              <a:avLst/>
            </a:prstGeom>
            <a:pattFill prst="wdDnDiag">
              <a:fgClr>
                <a:schemeClr val="bg1">
                  <a:lumMod val="50000"/>
                  <a:lumOff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Organigramme : Opération manuelle 17"/>
            <p:cNvSpPr/>
            <p:nvPr/>
          </p:nvSpPr>
          <p:spPr>
            <a:xfrm flipV="1">
              <a:off x="3766433" y="3976162"/>
              <a:ext cx="551562" cy="316934"/>
            </a:xfrm>
            <a:prstGeom prst="flowChartManualOperation">
              <a:avLst/>
            </a:prstGeom>
            <a:pattFill prst="pct40">
              <a:fgClr>
                <a:schemeClr val="bg1">
                  <a:lumMod val="50000"/>
                  <a:lumOff val="50000"/>
                </a:schemeClr>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3" name="Groupe 82"/>
          <p:cNvGrpSpPr/>
          <p:nvPr/>
        </p:nvGrpSpPr>
        <p:grpSpPr>
          <a:xfrm>
            <a:off x="3244926" y="1458743"/>
            <a:ext cx="1084752" cy="1080000"/>
            <a:chOff x="3497462" y="2325578"/>
            <a:chExt cx="1084752" cy="1080000"/>
          </a:xfrm>
        </p:grpSpPr>
        <p:sp>
          <p:nvSpPr>
            <p:cNvPr id="49" name="Ellipse 48"/>
            <p:cNvSpPr/>
            <p:nvPr/>
          </p:nvSpPr>
          <p:spPr>
            <a:xfrm>
              <a:off x="3502214" y="2325578"/>
              <a:ext cx="1080000" cy="1080000"/>
            </a:xfrm>
            <a:prstGeom prst="ellipse">
              <a:avLst/>
            </a:prstGeom>
            <a:gradFill flip="none" rotWithShape="1">
              <a:gsLst>
                <a:gs pos="46000">
                  <a:schemeClr val="tx1"/>
                </a:gs>
                <a:gs pos="5000">
                  <a:schemeClr val="tx2">
                    <a:shade val="67500"/>
                    <a:satMod val="115000"/>
                  </a:schemeClr>
                </a:gs>
                <a:gs pos="100000">
                  <a:schemeClr val="tx2">
                    <a:shade val="100000"/>
                    <a:satMod val="115000"/>
                  </a:schemeClr>
                </a:gs>
              </a:gsLst>
              <a:path path="shape">
                <a:fillToRect l="50000" t="50000" r="50000" b="50000"/>
              </a:path>
              <a:tileRect/>
            </a:gradFill>
            <a:ln>
              <a:solidFill>
                <a:schemeClr val="bg1">
                  <a:alpha val="8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2" name="ZoneTexte 81"/>
            <p:cNvSpPr txBox="1"/>
            <p:nvPr/>
          </p:nvSpPr>
          <p:spPr>
            <a:xfrm>
              <a:off x="3497462" y="2875563"/>
              <a:ext cx="282450" cy="276999"/>
            </a:xfrm>
            <a:prstGeom prst="rect">
              <a:avLst/>
            </a:prstGeom>
            <a:noFill/>
          </p:spPr>
          <p:txBody>
            <a:bodyPr wrap="none" rtlCol="0">
              <a:spAutoFit/>
            </a:bodyPr>
            <a:lstStyle/>
            <a:p>
              <a:r>
                <a:rPr lang="fr-FR" sz="1200" dirty="0" smtClean="0">
                  <a:solidFill>
                    <a:schemeClr val="bg1"/>
                  </a:solidFill>
                </a:rPr>
                <a:t>1</a:t>
              </a:r>
              <a:endParaRPr lang="fr-FR" sz="1200" dirty="0">
                <a:solidFill>
                  <a:schemeClr val="bg1"/>
                </a:solidFill>
              </a:endParaRPr>
            </a:p>
          </p:txBody>
        </p:sp>
        <p:sp>
          <p:nvSpPr>
            <p:cNvPr id="93" name="ZoneTexte 92"/>
            <p:cNvSpPr txBox="1"/>
            <p:nvPr/>
          </p:nvSpPr>
          <p:spPr>
            <a:xfrm>
              <a:off x="4263156" y="2931120"/>
              <a:ext cx="282450" cy="276999"/>
            </a:xfrm>
            <a:prstGeom prst="rect">
              <a:avLst/>
            </a:prstGeom>
            <a:noFill/>
          </p:spPr>
          <p:txBody>
            <a:bodyPr wrap="none" rtlCol="0">
              <a:spAutoFit/>
            </a:bodyPr>
            <a:lstStyle/>
            <a:p>
              <a:r>
                <a:rPr lang="fr-FR" sz="1200" dirty="0" smtClean="0">
                  <a:solidFill>
                    <a:schemeClr val="bg1"/>
                  </a:solidFill>
                </a:rPr>
                <a:t>7</a:t>
              </a:r>
              <a:endParaRPr lang="fr-FR" sz="1200" dirty="0">
                <a:solidFill>
                  <a:schemeClr val="bg1"/>
                </a:solidFill>
              </a:endParaRPr>
            </a:p>
          </p:txBody>
        </p:sp>
        <p:sp>
          <p:nvSpPr>
            <p:cNvPr id="92" name="ZoneTexte 91"/>
            <p:cNvSpPr txBox="1"/>
            <p:nvPr/>
          </p:nvSpPr>
          <p:spPr>
            <a:xfrm>
              <a:off x="4289550" y="2656833"/>
              <a:ext cx="282450" cy="276999"/>
            </a:xfrm>
            <a:prstGeom prst="rect">
              <a:avLst/>
            </a:prstGeom>
            <a:noFill/>
          </p:spPr>
          <p:txBody>
            <a:bodyPr wrap="none" rtlCol="0">
              <a:spAutoFit/>
            </a:bodyPr>
            <a:lstStyle/>
            <a:p>
              <a:r>
                <a:rPr lang="fr-FR" sz="1200" dirty="0" smtClean="0">
                  <a:solidFill>
                    <a:schemeClr val="bg1"/>
                  </a:solidFill>
                </a:rPr>
                <a:t>6</a:t>
              </a:r>
              <a:endParaRPr lang="fr-FR" sz="1200" dirty="0">
                <a:solidFill>
                  <a:schemeClr val="bg1"/>
                </a:solidFill>
              </a:endParaRPr>
            </a:p>
          </p:txBody>
        </p:sp>
        <p:sp>
          <p:nvSpPr>
            <p:cNvPr id="87" name="ZoneTexte 86"/>
            <p:cNvSpPr txBox="1"/>
            <p:nvPr/>
          </p:nvSpPr>
          <p:spPr>
            <a:xfrm>
              <a:off x="3713486" y="3079993"/>
              <a:ext cx="282450" cy="276999"/>
            </a:xfrm>
            <a:prstGeom prst="rect">
              <a:avLst/>
            </a:prstGeom>
            <a:noFill/>
          </p:spPr>
          <p:txBody>
            <a:bodyPr wrap="none" rtlCol="0">
              <a:spAutoFit/>
            </a:bodyPr>
            <a:lstStyle/>
            <a:p>
              <a:r>
                <a:rPr lang="fr-FR" sz="1200" dirty="0" smtClean="0">
                  <a:solidFill>
                    <a:schemeClr val="bg1"/>
                  </a:solidFill>
                </a:rPr>
                <a:t>0</a:t>
              </a:r>
              <a:endParaRPr lang="fr-FR" sz="1200" dirty="0">
                <a:solidFill>
                  <a:schemeClr val="bg1"/>
                </a:solidFill>
              </a:endParaRPr>
            </a:p>
          </p:txBody>
        </p:sp>
        <p:sp>
          <p:nvSpPr>
            <p:cNvPr id="88" name="ZoneTexte 87"/>
            <p:cNvSpPr txBox="1"/>
            <p:nvPr/>
          </p:nvSpPr>
          <p:spPr>
            <a:xfrm>
              <a:off x="3512547" y="2601161"/>
              <a:ext cx="282450" cy="276999"/>
            </a:xfrm>
            <a:prstGeom prst="rect">
              <a:avLst/>
            </a:prstGeom>
            <a:noFill/>
          </p:spPr>
          <p:txBody>
            <a:bodyPr wrap="none" rtlCol="0">
              <a:spAutoFit/>
            </a:bodyPr>
            <a:lstStyle/>
            <a:p>
              <a:r>
                <a:rPr lang="fr-FR" sz="1200" dirty="0" smtClean="0">
                  <a:solidFill>
                    <a:schemeClr val="bg1"/>
                  </a:solidFill>
                </a:rPr>
                <a:t>2</a:t>
              </a:r>
              <a:endParaRPr lang="fr-FR" sz="1200" dirty="0">
                <a:solidFill>
                  <a:schemeClr val="bg1"/>
                </a:solidFill>
              </a:endParaRPr>
            </a:p>
          </p:txBody>
        </p:sp>
        <p:sp>
          <p:nvSpPr>
            <p:cNvPr id="89" name="ZoneTexte 88"/>
            <p:cNvSpPr txBox="1"/>
            <p:nvPr/>
          </p:nvSpPr>
          <p:spPr>
            <a:xfrm>
              <a:off x="3668056" y="2395917"/>
              <a:ext cx="282450" cy="276999"/>
            </a:xfrm>
            <a:prstGeom prst="rect">
              <a:avLst/>
            </a:prstGeom>
            <a:noFill/>
          </p:spPr>
          <p:txBody>
            <a:bodyPr wrap="none" rtlCol="0">
              <a:spAutoFit/>
            </a:bodyPr>
            <a:lstStyle/>
            <a:p>
              <a:r>
                <a:rPr lang="fr-FR" sz="1200" dirty="0" smtClean="0">
                  <a:solidFill>
                    <a:schemeClr val="bg1"/>
                  </a:solidFill>
                </a:rPr>
                <a:t>3</a:t>
              </a:r>
              <a:endParaRPr lang="fr-FR" sz="1200" dirty="0">
                <a:solidFill>
                  <a:schemeClr val="bg1"/>
                </a:solidFill>
              </a:endParaRPr>
            </a:p>
          </p:txBody>
        </p:sp>
        <p:sp>
          <p:nvSpPr>
            <p:cNvPr id="90" name="ZoneTexte 89"/>
            <p:cNvSpPr txBox="1"/>
            <p:nvPr/>
          </p:nvSpPr>
          <p:spPr>
            <a:xfrm>
              <a:off x="3905963" y="2327559"/>
              <a:ext cx="282450" cy="276999"/>
            </a:xfrm>
            <a:prstGeom prst="rect">
              <a:avLst/>
            </a:prstGeom>
            <a:noFill/>
          </p:spPr>
          <p:txBody>
            <a:bodyPr wrap="none" rtlCol="0">
              <a:spAutoFit/>
            </a:bodyPr>
            <a:lstStyle/>
            <a:p>
              <a:r>
                <a:rPr lang="fr-FR" sz="1200" dirty="0" smtClean="0">
                  <a:solidFill>
                    <a:schemeClr val="bg1"/>
                  </a:solidFill>
                </a:rPr>
                <a:t>4</a:t>
              </a:r>
              <a:endParaRPr lang="fr-FR" sz="1200" dirty="0">
                <a:solidFill>
                  <a:schemeClr val="bg1"/>
                </a:solidFill>
              </a:endParaRPr>
            </a:p>
          </p:txBody>
        </p:sp>
        <p:sp>
          <p:nvSpPr>
            <p:cNvPr id="91" name="ZoneTexte 90"/>
            <p:cNvSpPr txBox="1"/>
            <p:nvPr/>
          </p:nvSpPr>
          <p:spPr>
            <a:xfrm>
              <a:off x="4171202" y="2395917"/>
              <a:ext cx="282450" cy="276999"/>
            </a:xfrm>
            <a:prstGeom prst="rect">
              <a:avLst/>
            </a:prstGeom>
            <a:noFill/>
          </p:spPr>
          <p:txBody>
            <a:bodyPr wrap="none" rtlCol="0">
              <a:spAutoFit/>
            </a:bodyPr>
            <a:lstStyle/>
            <a:p>
              <a:r>
                <a:rPr lang="fr-FR" sz="1200" dirty="0" smtClean="0">
                  <a:solidFill>
                    <a:schemeClr val="bg1"/>
                  </a:solidFill>
                </a:rPr>
                <a:t>5</a:t>
              </a:r>
              <a:endParaRPr lang="fr-FR" sz="1200" dirty="0">
                <a:solidFill>
                  <a:schemeClr val="bg1"/>
                </a:solidFill>
              </a:endParaRPr>
            </a:p>
          </p:txBody>
        </p:sp>
      </p:grpSp>
      <p:sp>
        <p:nvSpPr>
          <p:cNvPr id="42" name="Forme libre 41"/>
          <p:cNvSpPr/>
          <p:nvPr/>
        </p:nvSpPr>
        <p:spPr>
          <a:xfrm>
            <a:off x="3410582" y="3003930"/>
            <a:ext cx="213250" cy="709862"/>
          </a:xfrm>
          <a:custGeom>
            <a:avLst/>
            <a:gdLst>
              <a:gd name="connsiteX0" fmla="*/ 0 w 213250"/>
              <a:gd name="connsiteY0" fmla="*/ 690113 h 690113"/>
              <a:gd name="connsiteX1" fmla="*/ 77638 w 213250"/>
              <a:gd name="connsiteY1" fmla="*/ 595223 h 690113"/>
              <a:gd name="connsiteX2" fmla="*/ 198408 w 213250"/>
              <a:gd name="connsiteY2" fmla="*/ 224287 h 690113"/>
              <a:gd name="connsiteX3" fmla="*/ 207034 w 213250"/>
              <a:gd name="connsiteY3" fmla="*/ 0 h 690113"/>
            </a:gdLst>
            <a:ahLst/>
            <a:cxnLst>
              <a:cxn ang="0">
                <a:pos x="connsiteX0" y="connsiteY0"/>
              </a:cxn>
              <a:cxn ang="0">
                <a:pos x="connsiteX1" y="connsiteY1"/>
              </a:cxn>
              <a:cxn ang="0">
                <a:pos x="connsiteX2" y="connsiteY2"/>
              </a:cxn>
              <a:cxn ang="0">
                <a:pos x="connsiteX3" y="connsiteY3"/>
              </a:cxn>
            </a:cxnLst>
            <a:rect l="l" t="t" r="r" b="b"/>
            <a:pathLst>
              <a:path w="213250" h="690113">
                <a:moveTo>
                  <a:pt x="0" y="690113"/>
                </a:moveTo>
                <a:cubicBezTo>
                  <a:pt x="22285" y="681487"/>
                  <a:pt x="44570" y="672861"/>
                  <a:pt x="77638" y="595223"/>
                </a:cubicBezTo>
                <a:cubicBezTo>
                  <a:pt x="110706" y="517585"/>
                  <a:pt x="176842" y="323491"/>
                  <a:pt x="198408" y="224287"/>
                </a:cubicBezTo>
                <a:cubicBezTo>
                  <a:pt x="219974" y="125083"/>
                  <a:pt x="213504" y="62541"/>
                  <a:pt x="207034" y="0"/>
                </a:cubicBezTo>
              </a:path>
            </a:pathLst>
          </a:custGeom>
          <a:pattFill prst="pct90">
            <a:fgClr>
              <a:schemeClr val="tx1">
                <a:lumMod val="85000"/>
              </a:schemeClr>
            </a:fgClr>
            <a:bgClr>
              <a:schemeClr val="bg1"/>
            </a:bgClr>
          </a:pattFill>
          <a:ln w="762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a:off x="5852429" y="2393482"/>
            <a:ext cx="1627094" cy="195578"/>
          </a:xfrm>
          <a:custGeom>
            <a:avLst/>
            <a:gdLst>
              <a:gd name="connsiteX0" fmla="*/ 0 w 1627094"/>
              <a:gd name="connsiteY0" fmla="*/ 192337 h 192337"/>
              <a:gd name="connsiteX1" fmla="*/ 268941 w 1627094"/>
              <a:gd name="connsiteY1" fmla="*/ 30972 h 192337"/>
              <a:gd name="connsiteX2" fmla="*/ 793376 w 1627094"/>
              <a:gd name="connsiteY2" fmla="*/ 4078 h 192337"/>
              <a:gd name="connsiteX3" fmla="*/ 1358153 w 1627094"/>
              <a:gd name="connsiteY3" fmla="*/ 84761 h 192337"/>
              <a:gd name="connsiteX4" fmla="*/ 1627094 w 1627094"/>
              <a:gd name="connsiteY4" fmla="*/ 71314 h 192337"/>
              <a:gd name="connsiteX0" fmla="*/ 0 w 1627094"/>
              <a:gd name="connsiteY0" fmla="*/ 192337 h 192337"/>
              <a:gd name="connsiteX1" fmla="*/ 376517 w 1627094"/>
              <a:gd name="connsiteY1" fmla="*/ 30972 h 192337"/>
              <a:gd name="connsiteX2" fmla="*/ 793376 w 1627094"/>
              <a:gd name="connsiteY2" fmla="*/ 4078 h 192337"/>
              <a:gd name="connsiteX3" fmla="*/ 1358153 w 1627094"/>
              <a:gd name="connsiteY3" fmla="*/ 84761 h 192337"/>
              <a:gd name="connsiteX4" fmla="*/ 1627094 w 1627094"/>
              <a:gd name="connsiteY4" fmla="*/ 71314 h 192337"/>
              <a:gd name="connsiteX0" fmla="*/ 0 w 1627094"/>
              <a:gd name="connsiteY0" fmla="*/ 189862 h 189862"/>
              <a:gd name="connsiteX1" fmla="*/ 376517 w 1627094"/>
              <a:gd name="connsiteY1" fmla="*/ 28497 h 189862"/>
              <a:gd name="connsiteX2" fmla="*/ 793376 w 1627094"/>
              <a:gd name="connsiteY2" fmla="*/ 1603 h 189862"/>
              <a:gd name="connsiteX3" fmla="*/ 1358153 w 1627094"/>
              <a:gd name="connsiteY3" fmla="*/ 82286 h 189862"/>
              <a:gd name="connsiteX4" fmla="*/ 1627094 w 1627094"/>
              <a:gd name="connsiteY4" fmla="*/ 68839 h 189862"/>
              <a:gd name="connsiteX0" fmla="*/ 0 w 1627094"/>
              <a:gd name="connsiteY0" fmla="*/ 195578 h 195578"/>
              <a:gd name="connsiteX1" fmla="*/ 376517 w 1627094"/>
              <a:gd name="connsiteY1" fmla="*/ 34213 h 195578"/>
              <a:gd name="connsiteX2" fmla="*/ 793376 w 1627094"/>
              <a:gd name="connsiteY2" fmla="*/ 7319 h 195578"/>
              <a:gd name="connsiteX3" fmla="*/ 1358153 w 1627094"/>
              <a:gd name="connsiteY3" fmla="*/ 88002 h 195578"/>
              <a:gd name="connsiteX4" fmla="*/ 1627094 w 1627094"/>
              <a:gd name="connsiteY4" fmla="*/ 74555 h 195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7094" h="195578">
                <a:moveTo>
                  <a:pt x="0" y="195578"/>
                </a:moveTo>
                <a:cubicBezTo>
                  <a:pt x="68356" y="130584"/>
                  <a:pt x="177053" y="79036"/>
                  <a:pt x="376517" y="34213"/>
                </a:cubicBezTo>
                <a:cubicBezTo>
                  <a:pt x="575981" y="-10610"/>
                  <a:pt x="629770" y="-1646"/>
                  <a:pt x="793376" y="7319"/>
                </a:cubicBezTo>
                <a:cubicBezTo>
                  <a:pt x="956982" y="16284"/>
                  <a:pt x="1219200" y="76796"/>
                  <a:pt x="1358153" y="88002"/>
                </a:cubicBezTo>
                <a:cubicBezTo>
                  <a:pt x="1497106" y="99208"/>
                  <a:pt x="1562100" y="86881"/>
                  <a:pt x="1627094" y="74555"/>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5960004" y="2527683"/>
            <a:ext cx="1743835" cy="114873"/>
          </a:xfrm>
          <a:custGeom>
            <a:avLst/>
            <a:gdLst>
              <a:gd name="connsiteX0" fmla="*/ 0 w 1492624"/>
              <a:gd name="connsiteY0" fmla="*/ 61375 h 101716"/>
              <a:gd name="connsiteX1" fmla="*/ 282388 w 1492624"/>
              <a:gd name="connsiteY1" fmla="*/ 7587 h 101716"/>
              <a:gd name="connsiteX2" fmla="*/ 658906 w 1492624"/>
              <a:gd name="connsiteY2" fmla="*/ 7587 h 101716"/>
              <a:gd name="connsiteX3" fmla="*/ 1102659 w 1492624"/>
              <a:gd name="connsiteY3" fmla="*/ 74822 h 101716"/>
              <a:gd name="connsiteX4" fmla="*/ 1492624 w 1492624"/>
              <a:gd name="connsiteY4" fmla="*/ 101716 h 101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2624" h="101716">
                <a:moveTo>
                  <a:pt x="0" y="61375"/>
                </a:moveTo>
                <a:cubicBezTo>
                  <a:pt x="86285" y="38963"/>
                  <a:pt x="172570" y="16552"/>
                  <a:pt x="282388" y="7587"/>
                </a:cubicBezTo>
                <a:cubicBezTo>
                  <a:pt x="392206" y="-1378"/>
                  <a:pt x="522194" y="-3619"/>
                  <a:pt x="658906" y="7587"/>
                </a:cubicBezTo>
                <a:cubicBezTo>
                  <a:pt x="795618" y="18793"/>
                  <a:pt x="963706" y="59134"/>
                  <a:pt x="1102659" y="74822"/>
                </a:cubicBezTo>
                <a:cubicBezTo>
                  <a:pt x="1241612" y="90510"/>
                  <a:pt x="1367118" y="96113"/>
                  <a:pt x="1492624" y="101716"/>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5906217" y="2656294"/>
            <a:ext cx="364613" cy="779930"/>
          </a:xfrm>
          <a:custGeom>
            <a:avLst/>
            <a:gdLst>
              <a:gd name="connsiteX0" fmla="*/ 0 w 364613"/>
              <a:gd name="connsiteY0" fmla="*/ 0 h 779930"/>
              <a:gd name="connsiteX1" fmla="*/ 309282 w 364613"/>
              <a:gd name="connsiteY1" fmla="*/ 336177 h 779930"/>
              <a:gd name="connsiteX2" fmla="*/ 363071 w 364613"/>
              <a:gd name="connsiteY2" fmla="*/ 779930 h 779930"/>
            </a:gdLst>
            <a:ahLst/>
            <a:cxnLst>
              <a:cxn ang="0">
                <a:pos x="connsiteX0" y="connsiteY0"/>
              </a:cxn>
              <a:cxn ang="0">
                <a:pos x="connsiteX1" y="connsiteY1"/>
              </a:cxn>
              <a:cxn ang="0">
                <a:pos x="connsiteX2" y="connsiteY2"/>
              </a:cxn>
            </a:cxnLst>
            <a:rect l="l" t="t" r="r" b="b"/>
            <a:pathLst>
              <a:path w="364613" h="779930">
                <a:moveTo>
                  <a:pt x="0" y="0"/>
                </a:moveTo>
                <a:cubicBezTo>
                  <a:pt x="124385" y="103094"/>
                  <a:pt x="248770" y="206189"/>
                  <a:pt x="309282" y="336177"/>
                </a:cubicBezTo>
                <a:cubicBezTo>
                  <a:pt x="369794" y="466165"/>
                  <a:pt x="366432" y="623047"/>
                  <a:pt x="363071" y="779930"/>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Forme libre 96"/>
          <p:cNvSpPr/>
          <p:nvPr/>
        </p:nvSpPr>
        <p:spPr>
          <a:xfrm>
            <a:off x="5865876" y="2656294"/>
            <a:ext cx="699247" cy="833718"/>
          </a:xfrm>
          <a:custGeom>
            <a:avLst/>
            <a:gdLst>
              <a:gd name="connsiteX0" fmla="*/ 0 w 699247"/>
              <a:gd name="connsiteY0" fmla="*/ 0 h 833718"/>
              <a:gd name="connsiteX1" fmla="*/ 443753 w 699247"/>
              <a:gd name="connsiteY1" fmla="*/ 255495 h 833718"/>
              <a:gd name="connsiteX2" fmla="*/ 645459 w 699247"/>
              <a:gd name="connsiteY2" fmla="*/ 605118 h 833718"/>
              <a:gd name="connsiteX3" fmla="*/ 699247 w 699247"/>
              <a:gd name="connsiteY3" fmla="*/ 833718 h 833718"/>
            </a:gdLst>
            <a:ahLst/>
            <a:cxnLst>
              <a:cxn ang="0">
                <a:pos x="connsiteX0" y="connsiteY0"/>
              </a:cxn>
              <a:cxn ang="0">
                <a:pos x="connsiteX1" y="connsiteY1"/>
              </a:cxn>
              <a:cxn ang="0">
                <a:pos x="connsiteX2" y="connsiteY2"/>
              </a:cxn>
              <a:cxn ang="0">
                <a:pos x="connsiteX3" y="connsiteY3"/>
              </a:cxn>
            </a:cxnLst>
            <a:rect l="l" t="t" r="r" b="b"/>
            <a:pathLst>
              <a:path w="699247" h="833718">
                <a:moveTo>
                  <a:pt x="0" y="0"/>
                </a:moveTo>
                <a:cubicBezTo>
                  <a:pt x="168088" y="77321"/>
                  <a:pt x="336177" y="154642"/>
                  <a:pt x="443753" y="255495"/>
                </a:cubicBezTo>
                <a:cubicBezTo>
                  <a:pt x="551329" y="356348"/>
                  <a:pt x="602877" y="508748"/>
                  <a:pt x="645459" y="605118"/>
                </a:cubicBezTo>
                <a:cubicBezTo>
                  <a:pt x="688041" y="701489"/>
                  <a:pt x="693644" y="767603"/>
                  <a:pt x="699247" y="833718"/>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Triangle isocèle 83"/>
          <p:cNvSpPr/>
          <p:nvPr/>
        </p:nvSpPr>
        <p:spPr>
          <a:xfrm rot="16200000">
            <a:off x="6075459" y="2389709"/>
            <a:ext cx="420257" cy="500717"/>
          </a:xfrm>
          <a:custGeom>
            <a:avLst/>
            <a:gdLst>
              <a:gd name="connsiteX0" fmla="*/ 0 w 420257"/>
              <a:gd name="connsiteY0" fmla="*/ 409212 h 409212"/>
              <a:gd name="connsiteX1" fmla="*/ 210129 w 420257"/>
              <a:gd name="connsiteY1" fmla="*/ 0 h 409212"/>
              <a:gd name="connsiteX2" fmla="*/ 420257 w 420257"/>
              <a:gd name="connsiteY2" fmla="*/ 409212 h 409212"/>
              <a:gd name="connsiteX3" fmla="*/ 0 w 420257"/>
              <a:gd name="connsiteY3" fmla="*/ 409212 h 409212"/>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0 w 420257"/>
              <a:gd name="connsiteY4" fmla="*/ 409212 h 731604"/>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32537 w 420257"/>
              <a:gd name="connsiteY4" fmla="*/ 677815 h 731604"/>
              <a:gd name="connsiteX5" fmla="*/ 0 w 420257"/>
              <a:gd name="connsiteY5" fmla="*/ 409212 h 731604"/>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32537 w 420257"/>
              <a:gd name="connsiteY4" fmla="*/ 677815 h 731604"/>
              <a:gd name="connsiteX5" fmla="*/ 0 w 420257"/>
              <a:gd name="connsiteY5" fmla="*/ 409212 h 731604"/>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32537 w 420257"/>
              <a:gd name="connsiteY4" fmla="*/ 677815 h 731604"/>
              <a:gd name="connsiteX5" fmla="*/ 0 w 420257"/>
              <a:gd name="connsiteY5" fmla="*/ 409212 h 731604"/>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14723 w 420257"/>
              <a:gd name="connsiteY4" fmla="*/ 689693 h 731604"/>
              <a:gd name="connsiteX5" fmla="*/ 0 w 420257"/>
              <a:gd name="connsiteY5" fmla="*/ 409212 h 731604"/>
              <a:gd name="connsiteX0" fmla="*/ 0 w 420257"/>
              <a:gd name="connsiteY0" fmla="*/ 409212 h 731604"/>
              <a:gd name="connsiteX1" fmla="*/ 210129 w 420257"/>
              <a:gd name="connsiteY1" fmla="*/ 0 h 731604"/>
              <a:gd name="connsiteX2" fmla="*/ 420257 w 420257"/>
              <a:gd name="connsiteY2" fmla="*/ 409212 h 731604"/>
              <a:gd name="connsiteX3" fmla="*/ 341819 w 420257"/>
              <a:gd name="connsiteY3" fmla="*/ 731604 h 731604"/>
              <a:gd name="connsiteX4" fmla="*/ 14723 w 420257"/>
              <a:gd name="connsiteY4" fmla="*/ 689693 h 731604"/>
              <a:gd name="connsiteX5" fmla="*/ 0 w 420257"/>
              <a:gd name="connsiteY5" fmla="*/ 409212 h 731604"/>
              <a:gd name="connsiteX0" fmla="*/ 0 w 420257"/>
              <a:gd name="connsiteY0" fmla="*/ 409212 h 713794"/>
              <a:gd name="connsiteX1" fmla="*/ 210129 w 420257"/>
              <a:gd name="connsiteY1" fmla="*/ 0 h 713794"/>
              <a:gd name="connsiteX2" fmla="*/ 420257 w 420257"/>
              <a:gd name="connsiteY2" fmla="*/ 409212 h 713794"/>
              <a:gd name="connsiteX3" fmla="*/ 288379 w 420257"/>
              <a:gd name="connsiteY3" fmla="*/ 713794 h 713794"/>
              <a:gd name="connsiteX4" fmla="*/ 14723 w 420257"/>
              <a:gd name="connsiteY4" fmla="*/ 689693 h 713794"/>
              <a:gd name="connsiteX5" fmla="*/ 0 w 420257"/>
              <a:gd name="connsiteY5" fmla="*/ 409212 h 71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0257" h="713794">
                <a:moveTo>
                  <a:pt x="0" y="409212"/>
                </a:moveTo>
                <a:lnTo>
                  <a:pt x="210129" y="0"/>
                </a:lnTo>
                <a:lnTo>
                  <a:pt x="420257" y="409212"/>
                </a:lnTo>
                <a:cubicBezTo>
                  <a:pt x="385146" y="409098"/>
                  <a:pt x="323490" y="713908"/>
                  <a:pt x="288379" y="713794"/>
                </a:cubicBezTo>
                <a:cubicBezTo>
                  <a:pt x="213634" y="685097"/>
                  <a:pt x="125092" y="712458"/>
                  <a:pt x="14723" y="689693"/>
                </a:cubicBezTo>
                <a:lnTo>
                  <a:pt x="0" y="409212"/>
                </a:lnTo>
                <a:close/>
              </a:path>
            </a:pathLst>
          </a:custGeom>
          <a:gradFill flip="none" rotWithShape="1">
            <a:gsLst>
              <a:gs pos="61000">
                <a:schemeClr val="bg1"/>
              </a:gs>
              <a:gs pos="22000">
                <a:schemeClr val="accent1">
                  <a:lumMod val="50000"/>
                </a:schemeClr>
              </a:gs>
              <a:gs pos="2000">
                <a:schemeClr val="tx1"/>
              </a:gs>
            </a:gsLst>
            <a:path path="shape">
              <a:fillToRect l="50000" t="50000" r="50000" b="50000"/>
            </a:path>
            <a:tileRect/>
          </a:gra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0" name="Larme 99"/>
          <p:cNvSpPr/>
          <p:nvPr/>
        </p:nvSpPr>
        <p:spPr>
          <a:xfrm>
            <a:off x="6683457" y="2424777"/>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Larme 104"/>
          <p:cNvSpPr/>
          <p:nvPr/>
        </p:nvSpPr>
        <p:spPr>
          <a:xfrm>
            <a:off x="6535944" y="2429939"/>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Larme 105"/>
          <p:cNvSpPr/>
          <p:nvPr/>
        </p:nvSpPr>
        <p:spPr>
          <a:xfrm>
            <a:off x="6688344" y="2582339"/>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Larme 106"/>
          <p:cNvSpPr/>
          <p:nvPr/>
        </p:nvSpPr>
        <p:spPr>
          <a:xfrm>
            <a:off x="6840744" y="2734739"/>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Larme 107"/>
          <p:cNvSpPr/>
          <p:nvPr/>
        </p:nvSpPr>
        <p:spPr>
          <a:xfrm>
            <a:off x="6993144" y="2490157"/>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Larme 108"/>
          <p:cNvSpPr/>
          <p:nvPr/>
        </p:nvSpPr>
        <p:spPr>
          <a:xfrm>
            <a:off x="7145544" y="2642557"/>
            <a:ext cx="45719" cy="113276"/>
          </a:xfrm>
          <a:prstGeom prst="teardrop">
            <a:avLst/>
          </a:prstGeom>
          <a:solidFill>
            <a:schemeClr val="accent3">
              <a:lumMod val="60000"/>
              <a:lumOff val="40000"/>
            </a:schemeClr>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Rectangle 111"/>
          <p:cNvSpPr/>
          <p:nvPr/>
        </p:nvSpPr>
        <p:spPr>
          <a:xfrm>
            <a:off x="6474191" y="977989"/>
            <a:ext cx="221537" cy="368203"/>
          </a:xfrm>
          <a:custGeom>
            <a:avLst/>
            <a:gdLst>
              <a:gd name="connsiteX0" fmla="*/ 0 w 110407"/>
              <a:gd name="connsiteY0" fmla="*/ 0 h 329409"/>
              <a:gd name="connsiteX1" fmla="*/ 110407 w 110407"/>
              <a:gd name="connsiteY1" fmla="*/ 0 h 329409"/>
              <a:gd name="connsiteX2" fmla="*/ 110407 w 110407"/>
              <a:gd name="connsiteY2" fmla="*/ 329409 h 329409"/>
              <a:gd name="connsiteX3" fmla="*/ 0 w 110407"/>
              <a:gd name="connsiteY3" fmla="*/ 329409 h 329409"/>
              <a:gd name="connsiteX4" fmla="*/ 0 w 110407"/>
              <a:gd name="connsiteY4" fmla="*/ 0 h 329409"/>
              <a:gd name="connsiteX0" fmla="*/ 0 w 110407"/>
              <a:gd name="connsiteY0" fmla="*/ 0 h 368219"/>
              <a:gd name="connsiteX1" fmla="*/ 110407 w 110407"/>
              <a:gd name="connsiteY1" fmla="*/ 0 h 368219"/>
              <a:gd name="connsiteX2" fmla="*/ 110407 w 110407"/>
              <a:gd name="connsiteY2" fmla="*/ 329409 h 368219"/>
              <a:gd name="connsiteX3" fmla="*/ 51384 w 110407"/>
              <a:gd name="connsiteY3" fmla="*/ 368203 h 368219"/>
              <a:gd name="connsiteX4" fmla="*/ 0 w 110407"/>
              <a:gd name="connsiteY4" fmla="*/ 329409 h 368219"/>
              <a:gd name="connsiteX5" fmla="*/ 0 w 110407"/>
              <a:gd name="connsiteY5" fmla="*/ 0 h 368219"/>
              <a:gd name="connsiteX0" fmla="*/ 0 w 110407"/>
              <a:gd name="connsiteY0" fmla="*/ 0 h 368203"/>
              <a:gd name="connsiteX1" fmla="*/ 110407 w 110407"/>
              <a:gd name="connsiteY1" fmla="*/ 0 h 368203"/>
              <a:gd name="connsiteX2" fmla="*/ 110407 w 110407"/>
              <a:gd name="connsiteY2" fmla="*/ 329409 h 368203"/>
              <a:gd name="connsiteX3" fmla="*/ 51384 w 110407"/>
              <a:gd name="connsiteY3" fmla="*/ 368203 h 368203"/>
              <a:gd name="connsiteX4" fmla="*/ 0 w 110407"/>
              <a:gd name="connsiteY4" fmla="*/ 329409 h 368203"/>
              <a:gd name="connsiteX5" fmla="*/ 0 w 110407"/>
              <a:gd name="connsiteY5" fmla="*/ 0 h 36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407" h="368203">
                <a:moveTo>
                  <a:pt x="0" y="0"/>
                </a:moveTo>
                <a:lnTo>
                  <a:pt x="110407" y="0"/>
                </a:lnTo>
                <a:lnTo>
                  <a:pt x="110407" y="329409"/>
                </a:lnTo>
                <a:cubicBezTo>
                  <a:pt x="90733" y="328441"/>
                  <a:pt x="68079" y="354278"/>
                  <a:pt x="51384" y="368203"/>
                </a:cubicBezTo>
                <a:lnTo>
                  <a:pt x="0" y="329409"/>
                </a:lnTo>
                <a:lnTo>
                  <a:pt x="0" y="0"/>
                </a:lnTo>
                <a:close/>
              </a:path>
            </a:pathLst>
          </a:custGeom>
          <a:pattFill prst="wdUpDiag">
            <a:fgClr>
              <a:schemeClr val="bg1">
                <a:lumMod val="50000"/>
                <a:lumOff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7" name="Connecteur droit 66"/>
          <p:cNvCxnSpPr/>
          <p:nvPr/>
        </p:nvCxnSpPr>
        <p:spPr>
          <a:xfrm>
            <a:off x="4350715" y="1158009"/>
            <a:ext cx="5261" cy="21338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a:off x="2427599" y="1733497"/>
            <a:ext cx="5261" cy="21338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Larme 109"/>
          <p:cNvSpPr/>
          <p:nvPr/>
        </p:nvSpPr>
        <p:spPr>
          <a:xfrm>
            <a:off x="7226073" y="4033065"/>
            <a:ext cx="45719" cy="113276"/>
          </a:xfrm>
          <a:prstGeom prst="teardrop">
            <a:avLst/>
          </a:prstGeom>
          <a:solidFill>
            <a:schemeClr val="tx1"/>
          </a:solidFill>
          <a:ln>
            <a:solidFill>
              <a:srgbClr val="D19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2" name="Connecteur droit 101"/>
          <p:cNvCxnSpPr/>
          <p:nvPr/>
        </p:nvCxnSpPr>
        <p:spPr>
          <a:xfrm flipV="1">
            <a:off x="4713720" y="2353367"/>
            <a:ext cx="1800310" cy="485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V="1">
            <a:off x="4728075" y="2833462"/>
            <a:ext cx="1231929" cy="485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a:stCxn id="84" idx="4"/>
          </p:cNvCxnSpPr>
          <p:nvPr/>
        </p:nvCxnSpPr>
        <p:spPr>
          <a:xfrm flipV="1">
            <a:off x="6519039" y="2833463"/>
            <a:ext cx="1544841" cy="201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Rectangle 111"/>
          <p:cNvSpPr/>
          <p:nvPr/>
        </p:nvSpPr>
        <p:spPr>
          <a:xfrm flipV="1">
            <a:off x="3678909" y="5913005"/>
            <a:ext cx="221537" cy="368203"/>
          </a:xfrm>
          <a:custGeom>
            <a:avLst/>
            <a:gdLst>
              <a:gd name="connsiteX0" fmla="*/ 0 w 110407"/>
              <a:gd name="connsiteY0" fmla="*/ 0 h 329409"/>
              <a:gd name="connsiteX1" fmla="*/ 110407 w 110407"/>
              <a:gd name="connsiteY1" fmla="*/ 0 h 329409"/>
              <a:gd name="connsiteX2" fmla="*/ 110407 w 110407"/>
              <a:gd name="connsiteY2" fmla="*/ 329409 h 329409"/>
              <a:gd name="connsiteX3" fmla="*/ 0 w 110407"/>
              <a:gd name="connsiteY3" fmla="*/ 329409 h 329409"/>
              <a:gd name="connsiteX4" fmla="*/ 0 w 110407"/>
              <a:gd name="connsiteY4" fmla="*/ 0 h 329409"/>
              <a:gd name="connsiteX0" fmla="*/ 0 w 110407"/>
              <a:gd name="connsiteY0" fmla="*/ 0 h 368219"/>
              <a:gd name="connsiteX1" fmla="*/ 110407 w 110407"/>
              <a:gd name="connsiteY1" fmla="*/ 0 h 368219"/>
              <a:gd name="connsiteX2" fmla="*/ 110407 w 110407"/>
              <a:gd name="connsiteY2" fmla="*/ 329409 h 368219"/>
              <a:gd name="connsiteX3" fmla="*/ 51384 w 110407"/>
              <a:gd name="connsiteY3" fmla="*/ 368203 h 368219"/>
              <a:gd name="connsiteX4" fmla="*/ 0 w 110407"/>
              <a:gd name="connsiteY4" fmla="*/ 329409 h 368219"/>
              <a:gd name="connsiteX5" fmla="*/ 0 w 110407"/>
              <a:gd name="connsiteY5" fmla="*/ 0 h 368219"/>
              <a:gd name="connsiteX0" fmla="*/ 0 w 110407"/>
              <a:gd name="connsiteY0" fmla="*/ 0 h 368203"/>
              <a:gd name="connsiteX1" fmla="*/ 110407 w 110407"/>
              <a:gd name="connsiteY1" fmla="*/ 0 h 368203"/>
              <a:gd name="connsiteX2" fmla="*/ 110407 w 110407"/>
              <a:gd name="connsiteY2" fmla="*/ 329409 h 368203"/>
              <a:gd name="connsiteX3" fmla="*/ 51384 w 110407"/>
              <a:gd name="connsiteY3" fmla="*/ 368203 h 368203"/>
              <a:gd name="connsiteX4" fmla="*/ 0 w 110407"/>
              <a:gd name="connsiteY4" fmla="*/ 329409 h 368203"/>
              <a:gd name="connsiteX5" fmla="*/ 0 w 110407"/>
              <a:gd name="connsiteY5" fmla="*/ 0 h 36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407" h="368203">
                <a:moveTo>
                  <a:pt x="0" y="0"/>
                </a:moveTo>
                <a:lnTo>
                  <a:pt x="110407" y="0"/>
                </a:lnTo>
                <a:lnTo>
                  <a:pt x="110407" y="329409"/>
                </a:lnTo>
                <a:cubicBezTo>
                  <a:pt x="90733" y="328441"/>
                  <a:pt x="68079" y="354278"/>
                  <a:pt x="51384" y="368203"/>
                </a:cubicBezTo>
                <a:lnTo>
                  <a:pt x="0" y="329409"/>
                </a:lnTo>
                <a:lnTo>
                  <a:pt x="0" y="0"/>
                </a:lnTo>
                <a:close/>
              </a:path>
            </a:pathLst>
          </a:custGeom>
          <a:pattFill prst="wdUpDiag">
            <a:fgClr>
              <a:schemeClr val="bg1">
                <a:lumMod val="50000"/>
                <a:lumOff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p:cNvSpPr txBox="1"/>
          <p:nvPr/>
        </p:nvSpPr>
        <p:spPr>
          <a:xfrm>
            <a:off x="0" y="1625843"/>
            <a:ext cx="1311578" cy="646331"/>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Air sous </a:t>
            </a:r>
            <a:br>
              <a:rPr lang="fr-FR" b="1" dirty="0" smtClean="0">
                <a:effectLst>
                  <a:outerShdw blurRad="38100" dist="38100" dir="2700000" algn="tl">
                    <a:srgbClr val="000000">
                      <a:alpha val="43137"/>
                    </a:srgbClr>
                  </a:outerShdw>
                </a:effectLst>
              </a:rPr>
            </a:br>
            <a:r>
              <a:rPr lang="fr-FR" b="1" dirty="0" smtClean="0">
                <a:effectLst>
                  <a:outerShdw blurRad="38100" dist="38100" dir="2700000" algn="tl">
                    <a:srgbClr val="000000">
                      <a:alpha val="43137"/>
                    </a:srgbClr>
                  </a:outerShdw>
                </a:effectLst>
              </a:rPr>
              <a:t>pression</a:t>
            </a:r>
            <a:endParaRPr lang="fr-FR" b="1" dirty="0">
              <a:effectLst>
                <a:outerShdw blurRad="38100" dist="38100" dir="2700000" algn="tl">
                  <a:srgbClr val="000000">
                    <a:alpha val="43137"/>
                  </a:srgbClr>
                </a:outerShdw>
              </a:effectLst>
            </a:endParaRPr>
          </a:p>
        </p:txBody>
      </p:sp>
      <p:sp>
        <p:nvSpPr>
          <p:cNvPr id="114" name="ZoneTexte 113"/>
          <p:cNvSpPr txBox="1"/>
          <p:nvPr/>
        </p:nvSpPr>
        <p:spPr>
          <a:xfrm>
            <a:off x="1470425" y="1141524"/>
            <a:ext cx="1077539"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Vanne </a:t>
            </a:r>
            <a:endParaRPr lang="fr-FR" b="1" dirty="0">
              <a:effectLst>
                <a:outerShdw blurRad="38100" dist="38100" dir="2700000" algn="tl">
                  <a:srgbClr val="000000">
                    <a:alpha val="43137"/>
                  </a:srgbClr>
                </a:outerShdw>
              </a:effectLst>
            </a:endParaRPr>
          </a:p>
        </p:txBody>
      </p:sp>
      <p:sp>
        <p:nvSpPr>
          <p:cNvPr id="115" name="ZoneTexte 114"/>
          <p:cNvSpPr txBox="1"/>
          <p:nvPr/>
        </p:nvSpPr>
        <p:spPr>
          <a:xfrm>
            <a:off x="3355905" y="4246355"/>
            <a:ext cx="86754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Filtre</a:t>
            </a:r>
            <a:endParaRPr lang="fr-FR" b="1" dirty="0">
              <a:effectLst>
                <a:outerShdw blurRad="38100" dist="38100" dir="2700000" algn="tl">
                  <a:srgbClr val="000000">
                    <a:alpha val="43137"/>
                  </a:srgbClr>
                </a:outerShdw>
              </a:effectLst>
            </a:endParaRPr>
          </a:p>
        </p:txBody>
      </p:sp>
      <p:sp>
        <p:nvSpPr>
          <p:cNvPr id="117" name="ZoneTexte 116"/>
          <p:cNvSpPr txBox="1"/>
          <p:nvPr/>
        </p:nvSpPr>
        <p:spPr>
          <a:xfrm>
            <a:off x="2867368" y="5183821"/>
            <a:ext cx="1992853" cy="646331"/>
          </a:xfrm>
          <a:prstGeom prst="rect">
            <a:avLst/>
          </a:prstGeom>
          <a:noFill/>
        </p:spPr>
        <p:txBody>
          <a:bodyPr wrap="none" rtlCol="0">
            <a:spAutoFit/>
          </a:bodyPr>
          <a:lstStyle/>
          <a:p>
            <a:pPr algn="ctr"/>
            <a:r>
              <a:rPr lang="fr-FR" b="1" dirty="0" smtClean="0">
                <a:solidFill>
                  <a:schemeClr val="bg1"/>
                </a:solidFill>
              </a:rPr>
              <a:t>Récupération </a:t>
            </a:r>
            <a:br>
              <a:rPr lang="fr-FR" b="1" dirty="0" smtClean="0">
                <a:solidFill>
                  <a:schemeClr val="bg1"/>
                </a:solidFill>
              </a:rPr>
            </a:br>
            <a:r>
              <a:rPr lang="fr-FR" b="1" dirty="0" smtClean="0">
                <a:solidFill>
                  <a:schemeClr val="bg1"/>
                </a:solidFill>
              </a:rPr>
              <a:t>d’eau</a:t>
            </a:r>
            <a:endParaRPr lang="fr-FR" b="1" dirty="0">
              <a:solidFill>
                <a:schemeClr val="bg1"/>
              </a:solidFill>
            </a:endParaRPr>
          </a:p>
        </p:txBody>
      </p:sp>
      <p:sp>
        <p:nvSpPr>
          <p:cNvPr id="119" name="ZoneTexte 118"/>
          <p:cNvSpPr txBox="1"/>
          <p:nvPr/>
        </p:nvSpPr>
        <p:spPr>
          <a:xfrm>
            <a:off x="3927939" y="5877272"/>
            <a:ext cx="942886" cy="369332"/>
          </a:xfrm>
          <a:prstGeom prst="rect">
            <a:avLst/>
          </a:prstGeom>
          <a:noFill/>
        </p:spPr>
        <p:txBody>
          <a:bodyPr wrap="none" rtlCol="0">
            <a:spAutoFit/>
          </a:bodyPr>
          <a:lstStyle/>
          <a:p>
            <a:pPr algn="ctr"/>
            <a:r>
              <a:rPr lang="fr-FR" b="1" dirty="0" smtClean="0">
                <a:effectLst>
                  <a:outerShdw blurRad="38100" dist="38100" dir="2700000" algn="tl">
                    <a:srgbClr val="000000">
                      <a:alpha val="43137"/>
                    </a:srgbClr>
                  </a:outerShdw>
                </a:effectLst>
              </a:rPr>
              <a:t>purge</a:t>
            </a:r>
            <a:endParaRPr lang="fr-FR" b="1" dirty="0">
              <a:effectLst>
                <a:outerShdw blurRad="38100" dist="38100" dir="2700000" algn="tl">
                  <a:srgbClr val="000000">
                    <a:alpha val="43137"/>
                  </a:srgbClr>
                </a:outerShdw>
              </a:effectLst>
            </a:endParaRPr>
          </a:p>
        </p:txBody>
      </p:sp>
      <p:sp>
        <p:nvSpPr>
          <p:cNvPr id="120" name="ZoneTexte 119"/>
          <p:cNvSpPr txBox="1"/>
          <p:nvPr/>
        </p:nvSpPr>
        <p:spPr>
          <a:xfrm>
            <a:off x="2959541" y="728956"/>
            <a:ext cx="1619354"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Régulateur</a:t>
            </a:r>
            <a:endParaRPr lang="fr-FR" b="1" dirty="0">
              <a:effectLst>
                <a:outerShdw blurRad="38100" dist="38100" dir="2700000" algn="tl">
                  <a:srgbClr val="000000">
                    <a:alpha val="43137"/>
                  </a:srgbClr>
                </a:outerShdw>
              </a:effectLst>
            </a:endParaRPr>
          </a:p>
        </p:txBody>
      </p:sp>
      <p:sp>
        <p:nvSpPr>
          <p:cNvPr id="122" name="ZoneTexte 121"/>
          <p:cNvSpPr txBox="1"/>
          <p:nvPr/>
        </p:nvSpPr>
        <p:spPr>
          <a:xfrm>
            <a:off x="3023320" y="2011225"/>
            <a:ext cx="1653017" cy="369332"/>
          </a:xfrm>
          <a:prstGeom prst="rect">
            <a:avLst/>
          </a:prstGeom>
          <a:noFill/>
        </p:spPr>
        <p:txBody>
          <a:bodyPr wrap="none" rtlCol="0">
            <a:spAutoFit/>
          </a:bodyPr>
          <a:lstStyle/>
          <a:p>
            <a:r>
              <a:rPr lang="fr-FR" b="1" dirty="0" smtClean="0">
                <a:solidFill>
                  <a:schemeClr val="bg1"/>
                </a:solidFill>
              </a:rPr>
              <a:t>Manomètre</a:t>
            </a:r>
            <a:endParaRPr lang="fr-FR" b="1" dirty="0">
              <a:solidFill>
                <a:schemeClr val="bg1"/>
              </a:solidFill>
            </a:endParaRPr>
          </a:p>
        </p:txBody>
      </p:sp>
      <p:sp>
        <p:nvSpPr>
          <p:cNvPr id="123" name="ZoneTexte 122"/>
          <p:cNvSpPr txBox="1"/>
          <p:nvPr/>
        </p:nvSpPr>
        <p:spPr>
          <a:xfrm>
            <a:off x="5514536" y="1678627"/>
            <a:ext cx="1859805" cy="369332"/>
          </a:xfrm>
          <a:prstGeom prst="rect">
            <a:avLst/>
          </a:prstGeom>
          <a:noFill/>
        </p:spPr>
        <p:txBody>
          <a:bodyPr wrap="none" rtlCol="0">
            <a:spAutoFit/>
          </a:bodyPr>
          <a:lstStyle/>
          <a:p>
            <a:r>
              <a:rPr lang="fr-FR" b="1" dirty="0" smtClean="0">
                <a:solidFill>
                  <a:schemeClr val="bg1"/>
                </a:solidFill>
              </a:rPr>
              <a:t>Lubrificateur</a:t>
            </a:r>
            <a:endParaRPr lang="fr-FR" b="1" dirty="0">
              <a:solidFill>
                <a:schemeClr val="bg1"/>
              </a:solidFill>
            </a:endParaRPr>
          </a:p>
        </p:txBody>
      </p:sp>
      <p:sp>
        <p:nvSpPr>
          <p:cNvPr id="124" name="ZoneTexte 123"/>
          <p:cNvSpPr txBox="1"/>
          <p:nvPr/>
        </p:nvSpPr>
        <p:spPr>
          <a:xfrm>
            <a:off x="5712309" y="4839288"/>
            <a:ext cx="1507144" cy="646331"/>
          </a:xfrm>
          <a:prstGeom prst="rect">
            <a:avLst/>
          </a:prstGeom>
          <a:noFill/>
        </p:spPr>
        <p:txBody>
          <a:bodyPr wrap="none" rtlCol="0">
            <a:spAutoFit/>
          </a:bodyPr>
          <a:lstStyle/>
          <a:p>
            <a:pPr algn="ctr"/>
            <a:r>
              <a:rPr lang="fr-FR" b="1" dirty="0" smtClean="0">
                <a:solidFill>
                  <a:schemeClr val="bg1"/>
                </a:solidFill>
              </a:rPr>
              <a:t>Réservoir </a:t>
            </a:r>
            <a:br>
              <a:rPr lang="fr-FR" b="1" dirty="0" smtClean="0">
                <a:solidFill>
                  <a:schemeClr val="bg1"/>
                </a:solidFill>
              </a:rPr>
            </a:br>
            <a:r>
              <a:rPr lang="fr-FR" b="1" dirty="0" smtClean="0">
                <a:solidFill>
                  <a:schemeClr val="bg1"/>
                </a:solidFill>
              </a:rPr>
              <a:t>d’huile</a:t>
            </a:r>
            <a:endParaRPr lang="fr-FR" b="1" dirty="0">
              <a:solidFill>
                <a:schemeClr val="bg1"/>
              </a:solidFill>
            </a:endParaRPr>
          </a:p>
        </p:txBody>
      </p:sp>
      <p:sp>
        <p:nvSpPr>
          <p:cNvPr id="33" name="Forme libre 32"/>
          <p:cNvSpPr/>
          <p:nvPr/>
        </p:nvSpPr>
        <p:spPr>
          <a:xfrm>
            <a:off x="6526636" y="3843801"/>
            <a:ext cx="693683" cy="820064"/>
          </a:xfrm>
          <a:custGeom>
            <a:avLst/>
            <a:gdLst>
              <a:gd name="connsiteX0" fmla="*/ 0 w 693683"/>
              <a:gd name="connsiteY0" fmla="*/ 0 h 820064"/>
              <a:gd name="connsiteX1" fmla="*/ 63062 w 693683"/>
              <a:gd name="connsiteY1" fmla="*/ 394138 h 820064"/>
              <a:gd name="connsiteX2" fmla="*/ 94594 w 693683"/>
              <a:gd name="connsiteY2" fmla="*/ 677917 h 820064"/>
              <a:gd name="connsiteX3" fmla="*/ 362607 w 693683"/>
              <a:gd name="connsiteY3" fmla="*/ 819807 h 820064"/>
              <a:gd name="connsiteX4" fmla="*/ 693683 w 693683"/>
              <a:gd name="connsiteY4" fmla="*/ 646386 h 820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683" h="820064">
                <a:moveTo>
                  <a:pt x="0" y="0"/>
                </a:moveTo>
                <a:cubicBezTo>
                  <a:pt x="23648" y="140576"/>
                  <a:pt x="47296" y="281152"/>
                  <a:pt x="63062" y="394138"/>
                </a:cubicBezTo>
                <a:cubicBezTo>
                  <a:pt x="78828" y="507124"/>
                  <a:pt x="44670" y="606972"/>
                  <a:pt x="94594" y="677917"/>
                </a:cubicBezTo>
                <a:cubicBezTo>
                  <a:pt x="144518" y="748862"/>
                  <a:pt x="262759" y="825062"/>
                  <a:pt x="362607" y="819807"/>
                </a:cubicBezTo>
                <a:cubicBezTo>
                  <a:pt x="462455" y="814552"/>
                  <a:pt x="693683" y="646386"/>
                  <a:pt x="693683" y="646386"/>
                </a:cubicBezTo>
              </a:path>
            </a:pathLst>
          </a:custGeom>
          <a:noFill/>
          <a:ln w="57150">
            <a:solidFill>
              <a:schemeClr val="accent3">
                <a:lumMod val="75000"/>
              </a:schemeClr>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ZoneTexte 124"/>
          <p:cNvSpPr txBox="1"/>
          <p:nvPr/>
        </p:nvSpPr>
        <p:spPr>
          <a:xfrm>
            <a:off x="7744104" y="908720"/>
            <a:ext cx="1369286" cy="1754326"/>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Air sous </a:t>
            </a:r>
            <a:br>
              <a:rPr lang="fr-FR" b="1" dirty="0" smtClean="0">
                <a:effectLst>
                  <a:outerShdw blurRad="38100" dist="38100" dir="2700000" algn="tl">
                    <a:srgbClr val="000000">
                      <a:alpha val="43137"/>
                    </a:srgbClr>
                  </a:outerShdw>
                </a:effectLst>
              </a:rPr>
            </a:br>
            <a:r>
              <a:rPr lang="fr-FR" b="1" dirty="0" smtClean="0">
                <a:effectLst>
                  <a:outerShdw blurRad="38100" dist="38100" dir="2700000" algn="tl">
                    <a:srgbClr val="000000">
                      <a:alpha val="43137"/>
                    </a:srgbClr>
                  </a:outerShdw>
                </a:effectLst>
              </a:rPr>
              <a:t>pression </a:t>
            </a:r>
          </a:p>
          <a:p>
            <a:r>
              <a:rPr lang="fr-FR" b="1" dirty="0" smtClean="0">
                <a:effectLst>
                  <a:outerShdw blurRad="38100" dist="38100" dir="2700000" algn="tl">
                    <a:srgbClr val="000000">
                      <a:alpha val="43137"/>
                    </a:srgbClr>
                  </a:outerShdw>
                </a:effectLst>
              </a:rPr>
              <a:t>filtrée, </a:t>
            </a:r>
          </a:p>
          <a:p>
            <a:r>
              <a:rPr lang="fr-FR" b="1" dirty="0" smtClean="0">
                <a:effectLst>
                  <a:outerShdw blurRad="38100" dist="38100" dir="2700000" algn="tl">
                    <a:srgbClr val="000000">
                      <a:alpha val="43137"/>
                    </a:srgbClr>
                  </a:outerShdw>
                </a:effectLst>
              </a:rPr>
              <a:t>régulée,</a:t>
            </a:r>
          </a:p>
          <a:p>
            <a:r>
              <a:rPr lang="fr-FR" b="1" dirty="0" smtClean="0">
                <a:effectLst>
                  <a:outerShdw blurRad="38100" dist="38100" dir="2700000" algn="tl">
                    <a:srgbClr val="000000">
                      <a:alpha val="43137"/>
                    </a:srgbClr>
                  </a:outerShdw>
                </a:effectLst>
              </a:rPr>
              <a:t>lubrifiée</a:t>
            </a:r>
          </a:p>
          <a:p>
            <a:endParaRPr lang="fr-FR" b="1" dirty="0">
              <a:effectLst>
                <a:outerShdw blurRad="38100" dist="38100" dir="2700000" algn="tl">
                  <a:srgbClr val="000000">
                    <a:alpha val="43137"/>
                  </a:srgbClr>
                </a:outerShdw>
              </a:effectLst>
            </a:endParaRPr>
          </a:p>
        </p:txBody>
      </p:sp>
      <p:sp>
        <p:nvSpPr>
          <p:cNvPr id="126" name="Flèche droite 125"/>
          <p:cNvSpPr/>
          <p:nvPr/>
        </p:nvSpPr>
        <p:spPr>
          <a:xfrm>
            <a:off x="7813341" y="2361402"/>
            <a:ext cx="897946" cy="45359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7" name="ZoneTexte 126"/>
          <p:cNvSpPr txBox="1"/>
          <p:nvPr/>
        </p:nvSpPr>
        <p:spPr>
          <a:xfrm>
            <a:off x="5220072" y="478413"/>
            <a:ext cx="2501006" cy="646331"/>
          </a:xfrm>
          <a:prstGeom prst="rect">
            <a:avLst/>
          </a:prstGeom>
          <a:noFill/>
        </p:spPr>
        <p:txBody>
          <a:bodyPr wrap="none" rtlCol="0">
            <a:spAutoFit/>
          </a:bodyPr>
          <a:lstStyle/>
          <a:p>
            <a:pPr algn="ctr"/>
            <a:r>
              <a:rPr lang="fr-FR" b="1" dirty="0" smtClean="0">
                <a:effectLst>
                  <a:outerShdw blurRad="38100" dist="38100" dir="2700000" algn="tl">
                    <a:srgbClr val="000000">
                      <a:alpha val="43137"/>
                    </a:srgbClr>
                  </a:outerShdw>
                </a:effectLst>
              </a:rPr>
              <a:t>Vis de réglage de </a:t>
            </a:r>
            <a:br>
              <a:rPr lang="fr-FR" b="1" dirty="0" smtClean="0">
                <a:effectLst>
                  <a:outerShdw blurRad="38100" dist="38100" dir="2700000" algn="tl">
                    <a:srgbClr val="000000">
                      <a:alpha val="43137"/>
                    </a:srgbClr>
                  </a:outerShdw>
                </a:effectLst>
              </a:rPr>
            </a:br>
            <a:r>
              <a:rPr lang="fr-FR" b="1" dirty="0" smtClean="0">
                <a:effectLst>
                  <a:outerShdw blurRad="38100" dist="38100" dir="2700000" algn="tl">
                    <a:srgbClr val="000000">
                      <a:alpha val="43137"/>
                    </a:srgbClr>
                  </a:outerShdw>
                </a:effectLst>
              </a:rPr>
              <a:t>lubrification</a:t>
            </a:r>
            <a:endParaRPr lang="fr-FR" b="1" dirty="0">
              <a:effectLst>
                <a:outerShdw blurRad="38100" dist="38100" dir="2700000" algn="tl">
                  <a:srgbClr val="000000">
                    <a:alpha val="43137"/>
                  </a:srgbClr>
                </a:outerShdw>
              </a:effectLst>
            </a:endParaRPr>
          </a:p>
        </p:txBody>
      </p:sp>
      <p:sp>
        <p:nvSpPr>
          <p:cNvPr id="51" name="Forme libre 50"/>
          <p:cNvSpPr/>
          <p:nvPr/>
        </p:nvSpPr>
        <p:spPr>
          <a:xfrm>
            <a:off x="5115852" y="2734740"/>
            <a:ext cx="1595351" cy="3404574"/>
          </a:xfrm>
          <a:custGeom>
            <a:avLst/>
            <a:gdLst>
              <a:gd name="connsiteX0" fmla="*/ 35907 w 2668749"/>
              <a:gd name="connsiteY0" fmla="*/ 0 h 3341733"/>
              <a:gd name="connsiteX1" fmla="*/ 35907 w 2668749"/>
              <a:gd name="connsiteY1" fmla="*/ 2506717 h 3341733"/>
              <a:gd name="connsiteX2" fmla="*/ 130501 w 2668749"/>
              <a:gd name="connsiteY2" fmla="*/ 2853559 h 3341733"/>
              <a:gd name="connsiteX3" fmla="*/ 1439038 w 2668749"/>
              <a:gd name="connsiteY3" fmla="*/ 3310759 h 3341733"/>
              <a:gd name="connsiteX4" fmla="*/ 2668749 w 2668749"/>
              <a:gd name="connsiteY4" fmla="*/ 3263462 h 3341733"/>
              <a:gd name="connsiteX0" fmla="*/ 24047 w 2656889"/>
              <a:gd name="connsiteY0" fmla="*/ 0 h 3331233"/>
              <a:gd name="connsiteX1" fmla="*/ 24047 w 2656889"/>
              <a:gd name="connsiteY1" fmla="*/ 2506717 h 3331233"/>
              <a:gd name="connsiteX2" fmla="*/ 323592 w 2656889"/>
              <a:gd name="connsiteY2" fmla="*/ 2995449 h 3331233"/>
              <a:gd name="connsiteX3" fmla="*/ 1427178 w 2656889"/>
              <a:gd name="connsiteY3" fmla="*/ 3310759 h 3331233"/>
              <a:gd name="connsiteX4" fmla="*/ 2656889 w 2656889"/>
              <a:gd name="connsiteY4" fmla="*/ 3263462 h 3331233"/>
              <a:gd name="connsiteX0" fmla="*/ 10221 w 2643063"/>
              <a:gd name="connsiteY0" fmla="*/ 0 h 3331233"/>
              <a:gd name="connsiteX1" fmla="*/ 10221 w 2643063"/>
              <a:gd name="connsiteY1" fmla="*/ 2506717 h 3331233"/>
              <a:gd name="connsiteX2" fmla="*/ 309766 w 2643063"/>
              <a:gd name="connsiteY2" fmla="*/ 2995449 h 3331233"/>
              <a:gd name="connsiteX3" fmla="*/ 1413352 w 2643063"/>
              <a:gd name="connsiteY3" fmla="*/ 3310759 h 3331233"/>
              <a:gd name="connsiteX4" fmla="*/ 2643063 w 2643063"/>
              <a:gd name="connsiteY4" fmla="*/ 3263462 h 3331233"/>
              <a:gd name="connsiteX0" fmla="*/ 42682 w 2675524"/>
              <a:gd name="connsiteY0" fmla="*/ 0 h 3320748"/>
              <a:gd name="connsiteX1" fmla="*/ 42682 w 2675524"/>
              <a:gd name="connsiteY1" fmla="*/ 2506717 h 3320748"/>
              <a:gd name="connsiteX2" fmla="*/ 594475 w 2675524"/>
              <a:gd name="connsiteY2" fmla="*/ 3137339 h 3320748"/>
              <a:gd name="connsiteX3" fmla="*/ 1445813 w 2675524"/>
              <a:gd name="connsiteY3" fmla="*/ 3310759 h 3320748"/>
              <a:gd name="connsiteX4" fmla="*/ 2675524 w 2675524"/>
              <a:gd name="connsiteY4" fmla="*/ 3263462 h 3320748"/>
              <a:gd name="connsiteX0" fmla="*/ 39185 w 2672027"/>
              <a:gd name="connsiteY0" fmla="*/ 0 h 3319585"/>
              <a:gd name="connsiteX1" fmla="*/ 39185 w 2672027"/>
              <a:gd name="connsiteY1" fmla="*/ 2506717 h 3319585"/>
              <a:gd name="connsiteX2" fmla="*/ 543681 w 2672027"/>
              <a:gd name="connsiteY2" fmla="*/ 3153104 h 3319585"/>
              <a:gd name="connsiteX3" fmla="*/ 1442316 w 2672027"/>
              <a:gd name="connsiteY3" fmla="*/ 3310759 h 3319585"/>
              <a:gd name="connsiteX4" fmla="*/ 2672027 w 2672027"/>
              <a:gd name="connsiteY4" fmla="*/ 3263462 h 3319585"/>
              <a:gd name="connsiteX0" fmla="*/ 39185 w 2672027"/>
              <a:gd name="connsiteY0" fmla="*/ 0 h 3319585"/>
              <a:gd name="connsiteX1" fmla="*/ 39185 w 2672027"/>
              <a:gd name="connsiteY1" fmla="*/ 2506717 h 3319585"/>
              <a:gd name="connsiteX2" fmla="*/ 543681 w 2672027"/>
              <a:gd name="connsiteY2" fmla="*/ 3153104 h 3319585"/>
              <a:gd name="connsiteX3" fmla="*/ 1442316 w 2672027"/>
              <a:gd name="connsiteY3" fmla="*/ 3310759 h 3319585"/>
              <a:gd name="connsiteX4" fmla="*/ 2672027 w 2672027"/>
              <a:gd name="connsiteY4" fmla="*/ 3263462 h 331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2027" h="3319585">
                <a:moveTo>
                  <a:pt x="39185" y="0"/>
                </a:moveTo>
                <a:cubicBezTo>
                  <a:pt x="31302" y="1015562"/>
                  <a:pt x="-44898" y="1981200"/>
                  <a:pt x="39185" y="2506717"/>
                </a:cubicBezTo>
                <a:cubicBezTo>
                  <a:pt x="123268" y="3032234"/>
                  <a:pt x="278295" y="3050628"/>
                  <a:pt x="543681" y="3153104"/>
                </a:cubicBezTo>
                <a:cubicBezTo>
                  <a:pt x="809067" y="3255580"/>
                  <a:pt x="1087592" y="3292366"/>
                  <a:pt x="1442316" y="3310759"/>
                </a:cubicBezTo>
                <a:cubicBezTo>
                  <a:pt x="1797040" y="3329152"/>
                  <a:pt x="2268692" y="3321269"/>
                  <a:pt x="2672027" y="3263462"/>
                </a:cubicBezTo>
              </a:path>
            </a:pathLst>
          </a:custGeom>
          <a:noFill/>
          <a:ln w="76200">
            <a:solidFill>
              <a:schemeClr val="tx1"/>
            </a:solidFill>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9" name="ZoneTexte 128"/>
          <p:cNvSpPr txBox="1"/>
          <p:nvPr/>
        </p:nvSpPr>
        <p:spPr>
          <a:xfrm>
            <a:off x="5076056" y="6218856"/>
            <a:ext cx="1948034" cy="646331"/>
          </a:xfrm>
          <a:prstGeom prst="rect">
            <a:avLst/>
          </a:prstGeom>
          <a:noFill/>
        </p:spPr>
        <p:txBody>
          <a:bodyPr wrap="none" rtlCol="0">
            <a:spAutoFit/>
          </a:bodyPr>
          <a:lstStyle/>
          <a:p>
            <a:pPr algn="r"/>
            <a:r>
              <a:rPr lang="fr-FR" b="1" dirty="0" smtClean="0">
                <a:effectLst>
                  <a:outerShdw blurRad="38100" dist="38100" dir="2700000" algn="tl">
                    <a:srgbClr val="000000">
                      <a:alpha val="43137"/>
                    </a:srgbClr>
                  </a:outerShdw>
                </a:effectLst>
              </a:rPr>
              <a:t>Air sans huile</a:t>
            </a:r>
          </a:p>
          <a:p>
            <a:pPr algn="r"/>
            <a:r>
              <a:rPr lang="fr-FR" b="1" dirty="0" smtClean="0">
                <a:effectLst>
                  <a:outerShdw blurRad="38100" dist="38100" dir="2700000" algn="tl">
                    <a:srgbClr val="000000">
                      <a:alpha val="43137"/>
                    </a:srgbClr>
                  </a:outerShdw>
                </a:effectLst>
              </a:rPr>
              <a:t>(soufflette)</a:t>
            </a:r>
            <a:endParaRPr lang="fr-FR" b="1" dirty="0">
              <a:effectLst>
                <a:outerShdw blurRad="38100" dist="38100" dir="2700000" algn="tl">
                  <a:srgbClr val="000000">
                    <a:alpha val="43137"/>
                  </a:srgbClr>
                </a:outerShdw>
              </a:effectLst>
            </a:endParaRPr>
          </a:p>
        </p:txBody>
      </p:sp>
      <p:sp>
        <p:nvSpPr>
          <p:cNvPr id="130" name="ZoneTexte 129"/>
          <p:cNvSpPr txBox="1"/>
          <p:nvPr/>
        </p:nvSpPr>
        <p:spPr>
          <a:xfrm>
            <a:off x="7368324" y="2815001"/>
            <a:ext cx="1956204" cy="4031873"/>
          </a:xfrm>
          <a:prstGeom prst="rect">
            <a:avLst/>
          </a:prstGeom>
          <a:noFill/>
        </p:spPr>
        <p:txBody>
          <a:bodyPr wrap="square" rtlCol="0">
            <a:spAutoFit/>
          </a:bodyPr>
          <a:lstStyle/>
          <a:p>
            <a:r>
              <a:rPr lang="fr-FR" sz="1600" b="1" dirty="0" smtClean="0">
                <a:effectLst>
                  <a:outerShdw blurRad="38100" dist="38100" dir="2700000" algn="tl">
                    <a:srgbClr val="000000">
                      <a:alpha val="43137"/>
                    </a:srgbClr>
                  </a:outerShdw>
                </a:effectLst>
              </a:rPr>
              <a:t>- Lubrificateur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Il permet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d’injecter des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petite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quantités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d’huile dans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l’air pour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faciliter les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mouvements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mécaniques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(frottements).</a:t>
            </a:r>
          </a:p>
          <a:p>
            <a:r>
              <a:rPr lang="fr-FR" sz="1600" b="1" dirty="0" smtClean="0">
                <a:effectLst>
                  <a:outerShdw blurRad="38100" dist="38100" dir="2700000" algn="tl">
                    <a:srgbClr val="000000">
                      <a:alpha val="43137"/>
                    </a:srgbClr>
                  </a:outerShdw>
                </a:effectLst>
              </a:rPr>
              <a:t>Le réglage de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la quantité se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fait par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l’intermédiaire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d’une vis.</a:t>
            </a:r>
          </a:p>
        </p:txBody>
      </p:sp>
      <p:cxnSp>
        <p:nvCxnSpPr>
          <p:cNvPr id="121" name="Connecteur droit 120"/>
          <p:cNvCxnSpPr/>
          <p:nvPr/>
        </p:nvCxnSpPr>
        <p:spPr>
          <a:xfrm flipV="1">
            <a:off x="6582181" y="2357009"/>
            <a:ext cx="1526194" cy="242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1665" y="585554"/>
            <a:ext cx="1864614" cy="646331"/>
          </a:xfrm>
          <a:prstGeom prst="rect">
            <a:avLst/>
          </a:prstGeom>
          <a:noFill/>
        </p:spPr>
        <p:txBody>
          <a:bodyPr wrap="none" rtlCol="0">
            <a:spAutoFit/>
          </a:bodyPr>
          <a:lstStyle/>
          <a:p>
            <a:pPr algn="ctr"/>
            <a:r>
              <a:rPr lang="fr-FR" b="1" dirty="0" smtClean="0">
                <a:solidFill>
                  <a:srgbClr val="FFFF00"/>
                </a:solidFill>
                <a:effectLst>
                  <a:outerShdw blurRad="38100" dist="38100" dir="2700000" algn="tl">
                    <a:srgbClr val="000000">
                      <a:alpha val="43137"/>
                    </a:srgbClr>
                  </a:outerShdw>
                </a:effectLst>
              </a:rPr>
              <a:t>Cliquez sur </a:t>
            </a:r>
            <a:br>
              <a:rPr lang="fr-FR" b="1" dirty="0" smtClean="0">
                <a:solidFill>
                  <a:srgbClr val="FFFF00"/>
                </a:solidFill>
                <a:effectLst>
                  <a:outerShdw blurRad="38100" dist="38100" dir="2700000" algn="tl">
                    <a:srgbClr val="000000">
                      <a:alpha val="43137"/>
                    </a:srgbClr>
                  </a:outerShdw>
                </a:effectLst>
              </a:rPr>
            </a:br>
            <a:r>
              <a:rPr lang="fr-FR" b="1" dirty="0" smtClean="0">
                <a:solidFill>
                  <a:srgbClr val="FFFF00"/>
                </a:solidFill>
                <a:effectLst>
                  <a:outerShdw blurRad="38100" dist="38100" dir="2700000" algn="tl">
                    <a:srgbClr val="000000">
                      <a:alpha val="43137"/>
                    </a:srgbClr>
                  </a:outerShdw>
                </a:effectLst>
              </a:rPr>
              <a:t>le régulateur</a:t>
            </a:r>
            <a:endParaRPr lang="fr-FR" b="1" dirty="0">
              <a:solidFill>
                <a:srgbClr val="FFFF00"/>
              </a:solidFill>
              <a:effectLst>
                <a:outerShdw blurRad="38100" dist="38100" dir="2700000" algn="tl">
                  <a:srgbClr val="000000">
                    <a:alpha val="43137"/>
                  </a:srgbClr>
                </a:outerShdw>
              </a:effectLst>
            </a:endParaRPr>
          </a:p>
        </p:txBody>
      </p:sp>
      <p:grpSp>
        <p:nvGrpSpPr>
          <p:cNvPr id="80" name="Groupe 79"/>
          <p:cNvGrpSpPr/>
          <p:nvPr/>
        </p:nvGrpSpPr>
        <p:grpSpPr>
          <a:xfrm>
            <a:off x="3427302" y="1638743"/>
            <a:ext cx="720000" cy="720000"/>
            <a:chOff x="3499301" y="1696822"/>
            <a:chExt cx="720000" cy="720000"/>
          </a:xfrm>
        </p:grpSpPr>
        <p:sp>
          <p:nvSpPr>
            <p:cNvPr id="77" name="Ellipse 76"/>
            <p:cNvSpPr/>
            <p:nvPr/>
          </p:nvSpPr>
          <p:spPr>
            <a:xfrm>
              <a:off x="3499301" y="1696822"/>
              <a:ext cx="720000" cy="720000"/>
            </a:xfrm>
            <a:prstGeom prst="ellipse">
              <a:avLst/>
            </a:prstGeom>
            <a:noFill/>
            <a:ln>
              <a:solidFill>
                <a:schemeClr val="tx1">
                  <a:lumMod val="95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p:cNvGrpSpPr/>
            <p:nvPr/>
          </p:nvGrpSpPr>
          <p:grpSpPr>
            <a:xfrm>
              <a:off x="3601413" y="1824356"/>
              <a:ext cx="515776" cy="464933"/>
              <a:chOff x="4000550" y="1794749"/>
              <a:chExt cx="515776" cy="464933"/>
            </a:xfrm>
          </p:grpSpPr>
          <p:cxnSp>
            <p:nvCxnSpPr>
              <p:cNvPr id="4" name="Connecteur droit avec flèche 3"/>
              <p:cNvCxnSpPr/>
              <p:nvPr/>
            </p:nvCxnSpPr>
            <p:spPr>
              <a:xfrm flipV="1">
                <a:off x="4257227" y="1794749"/>
                <a:ext cx="259099" cy="237450"/>
              </a:xfrm>
              <a:prstGeom prst="straightConnector1">
                <a:avLst/>
              </a:prstGeom>
              <a:ln w="38100">
                <a:solidFill>
                  <a:schemeClr val="bg1"/>
                </a:solidFill>
                <a:headEnd type="none" w="med" len="med"/>
                <a:tailEnd type="triangle" w="sm" len="sm"/>
              </a:ln>
            </p:spPr>
            <p:style>
              <a:lnRef idx="1">
                <a:schemeClr val="dk1"/>
              </a:lnRef>
              <a:fillRef idx="0">
                <a:schemeClr val="dk1"/>
              </a:fillRef>
              <a:effectRef idx="0">
                <a:schemeClr val="dk1"/>
              </a:effectRef>
              <a:fontRef idx="minor">
                <a:schemeClr val="tx1"/>
              </a:fontRef>
            </p:style>
          </p:cxnSp>
          <p:cxnSp>
            <p:nvCxnSpPr>
              <p:cNvPr id="136" name="Connecteur droit avec flèche 135"/>
              <p:cNvCxnSpPr/>
              <p:nvPr/>
            </p:nvCxnSpPr>
            <p:spPr>
              <a:xfrm flipV="1">
                <a:off x="4000550" y="2022232"/>
                <a:ext cx="259099" cy="237450"/>
              </a:xfrm>
              <a:prstGeom prst="straightConnector1">
                <a:avLst/>
              </a:prstGeom>
              <a:ln w="3175">
                <a:solidFill>
                  <a:schemeClr val="tx1">
                    <a:lumMod val="95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grpSp>
        <p:nvGrpSpPr>
          <p:cNvPr id="81" name="Groupe 80"/>
          <p:cNvGrpSpPr/>
          <p:nvPr/>
        </p:nvGrpSpPr>
        <p:grpSpPr>
          <a:xfrm>
            <a:off x="3427302" y="1638743"/>
            <a:ext cx="720000" cy="720000"/>
            <a:chOff x="4463673" y="1477077"/>
            <a:chExt cx="720000" cy="720000"/>
          </a:xfrm>
        </p:grpSpPr>
        <p:grpSp>
          <p:nvGrpSpPr>
            <p:cNvPr id="76" name="Groupe 75"/>
            <p:cNvGrpSpPr/>
            <p:nvPr/>
          </p:nvGrpSpPr>
          <p:grpSpPr>
            <a:xfrm>
              <a:off x="4495144" y="1733363"/>
              <a:ext cx="657058" cy="207428"/>
              <a:chOff x="3534702" y="1725569"/>
              <a:chExt cx="657058" cy="207428"/>
            </a:xfrm>
          </p:grpSpPr>
          <p:cxnSp>
            <p:nvCxnSpPr>
              <p:cNvPr id="8" name="Connecteur droit avec flèche 7"/>
              <p:cNvCxnSpPr/>
              <p:nvPr/>
            </p:nvCxnSpPr>
            <p:spPr>
              <a:xfrm flipH="1" flipV="1">
                <a:off x="3534702" y="1725569"/>
                <a:ext cx="329092" cy="103714"/>
              </a:xfrm>
              <a:prstGeom prst="straightConnector1">
                <a:avLst/>
              </a:prstGeom>
              <a:ln w="38100">
                <a:solidFill>
                  <a:schemeClr val="bg1"/>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44" name="Connecteur droit avec flèche 143"/>
              <p:cNvCxnSpPr/>
              <p:nvPr/>
            </p:nvCxnSpPr>
            <p:spPr>
              <a:xfrm flipH="1" flipV="1">
                <a:off x="3862668" y="1829283"/>
                <a:ext cx="329092" cy="103714"/>
              </a:xfrm>
              <a:prstGeom prst="straightConnector1">
                <a:avLst/>
              </a:prstGeom>
              <a:ln w="31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46" name="Ellipse 145"/>
            <p:cNvSpPr/>
            <p:nvPr/>
          </p:nvSpPr>
          <p:spPr>
            <a:xfrm>
              <a:off x="4463673" y="1477077"/>
              <a:ext cx="720000" cy="720000"/>
            </a:xfrm>
            <a:prstGeom prst="ellipse">
              <a:avLst/>
            </a:prstGeom>
            <a:noFill/>
            <a:ln>
              <a:solidFill>
                <a:schemeClr val="tx1">
                  <a:lumMod val="95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45" name="Connecteur droit avec flèche 144"/>
          <p:cNvCxnSpPr/>
          <p:nvPr/>
        </p:nvCxnSpPr>
        <p:spPr>
          <a:xfrm flipH="1" flipV="1">
            <a:off x="3453605" y="1887563"/>
            <a:ext cx="329092" cy="103714"/>
          </a:xfrm>
          <a:prstGeom prst="straightConnector1">
            <a:avLst/>
          </a:prstGeom>
          <a:ln w="57150">
            <a:solidFill>
              <a:schemeClr val="tx1"/>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3" name="Rectangle 2">
            <a:hlinkClick r:id="rId4" action="ppaction://hlinksldjump"/>
          </p:cNvPr>
          <p:cNvSpPr/>
          <p:nvPr/>
        </p:nvSpPr>
        <p:spPr>
          <a:xfrm>
            <a:off x="557832" y="1061467"/>
            <a:ext cx="2393480" cy="143742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Rectangle 139"/>
          <p:cNvSpPr/>
          <p:nvPr/>
        </p:nvSpPr>
        <p:spPr>
          <a:xfrm>
            <a:off x="2758881" y="-638646"/>
            <a:ext cx="2089897" cy="223411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69"/>
          <p:cNvSpPr/>
          <p:nvPr/>
        </p:nvSpPr>
        <p:spPr>
          <a:xfrm>
            <a:off x="2758881" y="-608274"/>
            <a:ext cx="2089897" cy="223411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81082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41"/>
                                        </p:tgtEl>
                                        <p:attrNameLst>
                                          <p:attrName>style.visibility</p:attrName>
                                        </p:attrNameLst>
                                      </p:cBhvr>
                                      <p:to>
                                        <p:strVal val="visible"/>
                                      </p:to>
                                    </p:set>
                                    <p:animEffect transition="in" filter="fade">
                                      <p:cBhvr>
                                        <p:cTn id="7" dur="500"/>
                                        <p:tgtEl>
                                          <p:spTgt spid="141"/>
                                        </p:tgtEl>
                                      </p:cBhvr>
                                    </p:animEffect>
                                  </p:childTnLst>
                                </p:cTn>
                              </p:par>
                              <p:par>
                                <p:cTn id="8" presetID="1" presetClass="exit" presetSubtype="0" fill="hold" nodeType="withEffect">
                                  <p:stCondLst>
                                    <p:cond delay="0"/>
                                  </p:stCondLst>
                                  <p:childTnLst>
                                    <p:set>
                                      <p:cBhvr>
                                        <p:cTn id="9" dur="1" fill="hold">
                                          <p:stCondLst>
                                            <p:cond delay="0"/>
                                          </p:stCondLst>
                                        </p:cTn>
                                        <p:tgtEl>
                                          <p:spTgt spid="145"/>
                                        </p:tgtEl>
                                        <p:attrNameLst>
                                          <p:attrName>style.visibility</p:attrName>
                                        </p:attrNameLst>
                                      </p:cBhvr>
                                      <p:to>
                                        <p:strVal val="hidden"/>
                                      </p:to>
                                    </p:set>
                                  </p:childTnLst>
                                </p:cTn>
                              </p:par>
                              <p:par>
                                <p:cTn id="10" presetID="1" presetClass="exit" presetSubtype="0" fill="hold" nodeType="withEffect">
                                  <p:stCondLst>
                                    <p:cond delay="0"/>
                                  </p:stCondLst>
                                  <p:childTnLst>
                                    <p:set>
                                      <p:cBhvr>
                                        <p:cTn id="11" dur="1" fill="hold">
                                          <p:stCondLst>
                                            <p:cond delay="0"/>
                                          </p:stCondLst>
                                        </p:cTn>
                                        <p:tgtEl>
                                          <p:spTgt spid="81"/>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40"/>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0"/>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81"/>
                                        </p:tgtEl>
                                        <p:attrNameLst>
                                          <p:attrName>style.visibility</p:attrName>
                                        </p:attrNameLst>
                                      </p:cBhvr>
                                      <p:to>
                                        <p:strVal val="hidden"/>
                                      </p:to>
                                    </p:set>
                                  </p:childTnLst>
                                </p:cTn>
                              </p:par>
                              <p:par>
                                <p:cTn id="21" presetID="0" presetClass="path" presetSubtype="0" accel="50000" decel="50000" fill="hold" nodeType="withEffect">
                                  <p:stCondLst>
                                    <p:cond delay="0"/>
                                  </p:stCondLst>
                                  <p:childTnLst>
                                    <p:animMotion origin="layout" path="M 5E-6 2.96296E-6 L -0.02483 0.00856 L -0.04358 0.01296 L -0.07344 0.00856 L -0.10417 2.96296E-6 " pathEditMode="relative" rAng="0" ptsTypes="AAAAA">
                                      <p:cBhvr>
                                        <p:cTn id="22" dur="2000" fill="hold"/>
                                        <p:tgtEl>
                                          <p:spTgt spid="67"/>
                                        </p:tgtEl>
                                        <p:attrNameLst>
                                          <p:attrName>ppt_x</p:attrName>
                                          <p:attrName>ppt_y</p:attrName>
                                        </p:attrNameLst>
                                      </p:cBhvr>
                                      <p:rCtr x="-5208" y="648"/>
                                    </p:animMotion>
                                  </p:childTnLst>
                                </p:cTn>
                              </p:par>
                              <p:par>
                                <p:cTn id="23" presetID="8" presetClass="emph" presetSubtype="0" fill="hold" nodeType="withEffect">
                                  <p:stCondLst>
                                    <p:cond delay="0"/>
                                  </p:stCondLst>
                                  <p:childTnLst>
                                    <p:animRot by="-7200000">
                                      <p:cBhvr>
                                        <p:cTn id="24" dur="2000" fill="hold"/>
                                        <p:tgtEl>
                                          <p:spTgt spid="80"/>
                                        </p:tgtEl>
                                        <p:attrNameLst>
                                          <p:attrName>r</p:attrName>
                                        </p:attrNameLst>
                                      </p:cBhvr>
                                    </p:animRot>
                                  </p:childTnLst>
                                </p:cTn>
                              </p:par>
                              <p:par>
                                <p:cTn id="25" presetID="1" presetClass="entr" presetSubtype="0" fill="hold" grpId="1" nodeType="withEffect">
                                  <p:stCondLst>
                                    <p:cond delay="0"/>
                                  </p:stCondLst>
                                  <p:childTnLst>
                                    <p:set>
                                      <p:cBhvr>
                                        <p:cTn id="26" dur="1" fill="hold">
                                          <p:stCondLst>
                                            <p:cond delay="0"/>
                                          </p:stCondLst>
                                        </p:cTn>
                                        <p:tgtEl>
                                          <p:spTgt spid="70"/>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29" restart="whenNotActive" fill="hold" evtFilter="cancelBubble" nodeType="interactiveSeq">
                <p:stCondLst>
                  <p:cond evt="onClick" delay="0">
                    <p:tgtEl>
                      <p:spTgt spid="70"/>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withEffect">
                                  <p:stCondLst>
                                    <p:cond delay="0"/>
                                  </p:stCondLst>
                                  <p:childTnLst>
                                    <p:set>
                                      <p:cBhvr>
                                        <p:cTn id="33" dur="1" fill="hold">
                                          <p:stCondLst>
                                            <p:cond delay="0"/>
                                          </p:stCondLst>
                                        </p:cTn>
                                        <p:tgtEl>
                                          <p:spTgt spid="80"/>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81"/>
                                        </p:tgtEl>
                                        <p:attrNameLst>
                                          <p:attrName>style.visibility</p:attrName>
                                        </p:attrNameLst>
                                      </p:cBhvr>
                                      <p:to>
                                        <p:strVal val="visible"/>
                                      </p:to>
                                    </p:set>
                                  </p:childTnLst>
                                </p:cTn>
                              </p:par>
                              <p:par>
                                <p:cTn id="36" presetID="8" presetClass="emph" presetSubtype="0" fill="hold" nodeType="withEffect">
                                  <p:stCondLst>
                                    <p:cond delay="0"/>
                                  </p:stCondLst>
                                  <p:childTnLst>
                                    <p:animRot by="7200000">
                                      <p:cBhvr>
                                        <p:cTn id="37" dur="2000" fill="hold"/>
                                        <p:tgtEl>
                                          <p:spTgt spid="81"/>
                                        </p:tgtEl>
                                        <p:attrNameLst>
                                          <p:attrName>r</p:attrName>
                                        </p:attrNameLst>
                                      </p:cBhvr>
                                    </p:animRot>
                                  </p:childTnLst>
                                </p:cTn>
                              </p:par>
                              <p:par>
                                <p:cTn id="38" presetID="0" presetClass="path" presetSubtype="0" accel="50000" decel="50000" fill="hold" nodeType="withEffect">
                                  <p:stCondLst>
                                    <p:cond delay="0"/>
                                  </p:stCondLst>
                                  <p:childTnLst>
                                    <p:animMotion origin="layout" path="M -0.10416 -0.00093 L -0.07118 0.00579 L -0.03368 0.00926 L -0.01198 0.00579 L 0.00035 -0.00093 " pathEditMode="relative" rAng="0" ptsTypes="AAAAA">
                                      <p:cBhvr>
                                        <p:cTn id="39" dur="2000" fill="hold"/>
                                        <p:tgtEl>
                                          <p:spTgt spid="67"/>
                                        </p:tgtEl>
                                        <p:attrNameLst>
                                          <p:attrName>ppt_x</p:attrName>
                                          <p:attrName>ppt_y</p:attrName>
                                        </p:attrNameLst>
                                      </p:cBhvr>
                                      <p:rCtr x="5226" y="509"/>
                                    </p:animMotion>
                                  </p:childTnLst>
                                </p:cTn>
                              </p:par>
                              <p:par>
                                <p:cTn id="40" presetID="1" presetClass="exit" presetSubtype="0" fill="hold" grpId="0" nodeType="withEffect">
                                  <p:stCondLst>
                                    <p:cond delay="0"/>
                                  </p:stCondLst>
                                  <p:childTnLst>
                                    <p:set>
                                      <p:cBhvr>
                                        <p:cTn id="41" dur="1" fill="hold">
                                          <p:stCondLst>
                                            <p:cond delay="0"/>
                                          </p:stCondLst>
                                        </p:cTn>
                                        <p:tgtEl>
                                          <p:spTgt spid="70"/>
                                        </p:tgtEl>
                                        <p:attrNameLst>
                                          <p:attrName>style.visibility</p:attrName>
                                        </p:attrNameLst>
                                      </p:cBhvr>
                                      <p:to>
                                        <p:strVal val="hidden"/>
                                      </p:to>
                                    </p:set>
                                  </p:childTnLst>
                                </p:cTn>
                              </p:par>
                              <p:par>
                                <p:cTn id="42" presetID="1" presetClass="entr" presetSubtype="0" fill="hold" grpId="0" nodeType="withEffect">
                                  <p:stCondLst>
                                    <p:cond delay="0"/>
                                  </p:stCondLst>
                                  <p:childTnLst>
                                    <p:set>
                                      <p:cBhvr>
                                        <p:cTn id="43" dur="1" fill="hold">
                                          <p:stCondLst>
                                            <p:cond delay="0"/>
                                          </p:stCondLst>
                                        </p:cTn>
                                        <p:tgtEl>
                                          <p:spTgt spid="140"/>
                                        </p:tgtEl>
                                        <p:attrNameLst>
                                          <p:attrName>style.visibility</p:attrName>
                                        </p:attrNameLst>
                                      </p:cBhvr>
                                      <p:to>
                                        <p:strVal val="visible"/>
                                      </p:to>
                                    </p:set>
                                  </p:childTnLst>
                                </p:cTn>
                              </p:par>
                            </p:childTnLst>
                          </p:cTn>
                        </p:par>
                      </p:childTnLst>
                    </p:cTn>
                  </p:par>
                </p:childTnLst>
              </p:cTn>
              <p:nextCondLst>
                <p:cond evt="onClick" delay="0">
                  <p:tgtEl>
                    <p:spTgt spid="70"/>
                  </p:tgtEl>
                </p:cond>
              </p:nextCondLst>
            </p:seq>
          </p:childTnLst>
        </p:cTn>
      </p:par>
    </p:tnLst>
    <p:bldLst>
      <p:bldP spid="141" grpId="0"/>
      <p:bldP spid="140" grpId="0" animBg="1"/>
      <p:bldP spid="140" grpId="1" animBg="1"/>
      <p:bldP spid="70" grpId="0" animBg="1"/>
      <p:bldP spid="7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23663"/>
            <a:ext cx="9138000" cy="657436"/>
          </a:xfrm>
        </p:spPr>
        <p:txBody>
          <a:bodyPr/>
          <a:lstStyle/>
          <a:p>
            <a:pPr algn="ctr"/>
            <a:r>
              <a:rPr lang="fr-FR" sz="3200" b="1" dirty="0" smtClean="0">
                <a:effectLst>
                  <a:outerShdw blurRad="38100" dist="38100" dir="2700000" algn="tl">
                    <a:srgbClr val="000000">
                      <a:alpha val="43137"/>
                    </a:srgbClr>
                  </a:outerShdw>
                </a:effectLst>
              </a:rPr>
              <a:t>Le Filtre Régulateur Lubrificateur ou FRL</a:t>
            </a:r>
            <a:endParaRPr lang="fr-FR" sz="3200" b="1" dirty="0">
              <a:effectLst>
                <a:outerShdw blurRad="38100" dist="38100" dir="2700000" algn="tl">
                  <a:srgbClr val="000000">
                    <a:alpha val="43137"/>
                  </a:srgbClr>
                </a:outerShdw>
              </a:effectLst>
            </a:endParaRPr>
          </a:p>
        </p:txBody>
      </p:sp>
      <p:sp>
        <p:nvSpPr>
          <p:cNvPr id="68" name="ZoneTexte 67"/>
          <p:cNvSpPr txBox="1"/>
          <p:nvPr/>
        </p:nvSpPr>
        <p:spPr>
          <a:xfrm>
            <a:off x="745361" y="764704"/>
            <a:ext cx="2890535" cy="523220"/>
          </a:xfrm>
          <a:prstGeom prst="rect">
            <a:avLst/>
          </a:prstGeom>
          <a:noFill/>
        </p:spPr>
        <p:txBody>
          <a:bodyPr wrap="none" rtlCol="0">
            <a:spAutoFit/>
          </a:bodyPr>
          <a:lstStyle/>
          <a:p>
            <a:r>
              <a:rPr lang="fr-FR" sz="2800" b="1" dirty="0" smtClean="0"/>
              <a:t>Les symboles</a:t>
            </a:r>
            <a:endParaRPr lang="fr-FR" sz="2800" b="1" dirty="0"/>
          </a:p>
        </p:txBody>
      </p:sp>
      <p:grpSp>
        <p:nvGrpSpPr>
          <p:cNvPr id="70" name="Groupe 69"/>
          <p:cNvGrpSpPr/>
          <p:nvPr/>
        </p:nvGrpSpPr>
        <p:grpSpPr>
          <a:xfrm>
            <a:off x="322314" y="2905761"/>
            <a:ext cx="432048" cy="431324"/>
            <a:chOff x="755576" y="3573740"/>
            <a:chExt cx="432048" cy="431324"/>
          </a:xfrm>
        </p:grpSpPr>
        <p:sp>
          <p:nvSpPr>
            <p:cNvPr id="69" name="Ellipse 68"/>
            <p:cNvSpPr/>
            <p:nvPr/>
          </p:nvSpPr>
          <p:spPr>
            <a:xfrm>
              <a:off x="755576" y="3573740"/>
              <a:ext cx="432048" cy="431324"/>
            </a:xfrm>
            <a:prstGeom prst="ellips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Ellipse 130"/>
            <p:cNvSpPr/>
            <p:nvPr/>
          </p:nvSpPr>
          <p:spPr>
            <a:xfrm>
              <a:off x="939788" y="3757771"/>
              <a:ext cx="63624" cy="63262"/>
            </a:xfrm>
            <a:prstGeom prst="ellips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72" name="Connecteur droit 71"/>
          <p:cNvCxnSpPr>
            <a:stCxn id="69" idx="6"/>
          </p:cNvCxnSpPr>
          <p:nvPr/>
        </p:nvCxnSpPr>
        <p:spPr>
          <a:xfrm>
            <a:off x="754362" y="3121423"/>
            <a:ext cx="21723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9" name="Groupe 78"/>
          <p:cNvGrpSpPr/>
          <p:nvPr/>
        </p:nvGrpSpPr>
        <p:grpSpPr>
          <a:xfrm>
            <a:off x="1043608" y="3121423"/>
            <a:ext cx="360040" cy="0"/>
            <a:chOff x="1547664" y="3573740"/>
            <a:chExt cx="360040" cy="0"/>
          </a:xfrm>
        </p:grpSpPr>
        <p:cxnSp>
          <p:nvCxnSpPr>
            <p:cNvPr id="74" name="Connecteur droit avec flèche 73"/>
            <p:cNvCxnSpPr/>
            <p:nvPr/>
          </p:nvCxnSpPr>
          <p:spPr>
            <a:xfrm>
              <a:off x="1547664" y="3573740"/>
              <a:ext cx="144016"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1619672" y="3573740"/>
              <a:ext cx="288032"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1" name="Organigramme : Décision 100"/>
          <p:cNvSpPr/>
          <p:nvPr/>
        </p:nvSpPr>
        <p:spPr>
          <a:xfrm>
            <a:off x="1403648" y="2221323"/>
            <a:ext cx="1800000" cy="1800200"/>
          </a:xfrm>
          <a:prstGeom prst="flowChartDecision">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2" name="Connecteur droit 131"/>
          <p:cNvCxnSpPr/>
          <p:nvPr/>
        </p:nvCxnSpPr>
        <p:spPr>
          <a:xfrm>
            <a:off x="1979712" y="3718416"/>
            <a:ext cx="65317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a:stCxn id="101" idx="0"/>
          </p:cNvCxnSpPr>
          <p:nvPr/>
        </p:nvCxnSpPr>
        <p:spPr>
          <a:xfrm>
            <a:off x="2303648" y="2221323"/>
            <a:ext cx="0" cy="1497093"/>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5" name="Rectangle 134"/>
          <p:cNvSpPr/>
          <p:nvPr/>
        </p:nvSpPr>
        <p:spPr>
          <a:xfrm>
            <a:off x="3635896" y="2905761"/>
            <a:ext cx="1152128" cy="1317107"/>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avec flèche 136"/>
          <p:cNvCxnSpPr/>
          <p:nvPr/>
        </p:nvCxnSpPr>
        <p:spPr>
          <a:xfrm>
            <a:off x="3635896" y="3153054"/>
            <a:ext cx="854373" cy="3073"/>
          </a:xfrm>
          <a:prstGeom prst="straightConnector1">
            <a:avLst/>
          </a:prstGeom>
          <a:ln w="571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flipV="1">
            <a:off x="4490269" y="2905761"/>
            <a:ext cx="0" cy="4313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1" name="Forme libre 140"/>
          <p:cNvSpPr/>
          <p:nvPr/>
        </p:nvSpPr>
        <p:spPr>
          <a:xfrm>
            <a:off x="3425125" y="3871710"/>
            <a:ext cx="1115878" cy="1441342"/>
          </a:xfrm>
          <a:custGeom>
            <a:avLst/>
            <a:gdLst>
              <a:gd name="connsiteX0" fmla="*/ 185980 w 1115878"/>
              <a:gd name="connsiteY0" fmla="*/ 0 h 1441342"/>
              <a:gd name="connsiteX1" fmla="*/ 0 w 1115878"/>
              <a:gd name="connsiteY1" fmla="*/ 139485 h 1441342"/>
              <a:gd name="connsiteX2" fmla="*/ 1115878 w 1115878"/>
              <a:gd name="connsiteY2" fmla="*/ 883404 h 1441342"/>
              <a:gd name="connsiteX3" fmla="*/ 433953 w 1115878"/>
              <a:gd name="connsiteY3" fmla="*/ 1022888 h 1441342"/>
              <a:gd name="connsiteX4" fmla="*/ 1100380 w 1115878"/>
              <a:gd name="connsiteY4" fmla="*/ 1239865 h 1441342"/>
              <a:gd name="connsiteX5" fmla="*/ 449451 w 1115878"/>
              <a:gd name="connsiteY5" fmla="*/ 1317356 h 1441342"/>
              <a:gd name="connsiteX6" fmla="*/ 1084882 w 1115878"/>
              <a:gd name="connsiteY6" fmla="*/ 1441342 h 1441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878" h="1441342">
                <a:moveTo>
                  <a:pt x="185980" y="0"/>
                </a:moveTo>
                <a:lnTo>
                  <a:pt x="0" y="139485"/>
                </a:lnTo>
                <a:lnTo>
                  <a:pt x="1115878" y="883404"/>
                </a:lnTo>
                <a:lnTo>
                  <a:pt x="433953" y="1022888"/>
                </a:lnTo>
                <a:lnTo>
                  <a:pt x="1100380" y="1239865"/>
                </a:lnTo>
                <a:lnTo>
                  <a:pt x="449451" y="1317356"/>
                </a:lnTo>
                <a:lnTo>
                  <a:pt x="1084882" y="1441342"/>
                </a:ln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Forme libre 141"/>
          <p:cNvSpPr/>
          <p:nvPr/>
        </p:nvSpPr>
        <p:spPr>
          <a:xfrm>
            <a:off x="4107052" y="2523358"/>
            <a:ext cx="898902" cy="588935"/>
          </a:xfrm>
          <a:custGeom>
            <a:avLst/>
            <a:gdLst>
              <a:gd name="connsiteX0" fmla="*/ 15498 w 867905"/>
              <a:gd name="connsiteY0" fmla="*/ 402956 h 588935"/>
              <a:gd name="connsiteX1" fmla="*/ 0 w 867905"/>
              <a:gd name="connsiteY1" fmla="*/ 0 h 588935"/>
              <a:gd name="connsiteX2" fmla="*/ 867905 w 867905"/>
              <a:gd name="connsiteY2" fmla="*/ 30996 h 588935"/>
              <a:gd name="connsiteX3" fmla="*/ 867905 w 867905"/>
              <a:gd name="connsiteY3" fmla="*/ 588935 h 588935"/>
              <a:gd name="connsiteX0" fmla="*/ 15498 w 883404"/>
              <a:gd name="connsiteY0" fmla="*/ 402956 h 588935"/>
              <a:gd name="connsiteX1" fmla="*/ 0 w 883404"/>
              <a:gd name="connsiteY1" fmla="*/ 0 h 588935"/>
              <a:gd name="connsiteX2" fmla="*/ 883404 w 883404"/>
              <a:gd name="connsiteY2" fmla="*/ 15497 h 588935"/>
              <a:gd name="connsiteX3" fmla="*/ 867905 w 883404"/>
              <a:gd name="connsiteY3" fmla="*/ 588935 h 588935"/>
              <a:gd name="connsiteX0" fmla="*/ 0 w 898902"/>
              <a:gd name="connsiteY0" fmla="*/ 387458 h 588935"/>
              <a:gd name="connsiteX1" fmla="*/ 15498 w 898902"/>
              <a:gd name="connsiteY1" fmla="*/ 0 h 588935"/>
              <a:gd name="connsiteX2" fmla="*/ 898902 w 898902"/>
              <a:gd name="connsiteY2" fmla="*/ 15497 h 588935"/>
              <a:gd name="connsiteX3" fmla="*/ 883403 w 898902"/>
              <a:gd name="connsiteY3" fmla="*/ 588935 h 588935"/>
            </a:gdLst>
            <a:ahLst/>
            <a:cxnLst>
              <a:cxn ang="0">
                <a:pos x="connsiteX0" y="connsiteY0"/>
              </a:cxn>
              <a:cxn ang="0">
                <a:pos x="connsiteX1" y="connsiteY1"/>
              </a:cxn>
              <a:cxn ang="0">
                <a:pos x="connsiteX2" y="connsiteY2"/>
              </a:cxn>
              <a:cxn ang="0">
                <a:pos x="connsiteX3" y="connsiteY3"/>
              </a:cxn>
            </a:cxnLst>
            <a:rect l="l" t="t" r="r" b="b"/>
            <a:pathLst>
              <a:path w="898902" h="588935">
                <a:moveTo>
                  <a:pt x="0" y="387458"/>
                </a:moveTo>
                <a:lnTo>
                  <a:pt x="15498" y="0"/>
                </a:lnTo>
                <a:lnTo>
                  <a:pt x="898902" y="15497"/>
                </a:lnTo>
                <a:lnTo>
                  <a:pt x="883403" y="588935"/>
                </a:lnTo>
              </a:path>
            </a:pathLst>
          </a:custGeom>
          <a:noFill/>
          <a:ln w="571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p:nvPr/>
        </p:nvCxnSpPr>
        <p:spPr>
          <a:xfrm>
            <a:off x="4788024" y="3121424"/>
            <a:ext cx="936103" cy="3163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a:stCxn id="101" idx="3"/>
          </p:cNvCxnSpPr>
          <p:nvPr/>
        </p:nvCxnSpPr>
        <p:spPr>
          <a:xfrm>
            <a:off x="3203648" y="3121423"/>
            <a:ext cx="506589" cy="318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54" name="Ellipse 153"/>
          <p:cNvSpPr/>
          <p:nvPr/>
        </p:nvSpPr>
        <p:spPr>
          <a:xfrm>
            <a:off x="5144960" y="1952010"/>
            <a:ext cx="579167" cy="571347"/>
          </a:xfrm>
          <a:prstGeom prst="ellips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0" name="Connecteur droit avec flèche 149"/>
          <p:cNvCxnSpPr/>
          <p:nvPr/>
        </p:nvCxnSpPr>
        <p:spPr>
          <a:xfrm flipV="1">
            <a:off x="5307991" y="2112587"/>
            <a:ext cx="272121" cy="218362"/>
          </a:xfrm>
          <a:prstGeom prst="straightConnector1">
            <a:avLst/>
          </a:prstGeom>
          <a:ln w="57150">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157" name="Connecteur droit 156"/>
          <p:cNvCxnSpPr>
            <a:stCxn id="154" idx="4"/>
          </p:cNvCxnSpPr>
          <p:nvPr/>
        </p:nvCxnSpPr>
        <p:spPr>
          <a:xfrm flipH="1">
            <a:off x="5434543" y="2523357"/>
            <a:ext cx="1" cy="58893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63" name="Organigramme : Décision 162"/>
          <p:cNvSpPr/>
          <p:nvPr/>
        </p:nvSpPr>
        <p:spPr>
          <a:xfrm>
            <a:off x="5724127" y="2256027"/>
            <a:ext cx="1800000" cy="1800200"/>
          </a:xfrm>
          <a:prstGeom prst="flowChartDecision">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4" name="Connecteur droit 163"/>
          <p:cNvCxnSpPr/>
          <p:nvPr/>
        </p:nvCxnSpPr>
        <p:spPr>
          <a:xfrm flipV="1">
            <a:off x="6617304" y="2285816"/>
            <a:ext cx="0" cy="4313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Connecteur droit avec flèche 164"/>
          <p:cNvCxnSpPr/>
          <p:nvPr/>
        </p:nvCxnSpPr>
        <p:spPr>
          <a:xfrm>
            <a:off x="3779912" y="4558521"/>
            <a:ext cx="1152128" cy="434386"/>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8" name="Connecteur droit avec flèche 167"/>
          <p:cNvCxnSpPr/>
          <p:nvPr/>
        </p:nvCxnSpPr>
        <p:spPr>
          <a:xfrm>
            <a:off x="7524127" y="3137239"/>
            <a:ext cx="1005267" cy="18888"/>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2" name="ZoneTexte 171"/>
          <p:cNvSpPr txBox="1"/>
          <p:nvPr/>
        </p:nvSpPr>
        <p:spPr>
          <a:xfrm>
            <a:off x="-11202" y="1609696"/>
            <a:ext cx="1965603" cy="646331"/>
          </a:xfrm>
          <a:prstGeom prst="rect">
            <a:avLst/>
          </a:prstGeom>
          <a:noFill/>
        </p:spPr>
        <p:txBody>
          <a:bodyPr wrap="none" rtlCol="0">
            <a:spAutoFit/>
          </a:bodyPr>
          <a:lstStyle/>
          <a:p>
            <a:r>
              <a:rPr lang="fr-FR" b="1" dirty="0" smtClean="0"/>
              <a:t>Arrivée d’air </a:t>
            </a:r>
            <a:br>
              <a:rPr lang="fr-FR" b="1" dirty="0" smtClean="0"/>
            </a:br>
            <a:r>
              <a:rPr lang="fr-FR" b="1" dirty="0" smtClean="0"/>
              <a:t>sous pression</a:t>
            </a:r>
            <a:endParaRPr lang="fr-FR" b="1" dirty="0"/>
          </a:p>
        </p:txBody>
      </p:sp>
      <p:sp>
        <p:nvSpPr>
          <p:cNvPr id="173" name="ZoneTexte 172"/>
          <p:cNvSpPr txBox="1"/>
          <p:nvPr/>
        </p:nvSpPr>
        <p:spPr>
          <a:xfrm>
            <a:off x="2336103" y="1886695"/>
            <a:ext cx="867545" cy="369332"/>
          </a:xfrm>
          <a:prstGeom prst="rect">
            <a:avLst/>
          </a:prstGeom>
          <a:noFill/>
        </p:spPr>
        <p:txBody>
          <a:bodyPr wrap="none" rtlCol="0">
            <a:spAutoFit/>
          </a:bodyPr>
          <a:lstStyle/>
          <a:p>
            <a:r>
              <a:rPr lang="fr-FR" b="1" dirty="0" smtClean="0"/>
              <a:t>Filtre</a:t>
            </a:r>
            <a:endParaRPr lang="fr-FR" b="1" dirty="0"/>
          </a:p>
        </p:txBody>
      </p:sp>
      <p:sp>
        <p:nvSpPr>
          <p:cNvPr id="174" name="ZoneTexte 173"/>
          <p:cNvSpPr txBox="1"/>
          <p:nvPr/>
        </p:nvSpPr>
        <p:spPr>
          <a:xfrm>
            <a:off x="3388705" y="1948698"/>
            <a:ext cx="1619354" cy="369332"/>
          </a:xfrm>
          <a:prstGeom prst="rect">
            <a:avLst/>
          </a:prstGeom>
          <a:noFill/>
        </p:spPr>
        <p:txBody>
          <a:bodyPr wrap="none" rtlCol="0">
            <a:spAutoFit/>
          </a:bodyPr>
          <a:lstStyle/>
          <a:p>
            <a:r>
              <a:rPr lang="fr-FR" b="1" dirty="0" smtClean="0"/>
              <a:t>Régulateur</a:t>
            </a:r>
            <a:endParaRPr lang="fr-FR" b="1" dirty="0"/>
          </a:p>
        </p:txBody>
      </p:sp>
      <p:sp>
        <p:nvSpPr>
          <p:cNvPr id="175" name="ZoneTexte 174"/>
          <p:cNvSpPr txBox="1"/>
          <p:nvPr/>
        </p:nvSpPr>
        <p:spPr>
          <a:xfrm>
            <a:off x="4788024" y="1484784"/>
            <a:ext cx="1653017" cy="369332"/>
          </a:xfrm>
          <a:prstGeom prst="rect">
            <a:avLst/>
          </a:prstGeom>
          <a:noFill/>
        </p:spPr>
        <p:txBody>
          <a:bodyPr wrap="none" rtlCol="0">
            <a:spAutoFit/>
          </a:bodyPr>
          <a:lstStyle/>
          <a:p>
            <a:r>
              <a:rPr lang="fr-FR" b="1" dirty="0" smtClean="0"/>
              <a:t>Manomètre</a:t>
            </a:r>
            <a:endParaRPr lang="fr-FR" b="1" dirty="0"/>
          </a:p>
        </p:txBody>
      </p:sp>
      <p:sp>
        <p:nvSpPr>
          <p:cNvPr id="176" name="ZoneTexte 175"/>
          <p:cNvSpPr txBox="1"/>
          <p:nvPr/>
        </p:nvSpPr>
        <p:spPr>
          <a:xfrm>
            <a:off x="6019941" y="1868351"/>
            <a:ext cx="1859805" cy="369332"/>
          </a:xfrm>
          <a:prstGeom prst="rect">
            <a:avLst/>
          </a:prstGeom>
          <a:noFill/>
        </p:spPr>
        <p:txBody>
          <a:bodyPr wrap="none" rtlCol="0">
            <a:spAutoFit/>
          </a:bodyPr>
          <a:lstStyle/>
          <a:p>
            <a:r>
              <a:rPr lang="fr-FR" b="1" dirty="0" smtClean="0"/>
              <a:t>Lubrificateur</a:t>
            </a:r>
            <a:endParaRPr lang="fr-FR" b="1" dirty="0"/>
          </a:p>
        </p:txBody>
      </p:sp>
      <p:sp>
        <p:nvSpPr>
          <p:cNvPr id="177" name="ZoneTexte 176"/>
          <p:cNvSpPr txBox="1"/>
          <p:nvPr/>
        </p:nvSpPr>
        <p:spPr>
          <a:xfrm>
            <a:off x="6876256" y="3698357"/>
            <a:ext cx="2448106" cy="646331"/>
          </a:xfrm>
          <a:prstGeom prst="rect">
            <a:avLst/>
          </a:prstGeom>
          <a:noFill/>
        </p:spPr>
        <p:txBody>
          <a:bodyPr wrap="none" rtlCol="0">
            <a:spAutoFit/>
          </a:bodyPr>
          <a:lstStyle/>
          <a:p>
            <a:r>
              <a:rPr lang="fr-FR" b="1" dirty="0" smtClean="0"/>
              <a:t>Départ air, filtré, </a:t>
            </a:r>
            <a:br>
              <a:rPr lang="fr-FR" b="1" dirty="0" smtClean="0"/>
            </a:br>
            <a:r>
              <a:rPr lang="fr-FR" b="1" dirty="0" smtClean="0"/>
              <a:t>régulé, lubrifié</a:t>
            </a:r>
            <a:endParaRPr lang="fr-FR" b="1" dirty="0"/>
          </a:p>
        </p:txBody>
      </p:sp>
      <p:sp>
        <p:nvSpPr>
          <p:cNvPr id="1028" name="Rectangle 1027"/>
          <p:cNvSpPr/>
          <p:nvPr/>
        </p:nvSpPr>
        <p:spPr>
          <a:xfrm>
            <a:off x="0" y="1484784"/>
            <a:ext cx="9144000" cy="3828268"/>
          </a:xfrm>
          <a:prstGeom prst="rect">
            <a:avLst/>
          </a:prstGeom>
          <a:noFill/>
          <a:ln w="57150">
            <a:solidFill>
              <a:schemeClr val="tx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1" name="Ellipse 180"/>
          <p:cNvSpPr/>
          <p:nvPr/>
        </p:nvSpPr>
        <p:spPr>
          <a:xfrm>
            <a:off x="5119526" y="5964614"/>
            <a:ext cx="432048" cy="431324"/>
          </a:xfrm>
          <a:prstGeom prst="ellipse">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2" name="Ellipse 181"/>
          <p:cNvSpPr/>
          <p:nvPr/>
        </p:nvSpPr>
        <p:spPr>
          <a:xfrm>
            <a:off x="5303738" y="6148645"/>
            <a:ext cx="63624" cy="63262"/>
          </a:xfrm>
          <a:prstGeom prst="ellipse">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a:stCxn id="181" idx="6"/>
          </p:cNvCxnSpPr>
          <p:nvPr/>
        </p:nvCxnSpPr>
        <p:spPr>
          <a:xfrm>
            <a:off x="5551574" y="6180276"/>
            <a:ext cx="21723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4" name="Groupe 183"/>
          <p:cNvGrpSpPr/>
          <p:nvPr/>
        </p:nvGrpSpPr>
        <p:grpSpPr>
          <a:xfrm>
            <a:off x="5840820" y="6180276"/>
            <a:ext cx="360040" cy="0"/>
            <a:chOff x="1547664" y="3573740"/>
            <a:chExt cx="360040" cy="0"/>
          </a:xfrm>
        </p:grpSpPr>
        <p:cxnSp>
          <p:nvCxnSpPr>
            <p:cNvPr id="185" name="Connecteur droit avec flèche 184"/>
            <p:cNvCxnSpPr/>
            <p:nvPr/>
          </p:nvCxnSpPr>
          <p:spPr>
            <a:xfrm>
              <a:off x="1547664" y="3573740"/>
              <a:ext cx="144016"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6" name="Connecteur droit 185"/>
            <p:cNvCxnSpPr/>
            <p:nvPr/>
          </p:nvCxnSpPr>
          <p:spPr>
            <a:xfrm>
              <a:off x="1619672" y="3573740"/>
              <a:ext cx="288032"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30" name="Rectangle 1029"/>
          <p:cNvSpPr/>
          <p:nvPr/>
        </p:nvSpPr>
        <p:spPr>
          <a:xfrm>
            <a:off x="6200860" y="5604574"/>
            <a:ext cx="1805458" cy="1152128"/>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8" name="Connecteur droit 187"/>
          <p:cNvCxnSpPr/>
          <p:nvPr/>
        </p:nvCxnSpPr>
        <p:spPr>
          <a:xfrm flipV="1">
            <a:off x="8006318" y="6148645"/>
            <a:ext cx="526122" cy="156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Connecteur droit 189"/>
          <p:cNvCxnSpPr/>
          <p:nvPr/>
        </p:nvCxnSpPr>
        <p:spPr>
          <a:xfrm flipH="1">
            <a:off x="6593129" y="5589240"/>
            <a:ext cx="2023" cy="1167462"/>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 useBgFill="1">
        <p:nvSpPr>
          <p:cNvPr id="196" name="Ellipse 195"/>
          <p:cNvSpPr/>
          <p:nvPr/>
        </p:nvSpPr>
        <p:spPr>
          <a:xfrm>
            <a:off x="6817120" y="5897323"/>
            <a:ext cx="579167" cy="571347"/>
          </a:xfrm>
          <a:prstGeom prst="ellipse">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7" name="Connecteur droit avec flèche 196"/>
          <p:cNvCxnSpPr/>
          <p:nvPr/>
        </p:nvCxnSpPr>
        <p:spPr>
          <a:xfrm flipV="1">
            <a:off x="6980151" y="6057900"/>
            <a:ext cx="272121" cy="218362"/>
          </a:xfrm>
          <a:prstGeom prst="straightConnector1">
            <a:avLst/>
          </a:prstGeom>
          <a:ln w="57150">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198" name="Connecteur droit 197"/>
          <p:cNvCxnSpPr/>
          <p:nvPr/>
        </p:nvCxnSpPr>
        <p:spPr>
          <a:xfrm flipV="1">
            <a:off x="7753024" y="5589240"/>
            <a:ext cx="0" cy="4313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99" name="ZoneTexte 198"/>
          <p:cNvSpPr txBox="1"/>
          <p:nvPr/>
        </p:nvSpPr>
        <p:spPr>
          <a:xfrm>
            <a:off x="566088" y="5532356"/>
            <a:ext cx="4634602" cy="523220"/>
          </a:xfrm>
          <a:prstGeom prst="rect">
            <a:avLst/>
          </a:prstGeom>
          <a:noFill/>
        </p:spPr>
        <p:txBody>
          <a:bodyPr wrap="none" rtlCol="0">
            <a:spAutoFit/>
          </a:bodyPr>
          <a:lstStyle/>
          <a:p>
            <a:r>
              <a:rPr lang="fr-FR" sz="2800" b="1" dirty="0" smtClean="0"/>
              <a:t>Symbole FRL simplifié</a:t>
            </a:r>
            <a:endParaRPr lang="fr-FR" sz="2800" b="1" dirty="0"/>
          </a:p>
        </p:txBody>
      </p:sp>
    </p:spTree>
    <p:extLst>
      <p:ext uri="{BB962C8B-B14F-4D97-AF65-F5344CB8AC3E}">
        <p14:creationId xmlns:p14="http://schemas.microsoft.com/office/powerpoint/2010/main" val="2471589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05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25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68"/>
                                        </p:tgtEl>
                                        <p:attrNameLst>
                                          <p:attrName>style.visibility</p:attrName>
                                        </p:attrNameLst>
                                      </p:cBhvr>
                                      <p:to>
                                        <p:strVal val="visible"/>
                                      </p:to>
                                    </p:set>
                                    <p:animEffect transition="in" filter="fade">
                                      <p:cBhvr>
                                        <p:cTn id="11" dur="500"/>
                                        <p:tgtEl>
                                          <p:spTgt spid="68"/>
                                        </p:tgtEl>
                                      </p:cBhvr>
                                    </p:animEffect>
                                  </p:childTnLst>
                                </p:cTn>
                              </p:par>
                            </p:childTnLst>
                          </p:cTn>
                        </p:par>
                        <p:par>
                          <p:cTn id="12" fill="hold">
                            <p:stCondLst>
                              <p:cond delay="3100"/>
                            </p:stCondLst>
                            <p:childTnLst>
                              <p:par>
                                <p:cTn id="13" presetID="10" presetClass="entr" presetSubtype="0" fill="hold" grpId="0" nodeType="after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fade">
                                      <p:cBhvr>
                                        <p:cTn id="15" dur="500"/>
                                        <p:tgtEl>
                                          <p:spTgt spid="1028"/>
                                        </p:tgtEl>
                                      </p:cBhvr>
                                    </p:animEffect>
                                  </p:childTnLst>
                                </p:cTn>
                              </p:par>
                            </p:childTnLst>
                          </p:cTn>
                        </p:par>
                        <p:par>
                          <p:cTn id="16" fill="hold">
                            <p:stCondLst>
                              <p:cond delay="3600"/>
                            </p:stCondLst>
                            <p:childTnLst>
                              <p:par>
                                <p:cTn id="17" presetID="22" presetClass="entr" presetSubtype="8" fill="hold" nodeType="after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wipe(left)">
                                      <p:cBhvr>
                                        <p:cTn id="19" dur="500"/>
                                        <p:tgtEl>
                                          <p:spTgt spid="70"/>
                                        </p:tgtEl>
                                      </p:cBhvr>
                                    </p:animEffect>
                                  </p:childTnLst>
                                </p:cTn>
                              </p:par>
                            </p:childTnLst>
                          </p:cTn>
                        </p:par>
                        <p:par>
                          <p:cTn id="20" fill="hold">
                            <p:stCondLst>
                              <p:cond delay="4100"/>
                            </p:stCondLst>
                            <p:childTnLst>
                              <p:par>
                                <p:cTn id="21" presetID="22" presetClass="entr" presetSubtype="4" fill="hold" nodeType="after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wipe(down)">
                                      <p:cBhvr>
                                        <p:cTn id="23" dur="500"/>
                                        <p:tgtEl>
                                          <p:spTgt spid="72"/>
                                        </p:tgtEl>
                                      </p:cBhvr>
                                    </p:animEffect>
                                  </p:childTnLst>
                                </p:cTn>
                              </p:par>
                            </p:childTnLst>
                          </p:cTn>
                        </p:par>
                        <p:par>
                          <p:cTn id="24" fill="hold">
                            <p:stCondLst>
                              <p:cond delay="4600"/>
                            </p:stCondLst>
                            <p:childTnLst>
                              <p:par>
                                <p:cTn id="25" presetID="22" presetClass="entr" presetSubtype="8" fill="hold" nodeType="after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wipe(left)">
                                      <p:cBhvr>
                                        <p:cTn id="27" dur="500"/>
                                        <p:tgtEl>
                                          <p:spTgt spid="79"/>
                                        </p:tgtEl>
                                      </p:cBhvr>
                                    </p:animEffect>
                                  </p:childTnLst>
                                </p:cTn>
                              </p:par>
                            </p:childTnLst>
                          </p:cTn>
                        </p:par>
                        <p:par>
                          <p:cTn id="28" fill="hold">
                            <p:stCondLst>
                              <p:cond delay="510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172"/>
                                        </p:tgtEl>
                                        <p:attrNameLst>
                                          <p:attrName>style.visibility</p:attrName>
                                        </p:attrNameLst>
                                      </p:cBhvr>
                                      <p:to>
                                        <p:strVal val="visible"/>
                                      </p:to>
                                    </p:set>
                                    <p:animEffect transition="in" filter="fade">
                                      <p:cBhvr>
                                        <p:cTn id="31" dur="500"/>
                                        <p:tgtEl>
                                          <p:spTgt spid="172"/>
                                        </p:tgtEl>
                                      </p:cBhvr>
                                    </p:animEffect>
                                  </p:childTnLst>
                                </p:cTn>
                              </p:par>
                            </p:childTnLst>
                          </p:cTn>
                        </p:par>
                        <p:par>
                          <p:cTn id="32" fill="hold">
                            <p:stCondLst>
                              <p:cond delay="5750"/>
                            </p:stCondLst>
                            <p:childTnLst>
                              <p:par>
                                <p:cTn id="33" presetID="22" presetClass="entr" presetSubtype="8" fill="hold" grpId="0" nodeType="afterEffect">
                                  <p:stCondLst>
                                    <p:cond delay="0"/>
                                  </p:stCondLst>
                                  <p:childTnLst>
                                    <p:set>
                                      <p:cBhvr>
                                        <p:cTn id="34" dur="1" fill="hold">
                                          <p:stCondLst>
                                            <p:cond delay="0"/>
                                          </p:stCondLst>
                                        </p:cTn>
                                        <p:tgtEl>
                                          <p:spTgt spid="101"/>
                                        </p:tgtEl>
                                        <p:attrNameLst>
                                          <p:attrName>style.visibility</p:attrName>
                                        </p:attrNameLst>
                                      </p:cBhvr>
                                      <p:to>
                                        <p:strVal val="visible"/>
                                      </p:to>
                                    </p:set>
                                    <p:animEffect transition="in" filter="wipe(left)">
                                      <p:cBhvr>
                                        <p:cTn id="35" dur="500"/>
                                        <p:tgtEl>
                                          <p:spTgt spid="101"/>
                                        </p:tgtEl>
                                      </p:cBhvr>
                                    </p:animEffect>
                                  </p:childTnLst>
                                </p:cTn>
                              </p:par>
                            </p:childTnLst>
                          </p:cTn>
                        </p:par>
                        <p:par>
                          <p:cTn id="36" fill="hold">
                            <p:stCondLst>
                              <p:cond delay="6250"/>
                            </p:stCondLst>
                            <p:childTnLst>
                              <p:par>
                                <p:cTn id="37" presetID="10" presetClass="entr" presetSubtype="0" fill="hold" grpId="0" nodeType="afterEffect">
                                  <p:stCondLst>
                                    <p:cond delay="0"/>
                                  </p:stCondLst>
                                  <p:iterate type="wd">
                                    <p:tmPct val="10000"/>
                                  </p:iterate>
                                  <p:childTnLst>
                                    <p:set>
                                      <p:cBhvr>
                                        <p:cTn id="38" dur="1" fill="hold">
                                          <p:stCondLst>
                                            <p:cond delay="0"/>
                                          </p:stCondLst>
                                        </p:cTn>
                                        <p:tgtEl>
                                          <p:spTgt spid="173"/>
                                        </p:tgtEl>
                                        <p:attrNameLst>
                                          <p:attrName>style.visibility</p:attrName>
                                        </p:attrNameLst>
                                      </p:cBhvr>
                                      <p:to>
                                        <p:strVal val="visible"/>
                                      </p:to>
                                    </p:set>
                                    <p:animEffect transition="in" filter="fade">
                                      <p:cBhvr>
                                        <p:cTn id="39" dur="500"/>
                                        <p:tgtEl>
                                          <p:spTgt spid="173"/>
                                        </p:tgtEl>
                                      </p:cBhvr>
                                    </p:animEffect>
                                  </p:childTnLst>
                                </p:cTn>
                              </p:par>
                            </p:childTnLst>
                          </p:cTn>
                        </p:par>
                        <p:par>
                          <p:cTn id="40" fill="hold">
                            <p:stCondLst>
                              <p:cond delay="6750"/>
                            </p:stCondLst>
                            <p:childTnLst>
                              <p:par>
                                <p:cTn id="41" presetID="22" presetClass="entr" presetSubtype="8" fill="hold" nodeType="afterEffect">
                                  <p:stCondLst>
                                    <p:cond delay="0"/>
                                  </p:stCondLst>
                                  <p:childTnLst>
                                    <p:set>
                                      <p:cBhvr>
                                        <p:cTn id="42" dur="1" fill="hold">
                                          <p:stCondLst>
                                            <p:cond delay="0"/>
                                          </p:stCondLst>
                                        </p:cTn>
                                        <p:tgtEl>
                                          <p:spTgt spid="134"/>
                                        </p:tgtEl>
                                        <p:attrNameLst>
                                          <p:attrName>style.visibility</p:attrName>
                                        </p:attrNameLst>
                                      </p:cBhvr>
                                      <p:to>
                                        <p:strVal val="visible"/>
                                      </p:to>
                                    </p:set>
                                    <p:animEffect transition="in" filter="wipe(left)">
                                      <p:cBhvr>
                                        <p:cTn id="43" dur="500"/>
                                        <p:tgtEl>
                                          <p:spTgt spid="134"/>
                                        </p:tgtEl>
                                      </p:cBhvr>
                                    </p:animEffect>
                                  </p:childTnLst>
                                </p:cTn>
                              </p:par>
                            </p:childTnLst>
                          </p:cTn>
                        </p:par>
                        <p:par>
                          <p:cTn id="44" fill="hold">
                            <p:stCondLst>
                              <p:cond delay="7250"/>
                            </p:stCondLst>
                            <p:childTnLst>
                              <p:par>
                                <p:cTn id="45" presetID="22" presetClass="entr" presetSubtype="8" fill="hold" nodeType="afterEffect">
                                  <p:stCondLst>
                                    <p:cond delay="0"/>
                                  </p:stCondLst>
                                  <p:childTnLst>
                                    <p:set>
                                      <p:cBhvr>
                                        <p:cTn id="46" dur="1" fill="hold">
                                          <p:stCondLst>
                                            <p:cond delay="0"/>
                                          </p:stCondLst>
                                        </p:cTn>
                                        <p:tgtEl>
                                          <p:spTgt spid="132"/>
                                        </p:tgtEl>
                                        <p:attrNameLst>
                                          <p:attrName>style.visibility</p:attrName>
                                        </p:attrNameLst>
                                      </p:cBhvr>
                                      <p:to>
                                        <p:strVal val="visible"/>
                                      </p:to>
                                    </p:set>
                                    <p:animEffect transition="in" filter="wipe(left)">
                                      <p:cBhvr>
                                        <p:cTn id="47" dur="500"/>
                                        <p:tgtEl>
                                          <p:spTgt spid="132"/>
                                        </p:tgtEl>
                                      </p:cBhvr>
                                    </p:animEffect>
                                  </p:childTnLst>
                                </p:cTn>
                              </p:par>
                            </p:childTnLst>
                          </p:cTn>
                        </p:par>
                        <p:par>
                          <p:cTn id="48" fill="hold">
                            <p:stCondLst>
                              <p:cond delay="7750"/>
                            </p:stCondLst>
                            <p:childTnLst>
                              <p:par>
                                <p:cTn id="49" presetID="22" presetClass="entr" presetSubtype="8" fill="hold" nodeType="afterEffect">
                                  <p:stCondLst>
                                    <p:cond delay="0"/>
                                  </p:stCondLst>
                                  <p:childTnLst>
                                    <p:set>
                                      <p:cBhvr>
                                        <p:cTn id="50" dur="1" fill="hold">
                                          <p:stCondLst>
                                            <p:cond delay="0"/>
                                          </p:stCondLst>
                                        </p:cTn>
                                        <p:tgtEl>
                                          <p:spTgt spid="151"/>
                                        </p:tgtEl>
                                        <p:attrNameLst>
                                          <p:attrName>style.visibility</p:attrName>
                                        </p:attrNameLst>
                                      </p:cBhvr>
                                      <p:to>
                                        <p:strVal val="visible"/>
                                      </p:to>
                                    </p:set>
                                    <p:animEffect transition="in" filter="wipe(left)">
                                      <p:cBhvr>
                                        <p:cTn id="51" dur="500"/>
                                        <p:tgtEl>
                                          <p:spTgt spid="151"/>
                                        </p:tgtEl>
                                      </p:cBhvr>
                                    </p:animEffect>
                                  </p:childTnLst>
                                </p:cTn>
                              </p:par>
                            </p:childTnLst>
                          </p:cTn>
                        </p:par>
                        <p:par>
                          <p:cTn id="52" fill="hold">
                            <p:stCondLst>
                              <p:cond delay="8250"/>
                            </p:stCondLst>
                            <p:childTnLst>
                              <p:par>
                                <p:cTn id="53" presetID="22" presetClass="entr" presetSubtype="8" fill="hold" grpId="0" nodeType="afterEffect">
                                  <p:stCondLst>
                                    <p:cond delay="0"/>
                                  </p:stCondLst>
                                  <p:childTnLst>
                                    <p:set>
                                      <p:cBhvr>
                                        <p:cTn id="54" dur="1" fill="hold">
                                          <p:stCondLst>
                                            <p:cond delay="0"/>
                                          </p:stCondLst>
                                        </p:cTn>
                                        <p:tgtEl>
                                          <p:spTgt spid="135"/>
                                        </p:tgtEl>
                                        <p:attrNameLst>
                                          <p:attrName>style.visibility</p:attrName>
                                        </p:attrNameLst>
                                      </p:cBhvr>
                                      <p:to>
                                        <p:strVal val="visible"/>
                                      </p:to>
                                    </p:set>
                                    <p:animEffect transition="in" filter="wipe(left)">
                                      <p:cBhvr>
                                        <p:cTn id="55" dur="500"/>
                                        <p:tgtEl>
                                          <p:spTgt spid="135"/>
                                        </p:tgtEl>
                                      </p:cBhvr>
                                    </p:animEffect>
                                  </p:childTnLst>
                                </p:cTn>
                              </p:par>
                            </p:childTnLst>
                          </p:cTn>
                        </p:par>
                        <p:par>
                          <p:cTn id="56" fill="hold">
                            <p:stCondLst>
                              <p:cond delay="8750"/>
                            </p:stCondLst>
                            <p:childTnLst>
                              <p:par>
                                <p:cTn id="57" presetID="22" presetClass="entr" presetSubtype="8" fill="hold" nodeType="afterEffect">
                                  <p:stCondLst>
                                    <p:cond delay="0"/>
                                  </p:stCondLst>
                                  <p:childTnLst>
                                    <p:set>
                                      <p:cBhvr>
                                        <p:cTn id="58" dur="1" fill="hold">
                                          <p:stCondLst>
                                            <p:cond delay="0"/>
                                          </p:stCondLst>
                                        </p:cTn>
                                        <p:tgtEl>
                                          <p:spTgt spid="137"/>
                                        </p:tgtEl>
                                        <p:attrNameLst>
                                          <p:attrName>style.visibility</p:attrName>
                                        </p:attrNameLst>
                                      </p:cBhvr>
                                      <p:to>
                                        <p:strVal val="visible"/>
                                      </p:to>
                                    </p:set>
                                    <p:animEffect transition="in" filter="wipe(left)">
                                      <p:cBhvr>
                                        <p:cTn id="59" dur="500"/>
                                        <p:tgtEl>
                                          <p:spTgt spid="137"/>
                                        </p:tgtEl>
                                      </p:cBhvr>
                                    </p:animEffect>
                                  </p:childTnLst>
                                </p:cTn>
                              </p:par>
                            </p:childTnLst>
                          </p:cTn>
                        </p:par>
                        <p:par>
                          <p:cTn id="60" fill="hold">
                            <p:stCondLst>
                              <p:cond delay="9250"/>
                            </p:stCondLst>
                            <p:childTnLst>
                              <p:par>
                                <p:cTn id="61" presetID="22" presetClass="entr" presetSubtype="8" fill="hold" nodeType="afterEffect">
                                  <p:stCondLst>
                                    <p:cond delay="0"/>
                                  </p:stCondLst>
                                  <p:childTnLst>
                                    <p:set>
                                      <p:cBhvr>
                                        <p:cTn id="62" dur="1" fill="hold">
                                          <p:stCondLst>
                                            <p:cond delay="0"/>
                                          </p:stCondLst>
                                        </p:cTn>
                                        <p:tgtEl>
                                          <p:spTgt spid="139"/>
                                        </p:tgtEl>
                                        <p:attrNameLst>
                                          <p:attrName>style.visibility</p:attrName>
                                        </p:attrNameLst>
                                      </p:cBhvr>
                                      <p:to>
                                        <p:strVal val="visible"/>
                                      </p:to>
                                    </p:set>
                                    <p:animEffect transition="in" filter="wipe(left)">
                                      <p:cBhvr>
                                        <p:cTn id="63" dur="500"/>
                                        <p:tgtEl>
                                          <p:spTgt spid="139"/>
                                        </p:tgtEl>
                                      </p:cBhvr>
                                    </p:animEffect>
                                  </p:childTnLst>
                                </p:cTn>
                              </p:par>
                            </p:childTnLst>
                          </p:cTn>
                        </p:par>
                        <p:par>
                          <p:cTn id="64" fill="hold">
                            <p:stCondLst>
                              <p:cond delay="9750"/>
                            </p:stCondLst>
                            <p:childTnLst>
                              <p:par>
                                <p:cTn id="65" presetID="22" presetClass="entr" presetSubtype="8" fill="hold" grpId="0" nodeType="afterEffect">
                                  <p:stCondLst>
                                    <p:cond delay="0"/>
                                  </p:stCondLst>
                                  <p:childTnLst>
                                    <p:set>
                                      <p:cBhvr>
                                        <p:cTn id="66" dur="1" fill="hold">
                                          <p:stCondLst>
                                            <p:cond delay="0"/>
                                          </p:stCondLst>
                                        </p:cTn>
                                        <p:tgtEl>
                                          <p:spTgt spid="141"/>
                                        </p:tgtEl>
                                        <p:attrNameLst>
                                          <p:attrName>style.visibility</p:attrName>
                                        </p:attrNameLst>
                                      </p:cBhvr>
                                      <p:to>
                                        <p:strVal val="visible"/>
                                      </p:to>
                                    </p:set>
                                    <p:animEffect transition="in" filter="wipe(left)">
                                      <p:cBhvr>
                                        <p:cTn id="67" dur="500"/>
                                        <p:tgtEl>
                                          <p:spTgt spid="141"/>
                                        </p:tgtEl>
                                      </p:cBhvr>
                                    </p:animEffect>
                                  </p:childTnLst>
                                </p:cTn>
                              </p:par>
                            </p:childTnLst>
                          </p:cTn>
                        </p:par>
                        <p:par>
                          <p:cTn id="68" fill="hold">
                            <p:stCondLst>
                              <p:cond delay="10250"/>
                            </p:stCondLst>
                            <p:childTnLst>
                              <p:par>
                                <p:cTn id="69" presetID="22" presetClass="entr" presetSubtype="8" fill="hold" nodeType="afterEffect">
                                  <p:stCondLst>
                                    <p:cond delay="0"/>
                                  </p:stCondLst>
                                  <p:childTnLst>
                                    <p:set>
                                      <p:cBhvr>
                                        <p:cTn id="70" dur="1" fill="hold">
                                          <p:stCondLst>
                                            <p:cond delay="0"/>
                                          </p:stCondLst>
                                        </p:cTn>
                                        <p:tgtEl>
                                          <p:spTgt spid="165"/>
                                        </p:tgtEl>
                                        <p:attrNameLst>
                                          <p:attrName>style.visibility</p:attrName>
                                        </p:attrNameLst>
                                      </p:cBhvr>
                                      <p:to>
                                        <p:strVal val="visible"/>
                                      </p:to>
                                    </p:set>
                                    <p:animEffect transition="in" filter="wipe(left)">
                                      <p:cBhvr>
                                        <p:cTn id="71" dur="500"/>
                                        <p:tgtEl>
                                          <p:spTgt spid="165"/>
                                        </p:tgtEl>
                                      </p:cBhvr>
                                    </p:animEffect>
                                  </p:childTnLst>
                                </p:cTn>
                              </p:par>
                            </p:childTnLst>
                          </p:cTn>
                        </p:par>
                        <p:par>
                          <p:cTn id="72" fill="hold">
                            <p:stCondLst>
                              <p:cond delay="10750"/>
                            </p:stCondLst>
                            <p:childTnLst>
                              <p:par>
                                <p:cTn id="73" presetID="22" presetClass="entr" presetSubtype="8" fill="hold" grpId="0" nodeType="afterEffect">
                                  <p:stCondLst>
                                    <p:cond delay="0"/>
                                  </p:stCondLst>
                                  <p:childTnLst>
                                    <p:set>
                                      <p:cBhvr>
                                        <p:cTn id="74" dur="1" fill="hold">
                                          <p:stCondLst>
                                            <p:cond delay="0"/>
                                          </p:stCondLst>
                                        </p:cTn>
                                        <p:tgtEl>
                                          <p:spTgt spid="142"/>
                                        </p:tgtEl>
                                        <p:attrNameLst>
                                          <p:attrName>style.visibility</p:attrName>
                                        </p:attrNameLst>
                                      </p:cBhvr>
                                      <p:to>
                                        <p:strVal val="visible"/>
                                      </p:to>
                                    </p:set>
                                    <p:animEffect transition="in" filter="wipe(left)">
                                      <p:cBhvr>
                                        <p:cTn id="75" dur="500"/>
                                        <p:tgtEl>
                                          <p:spTgt spid="142"/>
                                        </p:tgtEl>
                                      </p:cBhvr>
                                    </p:animEffect>
                                  </p:childTnLst>
                                </p:cTn>
                              </p:par>
                            </p:childTnLst>
                          </p:cTn>
                        </p:par>
                        <p:par>
                          <p:cTn id="76" fill="hold">
                            <p:stCondLst>
                              <p:cond delay="11250"/>
                            </p:stCondLst>
                            <p:childTnLst>
                              <p:par>
                                <p:cTn id="77" presetID="10" presetClass="entr" presetSubtype="0" fill="hold" grpId="0" nodeType="afterEffect">
                                  <p:stCondLst>
                                    <p:cond delay="0"/>
                                  </p:stCondLst>
                                  <p:iterate type="wd">
                                    <p:tmPct val="10000"/>
                                  </p:iterate>
                                  <p:childTnLst>
                                    <p:set>
                                      <p:cBhvr>
                                        <p:cTn id="78" dur="1" fill="hold">
                                          <p:stCondLst>
                                            <p:cond delay="0"/>
                                          </p:stCondLst>
                                        </p:cTn>
                                        <p:tgtEl>
                                          <p:spTgt spid="174"/>
                                        </p:tgtEl>
                                        <p:attrNameLst>
                                          <p:attrName>style.visibility</p:attrName>
                                        </p:attrNameLst>
                                      </p:cBhvr>
                                      <p:to>
                                        <p:strVal val="visible"/>
                                      </p:to>
                                    </p:set>
                                    <p:animEffect transition="in" filter="fade">
                                      <p:cBhvr>
                                        <p:cTn id="79" dur="500"/>
                                        <p:tgtEl>
                                          <p:spTgt spid="174"/>
                                        </p:tgtEl>
                                      </p:cBhvr>
                                    </p:animEffect>
                                  </p:childTnLst>
                                </p:cTn>
                              </p:par>
                            </p:childTnLst>
                          </p:cTn>
                        </p:par>
                        <p:par>
                          <p:cTn id="80" fill="hold">
                            <p:stCondLst>
                              <p:cond delay="11750"/>
                            </p:stCondLst>
                            <p:childTnLst>
                              <p:par>
                                <p:cTn id="81" presetID="22" presetClass="entr" presetSubtype="8" fill="hold" nodeType="afterEffect">
                                  <p:stCondLst>
                                    <p:cond delay="0"/>
                                  </p:stCondLst>
                                  <p:childTnLst>
                                    <p:set>
                                      <p:cBhvr>
                                        <p:cTn id="82" dur="1" fill="hold">
                                          <p:stCondLst>
                                            <p:cond delay="0"/>
                                          </p:stCondLst>
                                        </p:cTn>
                                        <p:tgtEl>
                                          <p:spTgt spid="144"/>
                                        </p:tgtEl>
                                        <p:attrNameLst>
                                          <p:attrName>style.visibility</p:attrName>
                                        </p:attrNameLst>
                                      </p:cBhvr>
                                      <p:to>
                                        <p:strVal val="visible"/>
                                      </p:to>
                                    </p:set>
                                    <p:animEffect transition="in" filter="wipe(left)">
                                      <p:cBhvr>
                                        <p:cTn id="83" dur="500"/>
                                        <p:tgtEl>
                                          <p:spTgt spid="144"/>
                                        </p:tgtEl>
                                      </p:cBhvr>
                                    </p:animEffect>
                                  </p:childTnLst>
                                </p:cTn>
                              </p:par>
                            </p:childTnLst>
                          </p:cTn>
                        </p:par>
                        <p:par>
                          <p:cTn id="84" fill="hold">
                            <p:stCondLst>
                              <p:cond delay="12250"/>
                            </p:stCondLst>
                            <p:childTnLst>
                              <p:par>
                                <p:cTn id="85" presetID="22" presetClass="entr" presetSubtype="8" fill="hold" nodeType="afterEffect">
                                  <p:stCondLst>
                                    <p:cond delay="0"/>
                                  </p:stCondLst>
                                  <p:childTnLst>
                                    <p:set>
                                      <p:cBhvr>
                                        <p:cTn id="86" dur="1" fill="hold">
                                          <p:stCondLst>
                                            <p:cond delay="0"/>
                                          </p:stCondLst>
                                        </p:cTn>
                                        <p:tgtEl>
                                          <p:spTgt spid="157"/>
                                        </p:tgtEl>
                                        <p:attrNameLst>
                                          <p:attrName>style.visibility</p:attrName>
                                        </p:attrNameLst>
                                      </p:cBhvr>
                                      <p:to>
                                        <p:strVal val="visible"/>
                                      </p:to>
                                    </p:set>
                                    <p:animEffect transition="in" filter="wipe(left)">
                                      <p:cBhvr>
                                        <p:cTn id="87" dur="500"/>
                                        <p:tgtEl>
                                          <p:spTgt spid="157"/>
                                        </p:tgtEl>
                                      </p:cBhvr>
                                    </p:animEffect>
                                  </p:childTnLst>
                                </p:cTn>
                              </p:par>
                            </p:childTnLst>
                          </p:cTn>
                        </p:par>
                        <p:par>
                          <p:cTn id="88" fill="hold">
                            <p:stCondLst>
                              <p:cond delay="12750"/>
                            </p:stCondLst>
                            <p:childTnLst>
                              <p:par>
                                <p:cTn id="89" presetID="22" presetClass="entr" presetSubtype="8" fill="hold" grpId="0" nodeType="afterEffect">
                                  <p:stCondLst>
                                    <p:cond delay="0"/>
                                  </p:stCondLst>
                                  <p:childTnLst>
                                    <p:set>
                                      <p:cBhvr>
                                        <p:cTn id="90" dur="1" fill="hold">
                                          <p:stCondLst>
                                            <p:cond delay="0"/>
                                          </p:stCondLst>
                                        </p:cTn>
                                        <p:tgtEl>
                                          <p:spTgt spid="154"/>
                                        </p:tgtEl>
                                        <p:attrNameLst>
                                          <p:attrName>style.visibility</p:attrName>
                                        </p:attrNameLst>
                                      </p:cBhvr>
                                      <p:to>
                                        <p:strVal val="visible"/>
                                      </p:to>
                                    </p:set>
                                    <p:animEffect transition="in" filter="wipe(left)">
                                      <p:cBhvr>
                                        <p:cTn id="91" dur="500"/>
                                        <p:tgtEl>
                                          <p:spTgt spid="154"/>
                                        </p:tgtEl>
                                      </p:cBhvr>
                                    </p:animEffect>
                                  </p:childTnLst>
                                </p:cTn>
                              </p:par>
                            </p:childTnLst>
                          </p:cTn>
                        </p:par>
                        <p:par>
                          <p:cTn id="92" fill="hold">
                            <p:stCondLst>
                              <p:cond delay="13250"/>
                            </p:stCondLst>
                            <p:childTnLst>
                              <p:par>
                                <p:cTn id="93" presetID="10" presetClass="entr" presetSubtype="0" fill="hold" grpId="0" nodeType="afterEffect">
                                  <p:stCondLst>
                                    <p:cond delay="500"/>
                                  </p:stCondLst>
                                  <p:iterate type="wd">
                                    <p:tmPct val="10000"/>
                                  </p:iterate>
                                  <p:childTnLst>
                                    <p:set>
                                      <p:cBhvr>
                                        <p:cTn id="94" dur="1" fill="hold">
                                          <p:stCondLst>
                                            <p:cond delay="0"/>
                                          </p:stCondLst>
                                        </p:cTn>
                                        <p:tgtEl>
                                          <p:spTgt spid="175"/>
                                        </p:tgtEl>
                                        <p:attrNameLst>
                                          <p:attrName>style.visibility</p:attrName>
                                        </p:attrNameLst>
                                      </p:cBhvr>
                                      <p:to>
                                        <p:strVal val="visible"/>
                                      </p:to>
                                    </p:set>
                                    <p:animEffect transition="in" filter="fade">
                                      <p:cBhvr>
                                        <p:cTn id="95" dur="500"/>
                                        <p:tgtEl>
                                          <p:spTgt spid="175"/>
                                        </p:tgtEl>
                                      </p:cBhvr>
                                    </p:animEffect>
                                  </p:childTnLst>
                                </p:cTn>
                              </p:par>
                            </p:childTnLst>
                          </p:cTn>
                        </p:par>
                        <p:par>
                          <p:cTn id="96" fill="hold">
                            <p:stCondLst>
                              <p:cond delay="14250"/>
                            </p:stCondLst>
                            <p:childTnLst>
                              <p:par>
                                <p:cTn id="97" presetID="22" presetClass="entr" presetSubtype="8" fill="hold" nodeType="afterEffect">
                                  <p:stCondLst>
                                    <p:cond delay="0"/>
                                  </p:stCondLst>
                                  <p:childTnLst>
                                    <p:set>
                                      <p:cBhvr>
                                        <p:cTn id="98" dur="1" fill="hold">
                                          <p:stCondLst>
                                            <p:cond delay="0"/>
                                          </p:stCondLst>
                                        </p:cTn>
                                        <p:tgtEl>
                                          <p:spTgt spid="150"/>
                                        </p:tgtEl>
                                        <p:attrNameLst>
                                          <p:attrName>style.visibility</p:attrName>
                                        </p:attrNameLst>
                                      </p:cBhvr>
                                      <p:to>
                                        <p:strVal val="visible"/>
                                      </p:to>
                                    </p:set>
                                    <p:animEffect transition="in" filter="wipe(left)">
                                      <p:cBhvr>
                                        <p:cTn id="99" dur="500"/>
                                        <p:tgtEl>
                                          <p:spTgt spid="150"/>
                                        </p:tgtEl>
                                      </p:cBhvr>
                                    </p:animEffect>
                                  </p:childTnLst>
                                </p:cTn>
                              </p:par>
                            </p:childTnLst>
                          </p:cTn>
                        </p:par>
                        <p:par>
                          <p:cTn id="100" fill="hold">
                            <p:stCondLst>
                              <p:cond delay="14750"/>
                            </p:stCondLst>
                            <p:childTnLst>
                              <p:par>
                                <p:cTn id="101" presetID="22" presetClass="entr" presetSubtype="8" fill="hold" grpId="0" nodeType="afterEffect">
                                  <p:stCondLst>
                                    <p:cond delay="0"/>
                                  </p:stCondLst>
                                  <p:childTnLst>
                                    <p:set>
                                      <p:cBhvr>
                                        <p:cTn id="102" dur="1" fill="hold">
                                          <p:stCondLst>
                                            <p:cond delay="0"/>
                                          </p:stCondLst>
                                        </p:cTn>
                                        <p:tgtEl>
                                          <p:spTgt spid="163"/>
                                        </p:tgtEl>
                                        <p:attrNameLst>
                                          <p:attrName>style.visibility</p:attrName>
                                        </p:attrNameLst>
                                      </p:cBhvr>
                                      <p:to>
                                        <p:strVal val="visible"/>
                                      </p:to>
                                    </p:set>
                                    <p:animEffect transition="in" filter="wipe(left)">
                                      <p:cBhvr>
                                        <p:cTn id="103" dur="500"/>
                                        <p:tgtEl>
                                          <p:spTgt spid="163"/>
                                        </p:tgtEl>
                                      </p:cBhvr>
                                    </p:animEffect>
                                  </p:childTnLst>
                                </p:cTn>
                              </p:par>
                            </p:childTnLst>
                          </p:cTn>
                        </p:par>
                        <p:par>
                          <p:cTn id="104" fill="hold">
                            <p:stCondLst>
                              <p:cond delay="15250"/>
                            </p:stCondLst>
                            <p:childTnLst>
                              <p:par>
                                <p:cTn id="105" presetID="22" presetClass="entr" presetSubtype="8" fill="hold" nodeType="afterEffect">
                                  <p:stCondLst>
                                    <p:cond delay="0"/>
                                  </p:stCondLst>
                                  <p:childTnLst>
                                    <p:set>
                                      <p:cBhvr>
                                        <p:cTn id="106" dur="1" fill="hold">
                                          <p:stCondLst>
                                            <p:cond delay="0"/>
                                          </p:stCondLst>
                                        </p:cTn>
                                        <p:tgtEl>
                                          <p:spTgt spid="164"/>
                                        </p:tgtEl>
                                        <p:attrNameLst>
                                          <p:attrName>style.visibility</p:attrName>
                                        </p:attrNameLst>
                                      </p:cBhvr>
                                      <p:to>
                                        <p:strVal val="visible"/>
                                      </p:to>
                                    </p:set>
                                    <p:animEffect transition="in" filter="wipe(left)">
                                      <p:cBhvr>
                                        <p:cTn id="107" dur="500"/>
                                        <p:tgtEl>
                                          <p:spTgt spid="164"/>
                                        </p:tgtEl>
                                      </p:cBhvr>
                                    </p:animEffect>
                                  </p:childTnLst>
                                </p:cTn>
                              </p:par>
                            </p:childTnLst>
                          </p:cTn>
                        </p:par>
                        <p:par>
                          <p:cTn id="108" fill="hold">
                            <p:stCondLst>
                              <p:cond delay="15750"/>
                            </p:stCondLst>
                            <p:childTnLst>
                              <p:par>
                                <p:cTn id="109" presetID="10" presetClass="entr" presetSubtype="0" fill="hold" grpId="0" nodeType="afterEffect">
                                  <p:stCondLst>
                                    <p:cond delay="500"/>
                                  </p:stCondLst>
                                  <p:iterate type="wd">
                                    <p:tmPct val="10000"/>
                                  </p:iterate>
                                  <p:childTnLst>
                                    <p:set>
                                      <p:cBhvr>
                                        <p:cTn id="110" dur="1" fill="hold">
                                          <p:stCondLst>
                                            <p:cond delay="0"/>
                                          </p:stCondLst>
                                        </p:cTn>
                                        <p:tgtEl>
                                          <p:spTgt spid="176"/>
                                        </p:tgtEl>
                                        <p:attrNameLst>
                                          <p:attrName>style.visibility</p:attrName>
                                        </p:attrNameLst>
                                      </p:cBhvr>
                                      <p:to>
                                        <p:strVal val="visible"/>
                                      </p:to>
                                    </p:set>
                                    <p:animEffect transition="in" filter="fade">
                                      <p:cBhvr>
                                        <p:cTn id="111" dur="500"/>
                                        <p:tgtEl>
                                          <p:spTgt spid="176"/>
                                        </p:tgtEl>
                                      </p:cBhvr>
                                    </p:animEffect>
                                  </p:childTnLst>
                                </p:cTn>
                              </p:par>
                            </p:childTnLst>
                          </p:cTn>
                        </p:par>
                        <p:par>
                          <p:cTn id="112" fill="hold">
                            <p:stCondLst>
                              <p:cond delay="16750"/>
                            </p:stCondLst>
                            <p:childTnLst>
                              <p:par>
                                <p:cTn id="113" presetID="22" presetClass="entr" presetSubtype="8" fill="hold" nodeType="afterEffect">
                                  <p:stCondLst>
                                    <p:cond delay="0"/>
                                  </p:stCondLst>
                                  <p:childTnLst>
                                    <p:set>
                                      <p:cBhvr>
                                        <p:cTn id="114" dur="1" fill="hold">
                                          <p:stCondLst>
                                            <p:cond delay="0"/>
                                          </p:stCondLst>
                                        </p:cTn>
                                        <p:tgtEl>
                                          <p:spTgt spid="168"/>
                                        </p:tgtEl>
                                        <p:attrNameLst>
                                          <p:attrName>style.visibility</p:attrName>
                                        </p:attrNameLst>
                                      </p:cBhvr>
                                      <p:to>
                                        <p:strVal val="visible"/>
                                      </p:to>
                                    </p:set>
                                    <p:animEffect transition="in" filter="wipe(left)">
                                      <p:cBhvr>
                                        <p:cTn id="115" dur="500"/>
                                        <p:tgtEl>
                                          <p:spTgt spid="168"/>
                                        </p:tgtEl>
                                      </p:cBhvr>
                                    </p:animEffect>
                                  </p:childTnLst>
                                </p:cTn>
                              </p:par>
                            </p:childTnLst>
                          </p:cTn>
                        </p:par>
                        <p:par>
                          <p:cTn id="116" fill="hold">
                            <p:stCondLst>
                              <p:cond delay="17250"/>
                            </p:stCondLst>
                            <p:childTnLst>
                              <p:par>
                                <p:cTn id="117" presetID="10" presetClass="entr" presetSubtype="0" fill="hold" grpId="0" nodeType="afterEffect">
                                  <p:stCondLst>
                                    <p:cond delay="500"/>
                                  </p:stCondLst>
                                  <p:iterate type="wd">
                                    <p:tmPct val="10000"/>
                                  </p:iterate>
                                  <p:childTnLst>
                                    <p:set>
                                      <p:cBhvr>
                                        <p:cTn id="118" dur="1" fill="hold">
                                          <p:stCondLst>
                                            <p:cond delay="0"/>
                                          </p:stCondLst>
                                        </p:cTn>
                                        <p:tgtEl>
                                          <p:spTgt spid="177"/>
                                        </p:tgtEl>
                                        <p:attrNameLst>
                                          <p:attrName>style.visibility</p:attrName>
                                        </p:attrNameLst>
                                      </p:cBhvr>
                                      <p:to>
                                        <p:strVal val="visible"/>
                                      </p:to>
                                    </p:set>
                                    <p:animEffect transition="in" filter="fade">
                                      <p:cBhvr>
                                        <p:cTn id="119" dur="500"/>
                                        <p:tgtEl>
                                          <p:spTgt spid="177"/>
                                        </p:tgtEl>
                                      </p:cBhvr>
                                    </p:animEffect>
                                  </p:childTnLst>
                                </p:cTn>
                              </p:par>
                            </p:childTnLst>
                          </p:cTn>
                        </p:par>
                        <p:par>
                          <p:cTn id="120" fill="hold">
                            <p:stCondLst>
                              <p:cond delay="18600"/>
                            </p:stCondLst>
                            <p:childTnLst>
                              <p:par>
                                <p:cTn id="121" presetID="10" presetClass="entr" presetSubtype="0" fill="hold" grpId="0" nodeType="afterEffect">
                                  <p:stCondLst>
                                    <p:cond delay="0"/>
                                  </p:stCondLst>
                                  <p:iterate type="wd">
                                    <p:tmPct val="10000"/>
                                  </p:iterate>
                                  <p:childTnLst>
                                    <p:set>
                                      <p:cBhvr>
                                        <p:cTn id="122" dur="1" fill="hold">
                                          <p:stCondLst>
                                            <p:cond delay="0"/>
                                          </p:stCondLst>
                                        </p:cTn>
                                        <p:tgtEl>
                                          <p:spTgt spid="199"/>
                                        </p:tgtEl>
                                        <p:attrNameLst>
                                          <p:attrName>style.visibility</p:attrName>
                                        </p:attrNameLst>
                                      </p:cBhvr>
                                      <p:to>
                                        <p:strVal val="visible"/>
                                      </p:to>
                                    </p:set>
                                    <p:animEffect transition="in" filter="fade">
                                      <p:cBhvr>
                                        <p:cTn id="123" dur="500"/>
                                        <p:tgtEl>
                                          <p:spTgt spid="199"/>
                                        </p:tgtEl>
                                      </p:cBhvr>
                                    </p:animEffect>
                                  </p:childTnLst>
                                </p:cTn>
                              </p:par>
                            </p:childTnLst>
                          </p:cTn>
                        </p:par>
                        <p:par>
                          <p:cTn id="124" fill="hold">
                            <p:stCondLst>
                              <p:cond delay="19200"/>
                            </p:stCondLst>
                            <p:childTnLst>
                              <p:par>
                                <p:cTn id="125" presetID="22" presetClass="entr" presetSubtype="4" fill="hold" grpId="0" nodeType="afterEffect">
                                  <p:stCondLst>
                                    <p:cond delay="0"/>
                                  </p:stCondLst>
                                  <p:childTnLst>
                                    <p:set>
                                      <p:cBhvr>
                                        <p:cTn id="126" dur="1" fill="hold">
                                          <p:stCondLst>
                                            <p:cond delay="0"/>
                                          </p:stCondLst>
                                        </p:cTn>
                                        <p:tgtEl>
                                          <p:spTgt spid="181"/>
                                        </p:tgtEl>
                                        <p:attrNameLst>
                                          <p:attrName>style.visibility</p:attrName>
                                        </p:attrNameLst>
                                      </p:cBhvr>
                                      <p:to>
                                        <p:strVal val="visible"/>
                                      </p:to>
                                    </p:set>
                                    <p:animEffect transition="in" filter="wipe(down)">
                                      <p:cBhvr>
                                        <p:cTn id="127" dur="500"/>
                                        <p:tgtEl>
                                          <p:spTgt spid="181"/>
                                        </p:tgtEl>
                                      </p:cBhvr>
                                    </p:animEffect>
                                  </p:childTnLst>
                                </p:cTn>
                              </p:par>
                            </p:childTnLst>
                          </p:cTn>
                        </p:par>
                        <p:par>
                          <p:cTn id="128" fill="hold">
                            <p:stCondLst>
                              <p:cond delay="19700"/>
                            </p:stCondLst>
                            <p:childTnLst>
                              <p:par>
                                <p:cTn id="129" presetID="22" presetClass="entr" presetSubtype="4" fill="hold" grpId="0" nodeType="afterEffect">
                                  <p:stCondLst>
                                    <p:cond delay="0"/>
                                  </p:stCondLst>
                                  <p:childTnLst>
                                    <p:set>
                                      <p:cBhvr>
                                        <p:cTn id="130" dur="1" fill="hold">
                                          <p:stCondLst>
                                            <p:cond delay="0"/>
                                          </p:stCondLst>
                                        </p:cTn>
                                        <p:tgtEl>
                                          <p:spTgt spid="182"/>
                                        </p:tgtEl>
                                        <p:attrNameLst>
                                          <p:attrName>style.visibility</p:attrName>
                                        </p:attrNameLst>
                                      </p:cBhvr>
                                      <p:to>
                                        <p:strVal val="visible"/>
                                      </p:to>
                                    </p:set>
                                    <p:animEffect transition="in" filter="wipe(down)">
                                      <p:cBhvr>
                                        <p:cTn id="131" dur="500"/>
                                        <p:tgtEl>
                                          <p:spTgt spid="182"/>
                                        </p:tgtEl>
                                      </p:cBhvr>
                                    </p:animEffect>
                                  </p:childTnLst>
                                </p:cTn>
                              </p:par>
                            </p:childTnLst>
                          </p:cTn>
                        </p:par>
                        <p:par>
                          <p:cTn id="132" fill="hold">
                            <p:stCondLst>
                              <p:cond delay="20200"/>
                            </p:stCondLst>
                            <p:childTnLst>
                              <p:par>
                                <p:cTn id="133" presetID="22" presetClass="entr" presetSubtype="4" fill="hold" nodeType="afterEffect">
                                  <p:stCondLst>
                                    <p:cond delay="0"/>
                                  </p:stCondLst>
                                  <p:childTnLst>
                                    <p:set>
                                      <p:cBhvr>
                                        <p:cTn id="134" dur="1" fill="hold">
                                          <p:stCondLst>
                                            <p:cond delay="0"/>
                                          </p:stCondLst>
                                        </p:cTn>
                                        <p:tgtEl>
                                          <p:spTgt spid="183"/>
                                        </p:tgtEl>
                                        <p:attrNameLst>
                                          <p:attrName>style.visibility</p:attrName>
                                        </p:attrNameLst>
                                      </p:cBhvr>
                                      <p:to>
                                        <p:strVal val="visible"/>
                                      </p:to>
                                    </p:set>
                                    <p:animEffect transition="in" filter="wipe(down)">
                                      <p:cBhvr>
                                        <p:cTn id="135" dur="500"/>
                                        <p:tgtEl>
                                          <p:spTgt spid="183"/>
                                        </p:tgtEl>
                                      </p:cBhvr>
                                    </p:animEffect>
                                  </p:childTnLst>
                                </p:cTn>
                              </p:par>
                            </p:childTnLst>
                          </p:cTn>
                        </p:par>
                        <p:par>
                          <p:cTn id="136" fill="hold">
                            <p:stCondLst>
                              <p:cond delay="20700"/>
                            </p:stCondLst>
                            <p:childTnLst>
                              <p:par>
                                <p:cTn id="137" presetID="22" presetClass="entr" presetSubtype="4" fill="hold" nodeType="afterEffect">
                                  <p:stCondLst>
                                    <p:cond delay="0"/>
                                  </p:stCondLst>
                                  <p:childTnLst>
                                    <p:set>
                                      <p:cBhvr>
                                        <p:cTn id="138" dur="1" fill="hold">
                                          <p:stCondLst>
                                            <p:cond delay="0"/>
                                          </p:stCondLst>
                                        </p:cTn>
                                        <p:tgtEl>
                                          <p:spTgt spid="184"/>
                                        </p:tgtEl>
                                        <p:attrNameLst>
                                          <p:attrName>style.visibility</p:attrName>
                                        </p:attrNameLst>
                                      </p:cBhvr>
                                      <p:to>
                                        <p:strVal val="visible"/>
                                      </p:to>
                                    </p:set>
                                    <p:animEffect transition="in" filter="wipe(down)">
                                      <p:cBhvr>
                                        <p:cTn id="139" dur="500"/>
                                        <p:tgtEl>
                                          <p:spTgt spid="184"/>
                                        </p:tgtEl>
                                      </p:cBhvr>
                                    </p:animEffect>
                                  </p:childTnLst>
                                </p:cTn>
                              </p:par>
                            </p:childTnLst>
                          </p:cTn>
                        </p:par>
                        <p:par>
                          <p:cTn id="140" fill="hold">
                            <p:stCondLst>
                              <p:cond delay="21200"/>
                            </p:stCondLst>
                            <p:childTnLst>
                              <p:par>
                                <p:cTn id="141" presetID="22" presetClass="entr" presetSubtype="4" fill="hold" grpId="0" nodeType="afterEffect">
                                  <p:stCondLst>
                                    <p:cond delay="0"/>
                                  </p:stCondLst>
                                  <p:childTnLst>
                                    <p:set>
                                      <p:cBhvr>
                                        <p:cTn id="142" dur="1" fill="hold">
                                          <p:stCondLst>
                                            <p:cond delay="0"/>
                                          </p:stCondLst>
                                        </p:cTn>
                                        <p:tgtEl>
                                          <p:spTgt spid="1030"/>
                                        </p:tgtEl>
                                        <p:attrNameLst>
                                          <p:attrName>style.visibility</p:attrName>
                                        </p:attrNameLst>
                                      </p:cBhvr>
                                      <p:to>
                                        <p:strVal val="visible"/>
                                      </p:to>
                                    </p:set>
                                    <p:animEffect transition="in" filter="wipe(down)">
                                      <p:cBhvr>
                                        <p:cTn id="143" dur="500"/>
                                        <p:tgtEl>
                                          <p:spTgt spid="1030"/>
                                        </p:tgtEl>
                                      </p:cBhvr>
                                    </p:animEffect>
                                  </p:childTnLst>
                                </p:cTn>
                              </p:par>
                            </p:childTnLst>
                          </p:cTn>
                        </p:par>
                        <p:par>
                          <p:cTn id="144" fill="hold">
                            <p:stCondLst>
                              <p:cond delay="21700"/>
                            </p:stCondLst>
                            <p:childTnLst>
                              <p:par>
                                <p:cTn id="145" presetID="22" presetClass="entr" presetSubtype="4" fill="hold" nodeType="afterEffect">
                                  <p:stCondLst>
                                    <p:cond delay="0"/>
                                  </p:stCondLst>
                                  <p:childTnLst>
                                    <p:set>
                                      <p:cBhvr>
                                        <p:cTn id="146" dur="1" fill="hold">
                                          <p:stCondLst>
                                            <p:cond delay="0"/>
                                          </p:stCondLst>
                                        </p:cTn>
                                        <p:tgtEl>
                                          <p:spTgt spid="190"/>
                                        </p:tgtEl>
                                        <p:attrNameLst>
                                          <p:attrName>style.visibility</p:attrName>
                                        </p:attrNameLst>
                                      </p:cBhvr>
                                      <p:to>
                                        <p:strVal val="visible"/>
                                      </p:to>
                                    </p:set>
                                    <p:animEffect transition="in" filter="wipe(down)">
                                      <p:cBhvr>
                                        <p:cTn id="147" dur="500"/>
                                        <p:tgtEl>
                                          <p:spTgt spid="190"/>
                                        </p:tgtEl>
                                      </p:cBhvr>
                                    </p:animEffect>
                                  </p:childTnLst>
                                </p:cTn>
                              </p:par>
                            </p:childTnLst>
                          </p:cTn>
                        </p:par>
                        <p:par>
                          <p:cTn id="148" fill="hold">
                            <p:stCondLst>
                              <p:cond delay="22200"/>
                            </p:stCondLst>
                            <p:childTnLst>
                              <p:par>
                                <p:cTn id="149" presetID="22" presetClass="entr" presetSubtype="4" fill="hold" grpId="0" nodeType="afterEffect">
                                  <p:stCondLst>
                                    <p:cond delay="0"/>
                                  </p:stCondLst>
                                  <p:childTnLst>
                                    <p:set>
                                      <p:cBhvr>
                                        <p:cTn id="150" dur="1" fill="hold">
                                          <p:stCondLst>
                                            <p:cond delay="0"/>
                                          </p:stCondLst>
                                        </p:cTn>
                                        <p:tgtEl>
                                          <p:spTgt spid="196"/>
                                        </p:tgtEl>
                                        <p:attrNameLst>
                                          <p:attrName>style.visibility</p:attrName>
                                        </p:attrNameLst>
                                      </p:cBhvr>
                                      <p:to>
                                        <p:strVal val="visible"/>
                                      </p:to>
                                    </p:set>
                                    <p:animEffect transition="in" filter="wipe(down)">
                                      <p:cBhvr>
                                        <p:cTn id="151" dur="500"/>
                                        <p:tgtEl>
                                          <p:spTgt spid="196"/>
                                        </p:tgtEl>
                                      </p:cBhvr>
                                    </p:animEffect>
                                  </p:childTnLst>
                                </p:cTn>
                              </p:par>
                            </p:childTnLst>
                          </p:cTn>
                        </p:par>
                        <p:par>
                          <p:cTn id="152" fill="hold">
                            <p:stCondLst>
                              <p:cond delay="22700"/>
                            </p:stCondLst>
                            <p:childTnLst>
                              <p:par>
                                <p:cTn id="153" presetID="22" presetClass="entr" presetSubtype="4" fill="hold" nodeType="afterEffect">
                                  <p:stCondLst>
                                    <p:cond delay="0"/>
                                  </p:stCondLst>
                                  <p:childTnLst>
                                    <p:set>
                                      <p:cBhvr>
                                        <p:cTn id="154" dur="1" fill="hold">
                                          <p:stCondLst>
                                            <p:cond delay="0"/>
                                          </p:stCondLst>
                                        </p:cTn>
                                        <p:tgtEl>
                                          <p:spTgt spid="197"/>
                                        </p:tgtEl>
                                        <p:attrNameLst>
                                          <p:attrName>style.visibility</p:attrName>
                                        </p:attrNameLst>
                                      </p:cBhvr>
                                      <p:to>
                                        <p:strVal val="visible"/>
                                      </p:to>
                                    </p:set>
                                    <p:animEffect transition="in" filter="wipe(down)">
                                      <p:cBhvr>
                                        <p:cTn id="155" dur="500"/>
                                        <p:tgtEl>
                                          <p:spTgt spid="197"/>
                                        </p:tgtEl>
                                      </p:cBhvr>
                                    </p:animEffect>
                                  </p:childTnLst>
                                </p:cTn>
                              </p:par>
                            </p:childTnLst>
                          </p:cTn>
                        </p:par>
                        <p:par>
                          <p:cTn id="156" fill="hold">
                            <p:stCondLst>
                              <p:cond delay="23200"/>
                            </p:stCondLst>
                            <p:childTnLst>
                              <p:par>
                                <p:cTn id="157" presetID="22" presetClass="entr" presetSubtype="4" fill="hold" nodeType="afterEffect">
                                  <p:stCondLst>
                                    <p:cond delay="0"/>
                                  </p:stCondLst>
                                  <p:childTnLst>
                                    <p:set>
                                      <p:cBhvr>
                                        <p:cTn id="158" dur="1" fill="hold">
                                          <p:stCondLst>
                                            <p:cond delay="0"/>
                                          </p:stCondLst>
                                        </p:cTn>
                                        <p:tgtEl>
                                          <p:spTgt spid="198"/>
                                        </p:tgtEl>
                                        <p:attrNameLst>
                                          <p:attrName>style.visibility</p:attrName>
                                        </p:attrNameLst>
                                      </p:cBhvr>
                                      <p:to>
                                        <p:strVal val="visible"/>
                                      </p:to>
                                    </p:set>
                                    <p:animEffect transition="in" filter="wipe(down)">
                                      <p:cBhvr>
                                        <p:cTn id="159" dur="500"/>
                                        <p:tgtEl>
                                          <p:spTgt spid="198"/>
                                        </p:tgtEl>
                                      </p:cBhvr>
                                    </p:animEffect>
                                  </p:childTnLst>
                                </p:cTn>
                              </p:par>
                            </p:childTnLst>
                          </p:cTn>
                        </p:par>
                        <p:par>
                          <p:cTn id="160" fill="hold">
                            <p:stCondLst>
                              <p:cond delay="23700"/>
                            </p:stCondLst>
                            <p:childTnLst>
                              <p:par>
                                <p:cTn id="161" presetID="22" presetClass="entr" presetSubtype="4" fill="hold" nodeType="afterEffect">
                                  <p:stCondLst>
                                    <p:cond delay="0"/>
                                  </p:stCondLst>
                                  <p:childTnLst>
                                    <p:set>
                                      <p:cBhvr>
                                        <p:cTn id="162" dur="1" fill="hold">
                                          <p:stCondLst>
                                            <p:cond delay="0"/>
                                          </p:stCondLst>
                                        </p:cTn>
                                        <p:tgtEl>
                                          <p:spTgt spid="188"/>
                                        </p:tgtEl>
                                        <p:attrNameLst>
                                          <p:attrName>style.visibility</p:attrName>
                                        </p:attrNameLst>
                                      </p:cBhvr>
                                      <p:to>
                                        <p:strVal val="visible"/>
                                      </p:to>
                                    </p:set>
                                    <p:animEffect transition="in" filter="wipe(down)">
                                      <p:cBhvr>
                                        <p:cTn id="163" dur="5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8" grpId="0"/>
      <p:bldP spid="101" grpId="0" animBg="1"/>
      <p:bldP spid="135" grpId="0" animBg="1"/>
      <p:bldP spid="141" grpId="0" animBg="1"/>
      <p:bldP spid="142" grpId="0" animBg="1"/>
      <p:bldP spid="154" grpId="0" animBg="1"/>
      <p:bldP spid="163" grpId="0" animBg="1"/>
      <p:bldP spid="172" grpId="0"/>
      <p:bldP spid="173" grpId="0"/>
      <p:bldP spid="174" grpId="0"/>
      <p:bldP spid="175" grpId="0"/>
      <p:bldP spid="176" grpId="0"/>
      <p:bldP spid="177" grpId="0"/>
      <p:bldP spid="1028" grpId="0" animBg="1"/>
      <p:bldP spid="181" grpId="0" animBg="1"/>
      <p:bldP spid="182" grpId="0" animBg="1"/>
      <p:bldP spid="1030" grpId="0" animBg="1"/>
      <p:bldP spid="196" grpId="0" animBg="1"/>
      <p:bldP spid="19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Les vérins</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83568" y="1484784"/>
            <a:ext cx="7632848" cy="646331"/>
          </a:xfrm>
          <a:prstGeom prst="rect">
            <a:avLst/>
          </a:prstGeom>
          <a:noFill/>
        </p:spPr>
        <p:txBody>
          <a:bodyPr wrap="square" rtlCol="0">
            <a:spAutoFit/>
          </a:bodyPr>
          <a:lstStyle/>
          <a:p>
            <a:pPr algn="ctr"/>
            <a:r>
              <a:rPr lang="fr-FR" dirty="0" smtClean="0"/>
              <a:t>Ce sont des actionneurs dont le rôle est de convertir l’énergie pneumatique en énergie mécanique (mouvement).</a:t>
            </a:r>
            <a:endParaRPr lang="fr-FR" dirty="0"/>
          </a:p>
        </p:txBody>
      </p:sp>
      <p:pic>
        <p:nvPicPr>
          <p:cNvPr id="43" name="Picture 2" descr="http://www.emin-fils.fr/images/pneumatiques.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749" b="98893" l="52414" r="100000">
                        <a14:foregroundMark x1="55517" y1="34317" x2="73103" y2="38376"/>
                        <a14:foregroundMark x1="64138" y1="16974" x2="72931" y2="26199"/>
                        <a14:foregroundMark x1="55345" y1="27675" x2="63448" y2="16605"/>
                        <a14:foregroundMark x1="54655" y1="34317" x2="54655" y2="45018"/>
                        <a14:foregroundMark x1="56552" y1="60886" x2="56552" y2="60886"/>
                        <a14:foregroundMark x1="71724" y1="97417" x2="79828" y2="82657"/>
                        <a14:foregroundMark x1="63276" y1="23616" x2="65172" y2="25830"/>
                        <a14:foregroundMark x1="55862" y1="85978" x2="93793" y2="22509"/>
                        <a14:foregroundMark x1="55345" y1="86347" x2="58103" y2="86347"/>
                        <a14:backgroundMark x1="56552" y1="61255" x2="56552" y2="61255"/>
                        <a14:backgroundMark x1="74828" y1="67528" x2="85345" y2="50185"/>
                      </a14:backgroundRemoval>
                    </a14:imgEffect>
                  </a14:imgLayer>
                </a14:imgProps>
              </a:ext>
              <a:ext uri="{28A0092B-C50C-407E-A947-70E740481C1C}">
                <a14:useLocalDpi xmlns:a14="http://schemas.microsoft.com/office/drawing/2010/main" val="0"/>
              </a:ext>
            </a:extLst>
          </a:blip>
          <a:srcRect l="52210" t="15690" r="148" b="704"/>
          <a:stretch/>
        </p:blipFill>
        <p:spPr bwMode="auto">
          <a:xfrm>
            <a:off x="4716016" y="2196218"/>
            <a:ext cx="4283968" cy="3507266"/>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9218" name="Picture 2" descr="http://www.hri-sas.fr/gest/upFile/Verin%20pneumatique%20selon%20norme%20CNOMO%2006_07_02%20Serie%20CM%20API%20Pneumatic.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294" b="96560" l="0" r="98714">
                        <a14:foregroundMark x1="37370" y1="42125" x2="42194" y2="42125"/>
                        <a14:foregroundMark x1="90604" y1="15443" x2="91497" y2="19190"/>
                        <a14:foregroundMark x1="89282" y1="53440" x2="89282" y2="57187"/>
                        <a14:foregroundMark x1="38264" y1="22936" x2="71776" y2="10321"/>
                      </a14:backgroundRemoval>
                    </a14:imgEffect>
                  </a14:imgLayer>
                </a14:imgProps>
              </a:ext>
              <a:ext uri="{28A0092B-C50C-407E-A947-70E740481C1C}">
                <a14:useLocalDpi xmlns:a14="http://schemas.microsoft.com/office/drawing/2010/main" val="0"/>
              </a:ext>
            </a:extLst>
          </a:blip>
          <a:srcRect/>
          <a:stretch>
            <a:fillRect/>
          </a:stretch>
        </p:blipFill>
        <p:spPr bwMode="auto">
          <a:xfrm rot="957410">
            <a:off x="728041" y="4561765"/>
            <a:ext cx="5285214" cy="2567776"/>
          </a:xfrm>
          <a:prstGeom prst="rect">
            <a:avLst/>
          </a:prstGeom>
          <a:noFill/>
          <a:effectLst>
            <a:glow rad="127000">
              <a:schemeClr val="tx1"/>
            </a:glow>
          </a:effectLst>
          <a:extLst>
            <a:ext uri="{909E8E84-426E-40DD-AFC4-6F175D3DCCD1}">
              <a14:hiddenFill xmlns:a14="http://schemas.microsoft.com/office/drawing/2010/main">
                <a:solidFill>
                  <a:srgbClr val="FFFFFF"/>
                </a:solidFill>
              </a14:hiddenFill>
            </a:ext>
          </a:extLst>
        </p:spPr>
      </p:pic>
      <p:pic>
        <p:nvPicPr>
          <p:cNvPr id="9220" name="Picture 4" descr="http://www.sos-suspensions.com/rmvprod/wp-content/uploads/2013/05/115.jpg"/>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6667" l="4667" r="53000">
                        <a14:foregroundMark x1="19000" y1="51667" x2="22667" y2="53167"/>
                        <a14:backgroundMark x1="32333" y1="63833" x2="35500" y2="63667"/>
                        <a14:backgroundMark x1="21167" y1="95500" x2="34500" y2="93333"/>
                      </a14:backgroundRemoval>
                    </a14:imgEffect>
                  </a14:imgLayer>
                </a14:imgProps>
              </a:ext>
              <a:ext uri="{28A0092B-C50C-407E-A947-70E740481C1C}">
                <a14:useLocalDpi xmlns:a14="http://schemas.microsoft.com/office/drawing/2010/main" val="0"/>
              </a:ext>
            </a:extLst>
          </a:blip>
          <a:srcRect l="5807" t="28292" r="54497" b="4683"/>
          <a:stretch/>
        </p:blipFill>
        <p:spPr bwMode="auto">
          <a:xfrm rot="5825590">
            <a:off x="1325043" y="1643137"/>
            <a:ext cx="2268638" cy="3830433"/>
          </a:xfrm>
          <a:prstGeom prst="rect">
            <a:avLst/>
          </a:prstGeom>
          <a:noFill/>
          <a:effectLst>
            <a:glow rad="609600">
              <a:schemeClr val="tx1"/>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70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0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2900"/>
                            </p:stCondLst>
                            <p:childTnLst>
                              <p:par>
                                <p:cTn id="13" presetID="53" presetClass="entr" presetSubtype="16" fill="hold" nodeType="afterEffect">
                                  <p:stCondLst>
                                    <p:cond delay="500"/>
                                  </p:stCondLst>
                                  <p:childTnLst>
                                    <p:set>
                                      <p:cBhvr>
                                        <p:cTn id="14" dur="1" fill="hold">
                                          <p:stCondLst>
                                            <p:cond delay="0"/>
                                          </p:stCondLst>
                                        </p:cTn>
                                        <p:tgtEl>
                                          <p:spTgt spid="9220"/>
                                        </p:tgtEl>
                                        <p:attrNameLst>
                                          <p:attrName>style.visibility</p:attrName>
                                        </p:attrNameLst>
                                      </p:cBhvr>
                                      <p:to>
                                        <p:strVal val="visible"/>
                                      </p:to>
                                    </p:set>
                                    <p:anim calcmode="lin" valueType="num">
                                      <p:cBhvr>
                                        <p:cTn id="15" dur="500" fill="hold"/>
                                        <p:tgtEl>
                                          <p:spTgt spid="9220"/>
                                        </p:tgtEl>
                                        <p:attrNameLst>
                                          <p:attrName>ppt_w</p:attrName>
                                        </p:attrNameLst>
                                      </p:cBhvr>
                                      <p:tavLst>
                                        <p:tav tm="0">
                                          <p:val>
                                            <p:fltVal val="0"/>
                                          </p:val>
                                        </p:tav>
                                        <p:tav tm="100000">
                                          <p:val>
                                            <p:strVal val="#ppt_w"/>
                                          </p:val>
                                        </p:tav>
                                      </p:tavLst>
                                    </p:anim>
                                    <p:anim calcmode="lin" valueType="num">
                                      <p:cBhvr>
                                        <p:cTn id="16" dur="500" fill="hold"/>
                                        <p:tgtEl>
                                          <p:spTgt spid="9220"/>
                                        </p:tgtEl>
                                        <p:attrNameLst>
                                          <p:attrName>ppt_h</p:attrName>
                                        </p:attrNameLst>
                                      </p:cBhvr>
                                      <p:tavLst>
                                        <p:tav tm="0">
                                          <p:val>
                                            <p:fltVal val="0"/>
                                          </p:val>
                                        </p:tav>
                                        <p:tav tm="100000">
                                          <p:val>
                                            <p:strVal val="#ppt_h"/>
                                          </p:val>
                                        </p:tav>
                                      </p:tavLst>
                                    </p:anim>
                                    <p:animEffect transition="in" filter="fade">
                                      <p:cBhvr>
                                        <p:cTn id="17" dur="500"/>
                                        <p:tgtEl>
                                          <p:spTgt spid="9220"/>
                                        </p:tgtEl>
                                      </p:cBhvr>
                                    </p:animEffect>
                                  </p:childTnLst>
                                </p:cTn>
                              </p:par>
                            </p:childTnLst>
                          </p:cTn>
                        </p:par>
                        <p:par>
                          <p:cTn id="18" fill="hold">
                            <p:stCondLst>
                              <p:cond delay="3900"/>
                            </p:stCondLst>
                            <p:childTnLst>
                              <p:par>
                                <p:cTn id="19" presetID="53" presetClass="entr" presetSubtype="16" fill="hold" nodeType="afterEffect">
                                  <p:stCondLst>
                                    <p:cond delay="500"/>
                                  </p:stCondLst>
                                  <p:childTnLst>
                                    <p:set>
                                      <p:cBhvr>
                                        <p:cTn id="20" dur="1" fill="hold">
                                          <p:stCondLst>
                                            <p:cond delay="0"/>
                                          </p:stCondLst>
                                        </p:cTn>
                                        <p:tgtEl>
                                          <p:spTgt spid="43"/>
                                        </p:tgtEl>
                                        <p:attrNameLst>
                                          <p:attrName>style.visibility</p:attrName>
                                        </p:attrNameLst>
                                      </p:cBhvr>
                                      <p:to>
                                        <p:strVal val="visible"/>
                                      </p:to>
                                    </p:set>
                                    <p:anim calcmode="lin" valueType="num">
                                      <p:cBhvr>
                                        <p:cTn id="21" dur="500" fill="hold"/>
                                        <p:tgtEl>
                                          <p:spTgt spid="43"/>
                                        </p:tgtEl>
                                        <p:attrNameLst>
                                          <p:attrName>ppt_w</p:attrName>
                                        </p:attrNameLst>
                                      </p:cBhvr>
                                      <p:tavLst>
                                        <p:tav tm="0">
                                          <p:val>
                                            <p:fltVal val="0"/>
                                          </p:val>
                                        </p:tav>
                                        <p:tav tm="100000">
                                          <p:val>
                                            <p:strVal val="#ppt_w"/>
                                          </p:val>
                                        </p:tav>
                                      </p:tavLst>
                                    </p:anim>
                                    <p:anim calcmode="lin" valueType="num">
                                      <p:cBhvr>
                                        <p:cTn id="22" dur="500" fill="hold"/>
                                        <p:tgtEl>
                                          <p:spTgt spid="43"/>
                                        </p:tgtEl>
                                        <p:attrNameLst>
                                          <p:attrName>ppt_h</p:attrName>
                                        </p:attrNameLst>
                                      </p:cBhvr>
                                      <p:tavLst>
                                        <p:tav tm="0">
                                          <p:val>
                                            <p:fltVal val="0"/>
                                          </p:val>
                                        </p:tav>
                                        <p:tav tm="100000">
                                          <p:val>
                                            <p:strVal val="#ppt_h"/>
                                          </p:val>
                                        </p:tav>
                                      </p:tavLst>
                                    </p:anim>
                                    <p:animEffect transition="in" filter="fade">
                                      <p:cBhvr>
                                        <p:cTn id="23" dur="500"/>
                                        <p:tgtEl>
                                          <p:spTgt spid="43"/>
                                        </p:tgtEl>
                                      </p:cBhvr>
                                    </p:animEffect>
                                  </p:childTnLst>
                                </p:cTn>
                              </p:par>
                            </p:childTnLst>
                          </p:cTn>
                        </p:par>
                        <p:par>
                          <p:cTn id="24" fill="hold">
                            <p:stCondLst>
                              <p:cond delay="4900"/>
                            </p:stCondLst>
                            <p:childTnLst>
                              <p:par>
                                <p:cTn id="25" presetID="53" presetClass="entr" presetSubtype="16" fill="hold" nodeType="afterEffect">
                                  <p:stCondLst>
                                    <p:cond delay="500"/>
                                  </p:stCondLst>
                                  <p:childTnLst>
                                    <p:set>
                                      <p:cBhvr>
                                        <p:cTn id="26" dur="1" fill="hold">
                                          <p:stCondLst>
                                            <p:cond delay="0"/>
                                          </p:stCondLst>
                                        </p:cTn>
                                        <p:tgtEl>
                                          <p:spTgt spid="9218"/>
                                        </p:tgtEl>
                                        <p:attrNameLst>
                                          <p:attrName>style.visibility</p:attrName>
                                        </p:attrNameLst>
                                      </p:cBhvr>
                                      <p:to>
                                        <p:strVal val="visible"/>
                                      </p:to>
                                    </p:set>
                                    <p:anim calcmode="lin" valueType="num">
                                      <p:cBhvr>
                                        <p:cTn id="27" dur="500" fill="hold"/>
                                        <p:tgtEl>
                                          <p:spTgt spid="9218"/>
                                        </p:tgtEl>
                                        <p:attrNameLst>
                                          <p:attrName>ppt_w</p:attrName>
                                        </p:attrNameLst>
                                      </p:cBhvr>
                                      <p:tavLst>
                                        <p:tav tm="0">
                                          <p:val>
                                            <p:fltVal val="0"/>
                                          </p:val>
                                        </p:tav>
                                        <p:tav tm="100000">
                                          <p:val>
                                            <p:strVal val="#ppt_w"/>
                                          </p:val>
                                        </p:tav>
                                      </p:tavLst>
                                    </p:anim>
                                    <p:anim calcmode="lin" valueType="num">
                                      <p:cBhvr>
                                        <p:cTn id="28" dur="500" fill="hold"/>
                                        <p:tgtEl>
                                          <p:spTgt spid="9218"/>
                                        </p:tgtEl>
                                        <p:attrNameLst>
                                          <p:attrName>ppt_h</p:attrName>
                                        </p:attrNameLst>
                                      </p:cBhvr>
                                      <p:tavLst>
                                        <p:tav tm="0">
                                          <p:val>
                                            <p:fltVal val="0"/>
                                          </p:val>
                                        </p:tav>
                                        <p:tav tm="100000">
                                          <p:val>
                                            <p:strVal val="#ppt_h"/>
                                          </p:val>
                                        </p:tav>
                                      </p:tavLst>
                                    </p:anim>
                                    <p:animEffect transition="in" filter="fade">
                                      <p:cBhvr>
                                        <p:cTn id="29"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993154" y="5550760"/>
            <a:ext cx="1936391" cy="1008112"/>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41" name="Rectangle 40"/>
          <p:cNvSpPr/>
          <p:nvPr/>
        </p:nvSpPr>
        <p:spPr>
          <a:xfrm>
            <a:off x="971600" y="5550760"/>
            <a:ext cx="1936391"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32" name="Groupe 31"/>
          <p:cNvGrpSpPr/>
          <p:nvPr/>
        </p:nvGrpSpPr>
        <p:grpSpPr>
          <a:xfrm>
            <a:off x="553426" y="4083641"/>
            <a:ext cx="3960439" cy="897624"/>
            <a:chOff x="844352" y="4381872"/>
            <a:chExt cx="3960439" cy="897624"/>
          </a:xfrm>
        </p:grpSpPr>
        <p:sp>
          <p:nvSpPr>
            <p:cNvPr id="31" name="Rectangle à coins arrondis 30"/>
            <p:cNvSpPr/>
            <p:nvPr/>
          </p:nvSpPr>
          <p:spPr>
            <a:xfrm>
              <a:off x="844352" y="4381872"/>
              <a:ext cx="3960439" cy="897624"/>
            </a:xfrm>
            <a:prstGeom prst="roundRect">
              <a:avLst/>
            </a:prstGeom>
            <a:solidFill>
              <a:schemeClr val="accent1">
                <a:lumMod val="60000"/>
                <a:lumOff val="40000"/>
              </a:schemeClr>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b="1" dirty="0" smtClean="0">
                  <a:solidFill>
                    <a:schemeClr val="bg1"/>
                  </a:solidFill>
                </a:rPr>
                <a:t>Arrêt mise en pression échappement</a:t>
              </a:r>
              <a:r>
                <a:rPr lang="fr-FR" b="1" dirty="0">
                  <a:solidFill>
                    <a:schemeClr val="bg1"/>
                  </a:solidFill>
                </a:rPr>
                <a:t>,</a:t>
              </a:r>
            </a:p>
          </p:txBody>
        </p:sp>
        <p:sp>
          <p:nvSpPr>
            <p:cNvPr id="27" name="Flèche vers le haut 26"/>
            <p:cNvSpPr/>
            <p:nvPr/>
          </p:nvSpPr>
          <p:spPr>
            <a:xfrm>
              <a:off x="1134855" y="4484546"/>
              <a:ext cx="360314" cy="58673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9" name="Groupe 38"/>
          <p:cNvGrpSpPr/>
          <p:nvPr/>
        </p:nvGrpSpPr>
        <p:grpSpPr>
          <a:xfrm>
            <a:off x="553427" y="4065739"/>
            <a:ext cx="3960439" cy="897624"/>
            <a:chOff x="5004047" y="4077072"/>
            <a:chExt cx="3960439" cy="897624"/>
          </a:xfrm>
        </p:grpSpPr>
        <p:sp>
          <p:nvSpPr>
            <p:cNvPr id="30" name="Rectangle à coins arrondis 29"/>
            <p:cNvSpPr/>
            <p:nvPr/>
          </p:nvSpPr>
          <p:spPr>
            <a:xfrm>
              <a:off x="5004047" y="4077072"/>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33" name="Groupe 32"/>
            <p:cNvGrpSpPr/>
            <p:nvPr/>
          </p:nvGrpSpPr>
          <p:grpSpPr>
            <a:xfrm>
              <a:off x="5364866" y="4104696"/>
              <a:ext cx="413965" cy="825616"/>
              <a:chOff x="899592" y="4149080"/>
              <a:chExt cx="413965" cy="825616"/>
            </a:xfrm>
            <a:solidFill>
              <a:srgbClr val="FF0000"/>
            </a:solidFill>
          </p:grpSpPr>
          <p:sp>
            <p:nvSpPr>
              <p:cNvPr id="34" name="Ellipse 33"/>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9" name="Groupe 28"/>
          <p:cNvGrpSpPr/>
          <p:nvPr/>
        </p:nvGrpSpPr>
        <p:grpSpPr>
          <a:xfrm>
            <a:off x="999206" y="5118712"/>
            <a:ext cx="2999917" cy="1478640"/>
            <a:chOff x="999206" y="5118712"/>
            <a:chExt cx="2999917" cy="1478640"/>
          </a:xfrm>
        </p:grpSpPr>
        <p:sp>
          <p:nvSpPr>
            <p:cNvPr id="4" name="Rectangle 3"/>
            <p:cNvSpPr/>
            <p:nvPr/>
          </p:nvSpPr>
          <p:spPr>
            <a:xfrm>
              <a:off x="999206" y="5517698"/>
              <a:ext cx="2999917" cy="1079654"/>
            </a:xfrm>
            <a:prstGeom prst="rect">
              <a:avLst/>
            </a:prstGeom>
            <a:gradFill>
              <a:gsLst>
                <a:gs pos="0">
                  <a:schemeClr val="tx1">
                    <a:lumMod val="50000"/>
                    <a:alpha val="25000"/>
                  </a:schemeClr>
                </a:gs>
                <a:gs pos="50000">
                  <a:schemeClr val="bg1">
                    <a:lumMod val="50000"/>
                    <a:lumOff val="50000"/>
                    <a:alpha val="57000"/>
                  </a:schemeClr>
                </a:gs>
                <a:gs pos="100000">
                  <a:schemeClr val="bg1">
                    <a:lumMod val="75000"/>
                    <a:lumOff val="25000"/>
                    <a:alpha val="47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 name="Rectangle 8"/>
            <p:cNvSpPr/>
            <p:nvPr/>
          </p:nvSpPr>
          <p:spPr>
            <a:xfrm>
              <a:off x="1056142" y="5156897"/>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5" name="Rectangle 24"/>
            <p:cNvSpPr/>
            <p:nvPr/>
          </p:nvSpPr>
          <p:spPr>
            <a:xfrm>
              <a:off x="3847073" y="5118712"/>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Les vérins</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83568" y="1484784"/>
            <a:ext cx="7632848" cy="646331"/>
          </a:xfrm>
          <a:prstGeom prst="rect">
            <a:avLst/>
          </a:prstGeom>
          <a:noFill/>
        </p:spPr>
        <p:txBody>
          <a:bodyPr wrap="square" rtlCol="0">
            <a:spAutoFit/>
          </a:bodyPr>
          <a:lstStyle/>
          <a:p>
            <a:r>
              <a:rPr lang="fr-FR" dirty="0" smtClean="0"/>
              <a:t>Ce sont des actionneurs dont le rôle est de convertir l’énergie pneumatique en énergie mécanique (mouvement).</a:t>
            </a:r>
            <a:endParaRPr lang="fr-FR" dirty="0"/>
          </a:p>
        </p:txBody>
      </p:sp>
      <p:sp>
        <p:nvSpPr>
          <p:cNvPr id="23" name="Rectangle à coins arrondis 22"/>
          <p:cNvSpPr/>
          <p:nvPr/>
        </p:nvSpPr>
        <p:spPr>
          <a:xfrm flipV="1">
            <a:off x="1763688" y="5584737"/>
            <a:ext cx="52969" cy="940158"/>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8" name="Rectangle à coins arrondis 17"/>
          <p:cNvSpPr/>
          <p:nvPr/>
        </p:nvSpPr>
        <p:spPr>
          <a:xfrm rot="20760000" flipV="1">
            <a:off x="2112894" y="5581073"/>
            <a:ext cx="54241" cy="947487"/>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9" name="Rectangle à coins arrondis 18"/>
          <p:cNvSpPr/>
          <p:nvPr/>
        </p:nvSpPr>
        <p:spPr>
          <a:xfrm rot="20760000" flipV="1">
            <a:off x="2588697" y="5585845"/>
            <a:ext cx="48192" cy="937942"/>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p>
        </p:txBody>
      </p:sp>
      <p:sp>
        <p:nvSpPr>
          <p:cNvPr id="20" name="Rectangle à coins arrondis 19"/>
          <p:cNvSpPr/>
          <p:nvPr/>
        </p:nvSpPr>
        <p:spPr>
          <a:xfrm rot="20760000" flipV="1">
            <a:off x="3056364" y="5581141"/>
            <a:ext cx="45719" cy="947351"/>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21" name="Rectangle à coins arrondis 20"/>
          <p:cNvSpPr/>
          <p:nvPr/>
        </p:nvSpPr>
        <p:spPr>
          <a:xfrm rot="20760000" flipV="1">
            <a:off x="3535380" y="5574552"/>
            <a:ext cx="45719" cy="960529"/>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22" name="Rectangle à coins arrondis 21"/>
          <p:cNvSpPr/>
          <p:nvPr/>
        </p:nvSpPr>
        <p:spPr>
          <a:xfrm flipV="1">
            <a:off x="3889998" y="5584737"/>
            <a:ext cx="52969" cy="940158"/>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grpSp>
        <p:nvGrpSpPr>
          <p:cNvPr id="7" name="Groupe 6"/>
          <p:cNvGrpSpPr/>
          <p:nvPr/>
        </p:nvGrpSpPr>
        <p:grpSpPr>
          <a:xfrm>
            <a:off x="1313557" y="5550760"/>
            <a:ext cx="3291448" cy="1008112"/>
            <a:chOff x="251520" y="2852936"/>
            <a:chExt cx="3291448" cy="1008112"/>
          </a:xfrm>
          <a:gradFill>
            <a:gsLst>
              <a:gs pos="14000">
                <a:schemeClr val="bg1"/>
              </a:gs>
              <a:gs pos="47000">
                <a:schemeClr val="bg1">
                  <a:lumMod val="50000"/>
                  <a:lumOff val="50000"/>
                </a:schemeClr>
              </a:gs>
              <a:gs pos="84000">
                <a:schemeClr val="bg1"/>
              </a:gs>
            </a:gsLst>
            <a:lin ang="5400000" scaled="0"/>
          </a:gradFill>
        </p:grpSpPr>
        <p:sp>
          <p:nvSpPr>
            <p:cNvPr id="5" name="Rectangle 4"/>
            <p:cNvSpPr/>
            <p:nvPr/>
          </p:nvSpPr>
          <p:spPr>
            <a:xfrm>
              <a:off x="251520" y="285293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71032" y="3253172"/>
              <a:ext cx="2871936" cy="207640"/>
            </a:xfrm>
            <a:prstGeom prst="rect">
              <a:avLst/>
            </a:prstGeom>
            <a:gradFill>
              <a:gsLst>
                <a:gs pos="14000">
                  <a:schemeClr val="bg1"/>
                </a:gs>
                <a:gs pos="47000">
                  <a:schemeClr val="bg1">
                    <a:lumMod val="50000"/>
                    <a:lumOff val="50000"/>
                  </a:schemeClr>
                </a:gs>
                <a:gs pos="84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 name="Rectangle à coins arrondis 7"/>
          <p:cNvSpPr/>
          <p:nvPr/>
        </p:nvSpPr>
        <p:spPr>
          <a:xfrm rot="840000">
            <a:off x="2362464" y="5580106"/>
            <a:ext cx="48157" cy="949421"/>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5" name="Rectangle à coins arrondis 14"/>
          <p:cNvSpPr/>
          <p:nvPr/>
        </p:nvSpPr>
        <p:spPr>
          <a:xfrm rot="840000">
            <a:off x="2821852" y="5582710"/>
            <a:ext cx="49711" cy="944213"/>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6" name="Rectangle à coins arrondis 15"/>
          <p:cNvSpPr/>
          <p:nvPr/>
        </p:nvSpPr>
        <p:spPr>
          <a:xfrm rot="840000">
            <a:off x="3293827" y="5569772"/>
            <a:ext cx="51888" cy="970089"/>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7" name="Rectangle à coins arrondis 16"/>
          <p:cNvSpPr/>
          <p:nvPr/>
        </p:nvSpPr>
        <p:spPr>
          <a:xfrm rot="840000">
            <a:off x="3772879" y="5573859"/>
            <a:ext cx="51532" cy="961915"/>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24" name="Rectangle à coins arrondis 23"/>
          <p:cNvSpPr/>
          <p:nvPr/>
        </p:nvSpPr>
        <p:spPr>
          <a:xfrm rot="840000">
            <a:off x="1884565" y="5580106"/>
            <a:ext cx="48157" cy="949421"/>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0" name="ZoneTexte 9"/>
          <p:cNvSpPr txBox="1"/>
          <p:nvPr/>
        </p:nvSpPr>
        <p:spPr>
          <a:xfrm>
            <a:off x="697442" y="2492896"/>
            <a:ext cx="7632848" cy="1477328"/>
          </a:xfrm>
          <a:prstGeom prst="rect">
            <a:avLst/>
          </a:prstGeom>
          <a:noFill/>
        </p:spPr>
        <p:txBody>
          <a:bodyPr wrap="square" rtlCol="0">
            <a:spAutoFit/>
          </a:bodyPr>
          <a:lstStyle/>
          <a:p>
            <a:r>
              <a:rPr lang="fr-FR" b="1" u="sng" dirty="0" smtClean="0"/>
              <a:t>Vérin simple effet: </a:t>
            </a:r>
            <a:r>
              <a:rPr lang="fr-FR" dirty="0" smtClean="0"/>
              <a:t/>
            </a:r>
            <a:br>
              <a:rPr lang="fr-FR" dirty="0" smtClean="0"/>
            </a:br>
            <a:r>
              <a:rPr lang="fr-FR" dirty="0" smtClean="0"/>
              <a:t>La mise en pression provoque la sortie de la tige du vérin.</a:t>
            </a:r>
          </a:p>
          <a:p>
            <a:r>
              <a:rPr lang="fr-FR" dirty="0" smtClean="0"/>
              <a:t>A l’arrêt de cette mise en pression le ressort repousse l’ensemble piston  et tige. </a:t>
            </a:r>
            <a:br>
              <a:rPr lang="fr-FR" dirty="0" smtClean="0"/>
            </a:br>
            <a:r>
              <a:rPr lang="fr-FR" dirty="0" smtClean="0"/>
              <a:t>(On pourra trouver aussi le mouvement inverse)</a:t>
            </a:r>
            <a:endParaRPr lang="fr-FR" dirty="0"/>
          </a:p>
        </p:txBody>
      </p:sp>
      <p:grpSp>
        <p:nvGrpSpPr>
          <p:cNvPr id="38" name="Groupe 37"/>
          <p:cNvGrpSpPr/>
          <p:nvPr/>
        </p:nvGrpSpPr>
        <p:grpSpPr>
          <a:xfrm>
            <a:off x="539552" y="4077072"/>
            <a:ext cx="3960439" cy="897624"/>
            <a:chOff x="539552" y="4077072"/>
            <a:chExt cx="3960439" cy="897624"/>
          </a:xfrm>
        </p:grpSpPr>
        <p:sp>
          <p:nvSpPr>
            <p:cNvPr id="11" name="Rectangle à coins arrondis 10"/>
            <p:cNvSpPr/>
            <p:nvPr/>
          </p:nvSpPr>
          <p:spPr>
            <a:xfrm>
              <a:off x="539552" y="4077072"/>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28" name="Groupe 27"/>
            <p:cNvGrpSpPr/>
            <p:nvPr/>
          </p:nvGrpSpPr>
          <p:grpSpPr>
            <a:xfrm>
              <a:off x="899592" y="4115552"/>
              <a:ext cx="413965" cy="825616"/>
              <a:chOff x="899592" y="4149080"/>
              <a:chExt cx="413965" cy="825616"/>
            </a:xfrm>
          </p:grpSpPr>
          <p:sp>
            <p:nvSpPr>
              <p:cNvPr id="12" name="Ellipse 11"/>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avec flèche 25"/>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44" name="Rectangle 43"/>
          <p:cNvSpPr/>
          <p:nvPr/>
        </p:nvSpPr>
        <p:spPr>
          <a:xfrm>
            <a:off x="1065086" y="5118712"/>
            <a:ext cx="95236" cy="502324"/>
          </a:xfrm>
          <a:prstGeom prst="rect">
            <a:avLst/>
          </a:prstGeom>
          <a:solidFill>
            <a:schemeClr val="accent1">
              <a:lumMod val="75000"/>
              <a:alpha val="49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40" name="Rectangle 39"/>
          <p:cNvSpPr/>
          <p:nvPr/>
        </p:nvSpPr>
        <p:spPr>
          <a:xfrm>
            <a:off x="1056142" y="5118712"/>
            <a:ext cx="113125" cy="502324"/>
          </a:xfrm>
          <a:prstGeom prst="rect">
            <a:avLst/>
          </a:prstGeom>
          <a:solidFill>
            <a:schemeClr val="accent2">
              <a:alpha val="49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4" name="Rectangle 13"/>
          <p:cNvSpPr/>
          <p:nvPr/>
        </p:nvSpPr>
        <p:spPr>
          <a:xfrm>
            <a:off x="182411" y="3836260"/>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513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3000"/>
                            </p:stCondLst>
                            <p:childTnLst>
                              <p:par>
                                <p:cTn id="9" presetID="10" presetClass="entr" presetSubtype="0"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par>
                                <p:cTn id="12" presetID="10"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2"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grpId="2"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par>
                                <p:cTn id="21" presetID="10" presetClass="entr" presetSubtype="0" fill="hold" grpId="2"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2"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par>
                                <p:cTn id="27" presetID="10" presetClass="entr" presetSubtype="0" fill="hold" grpId="2"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grpId="2"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10" presetClass="entr" presetSubtype="0" fill="hold" grpId="2"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par>
                                <p:cTn id="36" presetID="10" presetClass="entr" presetSubtype="0" fill="hold" grpId="2"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2"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par>
                                <p:cTn id="42" presetID="10" presetClass="entr" presetSubtype="0" fill="hold" grpId="1"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childTnLst>
                                </p:cTn>
                              </p:par>
                              <p:par>
                                <p:cTn id="45" presetID="10" presetClass="entr" presetSubtype="0"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14"/>
                    </p:tgtEl>
                  </p:cond>
                </p:stCondLst>
                <p:endSync evt="end" delay="0">
                  <p:rtn val="all"/>
                </p:endSync>
                <p:childTnLst>
                  <p:par>
                    <p:cTn id="52" fill="hold">
                      <p:stCondLst>
                        <p:cond delay="0"/>
                      </p:stCondLst>
                      <p:childTnLst>
                        <p:par>
                          <p:cTn id="53" fill="hold">
                            <p:stCondLst>
                              <p:cond delay="0"/>
                            </p:stCondLst>
                            <p:childTnLst>
                              <p:par>
                                <p:cTn id="54" presetID="42" presetClass="path" presetSubtype="0" accel="50000" decel="50000" autoRev="1" fill="hold" nodeType="withEffect">
                                  <p:stCondLst>
                                    <p:cond delay="0"/>
                                  </p:stCondLst>
                                  <p:childTnLst>
                                    <p:animMotion origin="layout" path="M -1.11111E-6 -1.05531E-6 L 0.15174 -0.00069 " pathEditMode="relative" rAng="0" ptsTypes="AA">
                                      <p:cBhvr>
                                        <p:cTn id="55" dur="2000" fill="hold"/>
                                        <p:tgtEl>
                                          <p:spTgt spid="7"/>
                                        </p:tgtEl>
                                        <p:attrNameLst>
                                          <p:attrName>ppt_x</p:attrName>
                                          <p:attrName>ppt_y</p:attrName>
                                        </p:attrNameLst>
                                      </p:cBhvr>
                                      <p:rCtr x="7587" y="-46"/>
                                    </p:animMotion>
                                  </p:childTnLst>
                                </p:cTn>
                              </p:par>
                              <p:par>
                                <p:cTn id="56" presetID="8" presetClass="emph" presetSubtype="0" autoRev="1" fill="hold" grpId="0" nodeType="withEffect">
                                  <p:stCondLst>
                                    <p:cond delay="0"/>
                                  </p:stCondLst>
                                  <p:childTnLst>
                                    <p:animRot by="-720000">
                                      <p:cBhvr>
                                        <p:cTn id="57" dur="2000" fill="hold"/>
                                        <p:tgtEl>
                                          <p:spTgt spid="17"/>
                                        </p:tgtEl>
                                        <p:attrNameLst>
                                          <p:attrName>r</p:attrName>
                                        </p:attrNameLst>
                                      </p:cBhvr>
                                    </p:animRot>
                                  </p:childTnLst>
                                </p:cTn>
                              </p:par>
                              <p:par>
                                <p:cTn id="58" presetID="63" presetClass="path" presetSubtype="0" accel="50000" decel="50000" autoRev="1" fill="hold" grpId="1" nodeType="withEffect">
                                  <p:stCondLst>
                                    <p:cond delay="0"/>
                                  </p:stCondLst>
                                  <p:childTnLst>
                                    <p:animMotion origin="layout" path="M 5.55556E-7 3.72599E-7 L 0.00764 -0.00023 " pathEditMode="relative" rAng="0" ptsTypes="AA">
                                      <p:cBhvr>
                                        <p:cTn id="59" dur="2000" fill="hold"/>
                                        <p:tgtEl>
                                          <p:spTgt spid="17"/>
                                        </p:tgtEl>
                                        <p:attrNameLst>
                                          <p:attrName>ppt_x</p:attrName>
                                          <p:attrName>ppt_y</p:attrName>
                                        </p:attrNameLst>
                                      </p:cBhvr>
                                      <p:rCtr x="382" y="-23"/>
                                    </p:animMotion>
                                  </p:childTnLst>
                                </p:cTn>
                              </p:par>
                              <p:par>
                                <p:cTn id="60" presetID="8" presetClass="emph" presetSubtype="0" autoRev="1" fill="hold" grpId="0" nodeType="withEffect">
                                  <p:stCondLst>
                                    <p:cond delay="0"/>
                                  </p:stCondLst>
                                  <p:childTnLst>
                                    <p:animRot by="720000">
                                      <p:cBhvr>
                                        <p:cTn id="61" dur="2000" fill="hold"/>
                                        <p:tgtEl>
                                          <p:spTgt spid="21"/>
                                        </p:tgtEl>
                                        <p:attrNameLst>
                                          <p:attrName>r</p:attrName>
                                        </p:attrNameLst>
                                      </p:cBhvr>
                                    </p:animRot>
                                  </p:childTnLst>
                                </p:cTn>
                              </p:par>
                              <p:par>
                                <p:cTn id="62" presetID="63" presetClass="path" presetSubtype="0" accel="50000" decel="50000" autoRev="1" fill="hold" grpId="1" nodeType="withEffect">
                                  <p:stCondLst>
                                    <p:cond delay="0"/>
                                  </p:stCondLst>
                                  <p:childTnLst>
                                    <p:animMotion origin="layout" path="M -2.5E-6 -1.48148E-6 L 0.02691 -0.00092 " pathEditMode="relative" rAng="0" ptsTypes="AA">
                                      <p:cBhvr>
                                        <p:cTn id="63" dur="2000" fill="hold"/>
                                        <p:tgtEl>
                                          <p:spTgt spid="21"/>
                                        </p:tgtEl>
                                        <p:attrNameLst>
                                          <p:attrName>ppt_x</p:attrName>
                                          <p:attrName>ppt_y</p:attrName>
                                        </p:attrNameLst>
                                      </p:cBhvr>
                                      <p:rCtr x="1337" y="-46"/>
                                    </p:animMotion>
                                  </p:childTnLst>
                                </p:cTn>
                              </p:par>
                              <p:par>
                                <p:cTn id="64" presetID="8" presetClass="emph" presetSubtype="0" autoRev="1" fill="hold" grpId="0" nodeType="withEffect">
                                  <p:stCondLst>
                                    <p:cond delay="0"/>
                                  </p:stCondLst>
                                  <p:childTnLst>
                                    <p:animRot by="-720000">
                                      <p:cBhvr>
                                        <p:cTn id="65" dur="2000" fill="hold"/>
                                        <p:tgtEl>
                                          <p:spTgt spid="16"/>
                                        </p:tgtEl>
                                        <p:attrNameLst>
                                          <p:attrName>r</p:attrName>
                                        </p:attrNameLst>
                                      </p:cBhvr>
                                    </p:animRot>
                                  </p:childTnLst>
                                </p:cTn>
                              </p:par>
                              <p:par>
                                <p:cTn id="66" presetID="63" presetClass="path" presetSubtype="0" accel="50000" decel="50000" autoRev="1" fill="hold" grpId="1" nodeType="withEffect">
                                  <p:stCondLst>
                                    <p:cond delay="0"/>
                                  </p:stCondLst>
                                  <p:childTnLst>
                                    <p:animMotion origin="layout" path="M 3.88889E-6 3.33333E-6 L 0.04583 -0.00139 " pathEditMode="relative" rAng="0" ptsTypes="AA">
                                      <p:cBhvr>
                                        <p:cTn id="67" dur="2000" fill="hold"/>
                                        <p:tgtEl>
                                          <p:spTgt spid="16"/>
                                        </p:tgtEl>
                                        <p:attrNameLst>
                                          <p:attrName>ppt_x</p:attrName>
                                          <p:attrName>ppt_y</p:attrName>
                                        </p:attrNameLst>
                                      </p:cBhvr>
                                      <p:rCtr x="2292" y="-69"/>
                                    </p:animMotion>
                                  </p:childTnLst>
                                </p:cTn>
                              </p:par>
                              <p:par>
                                <p:cTn id="68" presetID="8" presetClass="emph" presetSubtype="0" autoRev="1" fill="hold" grpId="0" nodeType="withEffect">
                                  <p:stCondLst>
                                    <p:cond delay="0"/>
                                  </p:stCondLst>
                                  <p:childTnLst>
                                    <p:animRot by="720000">
                                      <p:cBhvr>
                                        <p:cTn id="69" dur="2000" fill="hold"/>
                                        <p:tgtEl>
                                          <p:spTgt spid="20"/>
                                        </p:tgtEl>
                                        <p:attrNameLst>
                                          <p:attrName>r</p:attrName>
                                        </p:attrNameLst>
                                      </p:cBhvr>
                                    </p:animRot>
                                  </p:childTnLst>
                                </p:cTn>
                              </p:par>
                              <p:par>
                                <p:cTn id="70" presetID="42" presetClass="path" presetSubtype="0" accel="50000" decel="50000" autoRev="1" fill="hold" grpId="1" nodeType="withEffect">
                                  <p:stCondLst>
                                    <p:cond delay="0"/>
                                  </p:stCondLst>
                                  <p:childTnLst>
                                    <p:animMotion origin="layout" path="M -1.66667E-6 -1.05531E-6 L 0.06459 -0.00046 " pathEditMode="relative" rAng="0" ptsTypes="AA">
                                      <p:cBhvr>
                                        <p:cTn id="71" dur="2000" fill="hold"/>
                                        <p:tgtEl>
                                          <p:spTgt spid="20"/>
                                        </p:tgtEl>
                                        <p:attrNameLst>
                                          <p:attrName>ppt_x</p:attrName>
                                          <p:attrName>ppt_y</p:attrName>
                                        </p:attrNameLst>
                                      </p:cBhvr>
                                      <p:rCtr x="3229" y="-23"/>
                                    </p:animMotion>
                                  </p:childTnLst>
                                </p:cTn>
                              </p:par>
                              <p:par>
                                <p:cTn id="72" presetID="8" presetClass="emph" presetSubtype="0" autoRev="1" fill="hold" grpId="0" nodeType="withEffect">
                                  <p:stCondLst>
                                    <p:cond delay="0"/>
                                  </p:stCondLst>
                                  <p:childTnLst>
                                    <p:animRot by="-720000">
                                      <p:cBhvr>
                                        <p:cTn id="73" dur="2000" fill="hold"/>
                                        <p:tgtEl>
                                          <p:spTgt spid="15"/>
                                        </p:tgtEl>
                                        <p:attrNameLst>
                                          <p:attrName>r</p:attrName>
                                        </p:attrNameLst>
                                      </p:cBhvr>
                                    </p:animRot>
                                  </p:childTnLst>
                                </p:cTn>
                              </p:par>
                              <p:par>
                                <p:cTn id="74" presetID="63" presetClass="path" presetSubtype="0" accel="50000" decel="50000" autoRev="1" fill="hold" grpId="1" nodeType="withEffect">
                                  <p:stCondLst>
                                    <p:cond delay="0"/>
                                  </p:stCondLst>
                                  <p:childTnLst>
                                    <p:animMotion origin="layout" path="M -0.00034 0.00092 L 0.08299 3.33333E-6 " pathEditMode="relative" rAng="0" ptsTypes="AA">
                                      <p:cBhvr>
                                        <p:cTn id="75" dur="2000" fill="hold"/>
                                        <p:tgtEl>
                                          <p:spTgt spid="15"/>
                                        </p:tgtEl>
                                        <p:attrNameLst>
                                          <p:attrName>ppt_x</p:attrName>
                                          <p:attrName>ppt_y</p:attrName>
                                        </p:attrNameLst>
                                      </p:cBhvr>
                                      <p:rCtr x="4167" y="-46"/>
                                    </p:animMotion>
                                  </p:childTnLst>
                                </p:cTn>
                              </p:par>
                              <p:par>
                                <p:cTn id="76" presetID="8" presetClass="emph" presetSubtype="0" autoRev="1" fill="hold" grpId="0" nodeType="withEffect">
                                  <p:stCondLst>
                                    <p:cond delay="0"/>
                                  </p:stCondLst>
                                  <p:childTnLst>
                                    <p:animRot by="720000">
                                      <p:cBhvr>
                                        <p:cTn id="77" dur="2000" fill="hold"/>
                                        <p:tgtEl>
                                          <p:spTgt spid="19"/>
                                        </p:tgtEl>
                                        <p:attrNameLst>
                                          <p:attrName>r</p:attrName>
                                        </p:attrNameLst>
                                      </p:cBhvr>
                                    </p:animRot>
                                  </p:childTnLst>
                                </p:cTn>
                              </p:par>
                              <p:par>
                                <p:cTn id="78" presetID="42" presetClass="path" presetSubtype="0" accel="50000" decel="50000" autoRev="1" fill="hold" grpId="1" nodeType="withEffect">
                                  <p:stCondLst>
                                    <p:cond delay="0"/>
                                  </p:stCondLst>
                                  <p:childTnLst>
                                    <p:animMotion origin="layout" path="M 1.66667E-6 -2.48322E-6 L 0.09774 -0.00023 " pathEditMode="relative" rAng="0" ptsTypes="AA">
                                      <p:cBhvr>
                                        <p:cTn id="79" dur="2000" fill="hold"/>
                                        <p:tgtEl>
                                          <p:spTgt spid="19"/>
                                        </p:tgtEl>
                                        <p:attrNameLst>
                                          <p:attrName>ppt_x</p:attrName>
                                          <p:attrName>ppt_y</p:attrName>
                                        </p:attrNameLst>
                                      </p:cBhvr>
                                      <p:rCtr x="4878" y="-23"/>
                                    </p:animMotion>
                                  </p:childTnLst>
                                </p:cTn>
                              </p:par>
                              <p:par>
                                <p:cTn id="80" presetID="8" presetClass="emph" presetSubtype="0" autoRev="1" fill="hold" grpId="0" nodeType="withEffect">
                                  <p:stCondLst>
                                    <p:cond delay="0"/>
                                  </p:stCondLst>
                                  <p:childTnLst>
                                    <p:animRot by="-720000">
                                      <p:cBhvr>
                                        <p:cTn id="81" dur="2000" fill="hold"/>
                                        <p:tgtEl>
                                          <p:spTgt spid="8"/>
                                        </p:tgtEl>
                                        <p:attrNameLst>
                                          <p:attrName>r</p:attrName>
                                        </p:attrNameLst>
                                      </p:cBhvr>
                                    </p:animRot>
                                  </p:childTnLst>
                                </p:cTn>
                              </p:par>
                              <p:par>
                                <p:cTn id="82" presetID="63" presetClass="path" presetSubtype="0" accel="50000" decel="50000" autoRev="1" fill="hold" grpId="1" nodeType="withEffect">
                                  <p:stCondLst>
                                    <p:cond delay="0"/>
                                  </p:stCondLst>
                                  <p:childTnLst>
                                    <p:animMotion origin="layout" path="M -0.0007 0.00092 L 0.11302 3.33333E-6 " pathEditMode="relative" rAng="0" ptsTypes="AA">
                                      <p:cBhvr>
                                        <p:cTn id="83" dur="2000" fill="hold"/>
                                        <p:tgtEl>
                                          <p:spTgt spid="8"/>
                                        </p:tgtEl>
                                        <p:attrNameLst>
                                          <p:attrName>ppt_x</p:attrName>
                                          <p:attrName>ppt_y</p:attrName>
                                        </p:attrNameLst>
                                      </p:cBhvr>
                                      <p:rCtr x="5677" y="-46"/>
                                    </p:animMotion>
                                  </p:childTnLst>
                                </p:cTn>
                              </p:par>
                              <p:par>
                                <p:cTn id="84" presetID="8" presetClass="emph" presetSubtype="0" autoRev="1" fill="hold" grpId="0" nodeType="withEffect">
                                  <p:stCondLst>
                                    <p:cond delay="0"/>
                                  </p:stCondLst>
                                  <p:childTnLst>
                                    <p:animRot by="720000">
                                      <p:cBhvr>
                                        <p:cTn id="85" dur="2000" fill="hold"/>
                                        <p:tgtEl>
                                          <p:spTgt spid="18"/>
                                        </p:tgtEl>
                                        <p:attrNameLst>
                                          <p:attrName>r</p:attrName>
                                        </p:attrNameLst>
                                      </p:cBhvr>
                                    </p:animRot>
                                  </p:childTnLst>
                                </p:cTn>
                              </p:par>
                              <p:par>
                                <p:cTn id="86" presetID="42" presetClass="path" presetSubtype="0" accel="50000" decel="50000" autoRev="1" fill="hold" grpId="1" nodeType="withEffect">
                                  <p:stCondLst>
                                    <p:cond delay="0"/>
                                  </p:stCondLst>
                                  <p:childTnLst>
                                    <p:animMotion origin="layout" path="M -0.00018 0.00046 L 0.13212 3.33333E-6 " pathEditMode="relative" rAng="0" ptsTypes="AA">
                                      <p:cBhvr>
                                        <p:cTn id="87" dur="2000" fill="hold"/>
                                        <p:tgtEl>
                                          <p:spTgt spid="18"/>
                                        </p:tgtEl>
                                        <p:attrNameLst>
                                          <p:attrName>ppt_x</p:attrName>
                                          <p:attrName>ppt_y</p:attrName>
                                        </p:attrNameLst>
                                      </p:cBhvr>
                                      <p:rCtr x="6615" y="-23"/>
                                    </p:animMotion>
                                  </p:childTnLst>
                                </p:cTn>
                              </p:par>
                              <p:par>
                                <p:cTn id="88" presetID="8" presetClass="emph" presetSubtype="0" autoRev="1" fill="hold" grpId="0" nodeType="withEffect">
                                  <p:stCondLst>
                                    <p:cond delay="0"/>
                                  </p:stCondLst>
                                  <p:childTnLst>
                                    <p:animRot by="-720000">
                                      <p:cBhvr>
                                        <p:cTn id="89" dur="2000" fill="hold"/>
                                        <p:tgtEl>
                                          <p:spTgt spid="24"/>
                                        </p:tgtEl>
                                        <p:attrNameLst>
                                          <p:attrName>r</p:attrName>
                                        </p:attrNameLst>
                                      </p:cBhvr>
                                    </p:animRot>
                                  </p:childTnLst>
                                </p:cTn>
                              </p:par>
                              <p:par>
                                <p:cTn id="90" presetID="63" presetClass="path" presetSubtype="0" accel="50000" decel="50000" autoRev="1" fill="hold" grpId="1" nodeType="withEffect">
                                  <p:stCondLst>
                                    <p:cond delay="0"/>
                                  </p:stCondLst>
                                  <p:childTnLst>
                                    <p:animMotion origin="layout" path="M -5.55556E-7 -0.00023 L 0.14844 3.33333E-6 " pathEditMode="relative" rAng="0" ptsTypes="AA">
                                      <p:cBhvr>
                                        <p:cTn id="91" dur="2000" fill="hold"/>
                                        <p:tgtEl>
                                          <p:spTgt spid="24"/>
                                        </p:tgtEl>
                                        <p:attrNameLst>
                                          <p:attrName>ppt_x</p:attrName>
                                          <p:attrName>ppt_y</p:attrName>
                                        </p:attrNameLst>
                                      </p:cBhvr>
                                      <p:rCtr x="7413" y="0"/>
                                    </p:animMotion>
                                  </p:childTnLst>
                                </p:cTn>
                              </p:par>
                              <p:par>
                                <p:cTn id="92" presetID="63" presetClass="path" presetSubtype="0" accel="50000" decel="50000" autoRev="1" fill="hold" grpId="0" nodeType="withEffect">
                                  <p:stCondLst>
                                    <p:cond delay="0"/>
                                  </p:stCondLst>
                                  <p:childTnLst>
                                    <p:animMotion origin="layout" path="M -8.33333E-7 3.7037E-7 L 0.15139 -0.00046 " pathEditMode="relative" rAng="0" ptsTypes="AA">
                                      <p:cBhvr>
                                        <p:cTn id="93" dur="2000" fill="hold"/>
                                        <p:tgtEl>
                                          <p:spTgt spid="23"/>
                                        </p:tgtEl>
                                        <p:attrNameLst>
                                          <p:attrName>ppt_x</p:attrName>
                                          <p:attrName>ppt_y</p:attrName>
                                        </p:attrNameLst>
                                      </p:cBhvr>
                                      <p:rCtr x="7569" y="-23"/>
                                    </p:animMotion>
                                  </p:childTnLst>
                                </p:cTn>
                              </p:par>
                              <p:par>
                                <p:cTn id="94" presetID="10" presetClass="entr" presetSubtype="0" fill="hold" nodeType="withEffect">
                                  <p:stCondLst>
                                    <p:cond delay="0"/>
                                  </p:stCondLst>
                                  <p:childTnLst>
                                    <p:set>
                                      <p:cBhvr>
                                        <p:cTn id="95" dur="1" fill="hold">
                                          <p:stCondLst>
                                            <p:cond delay="0"/>
                                          </p:stCondLst>
                                        </p:cTn>
                                        <p:tgtEl>
                                          <p:spTgt spid="39"/>
                                        </p:tgtEl>
                                        <p:attrNameLst>
                                          <p:attrName>style.visibility</p:attrName>
                                        </p:attrNameLst>
                                      </p:cBhvr>
                                      <p:to>
                                        <p:strVal val="visible"/>
                                      </p:to>
                                    </p:set>
                                    <p:animEffect transition="in" filter="fade">
                                      <p:cBhvr>
                                        <p:cTn id="96" dur="500"/>
                                        <p:tgtEl>
                                          <p:spTgt spid="39"/>
                                        </p:tgtEl>
                                      </p:cBhvr>
                                    </p:animEffect>
                                  </p:childTnLst>
                                </p:cTn>
                              </p:par>
                              <p:par>
                                <p:cTn id="97" presetID="10" presetClass="entr" presetSubtype="0" fill="hold" nodeType="withEffect">
                                  <p:stCondLst>
                                    <p:cond delay="2000"/>
                                  </p:stCondLst>
                                  <p:childTnLst>
                                    <p:set>
                                      <p:cBhvr>
                                        <p:cTn id="98" dur="1" fill="hold">
                                          <p:stCondLst>
                                            <p:cond delay="0"/>
                                          </p:stCondLst>
                                        </p:cTn>
                                        <p:tgtEl>
                                          <p:spTgt spid="32"/>
                                        </p:tgtEl>
                                        <p:attrNameLst>
                                          <p:attrName>style.visibility</p:attrName>
                                        </p:attrNameLst>
                                      </p:cBhvr>
                                      <p:to>
                                        <p:strVal val="visible"/>
                                      </p:to>
                                    </p:set>
                                    <p:animEffect transition="in" filter="fade">
                                      <p:cBhvr>
                                        <p:cTn id="99" dur="500"/>
                                        <p:tgtEl>
                                          <p:spTgt spid="32"/>
                                        </p:tgtEl>
                                      </p:cBhvr>
                                    </p:animEffect>
                                  </p:childTnLst>
                                </p:cTn>
                              </p:par>
                              <p:par>
                                <p:cTn id="100" presetID="10" presetClass="exit" presetSubtype="0" fill="hold" nodeType="withEffect">
                                  <p:stCondLst>
                                    <p:cond delay="2000"/>
                                  </p:stCondLst>
                                  <p:childTnLst>
                                    <p:animEffect transition="out" filter="fade">
                                      <p:cBhvr>
                                        <p:cTn id="101" dur="500"/>
                                        <p:tgtEl>
                                          <p:spTgt spid="39"/>
                                        </p:tgtEl>
                                      </p:cBhvr>
                                    </p:animEffect>
                                    <p:set>
                                      <p:cBhvr>
                                        <p:cTn id="102" dur="1" fill="hold">
                                          <p:stCondLst>
                                            <p:cond delay="499"/>
                                          </p:stCondLst>
                                        </p:cTn>
                                        <p:tgtEl>
                                          <p:spTgt spid="39"/>
                                        </p:tgtEl>
                                        <p:attrNameLst>
                                          <p:attrName>style.visibility</p:attrName>
                                        </p:attrNameLst>
                                      </p:cBhvr>
                                      <p:to>
                                        <p:strVal val="hidden"/>
                                      </p:to>
                                    </p:set>
                                  </p:childTnLst>
                                </p:cTn>
                              </p:par>
                              <p:par>
                                <p:cTn id="103" presetID="10" presetClass="exit" presetSubtype="0" fill="hold" nodeType="withEffect">
                                  <p:stCondLst>
                                    <p:cond delay="4000"/>
                                  </p:stCondLst>
                                  <p:childTnLst>
                                    <p:animEffect transition="out" filter="fade">
                                      <p:cBhvr>
                                        <p:cTn id="104" dur="500"/>
                                        <p:tgtEl>
                                          <p:spTgt spid="32"/>
                                        </p:tgtEl>
                                      </p:cBhvr>
                                    </p:animEffect>
                                    <p:set>
                                      <p:cBhvr>
                                        <p:cTn id="105" dur="1" fill="hold">
                                          <p:stCondLst>
                                            <p:cond delay="499"/>
                                          </p:stCondLst>
                                        </p:cTn>
                                        <p:tgtEl>
                                          <p:spTgt spid="32"/>
                                        </p:tgtEl>
                                        <p:attrNameLst>
                                          <p:attrName>style.visibility</p:attrName>
                                        </p:attrNameLst>
                                      </p:cBhvr>
                                      <p:to>
                                        <p:strVal val="hidden"/>
                                      </p:to>
                                    </p:set>
                                  </p:childTnLst>
                                </p:cTn>
                              </p:par>
                              <p:par>
                                <p:cTn id="106" presetID="10" presetClass="entr" presetSubtype="0" fill="hold" nodeType="withEffect">
                                  <p:stCondLst>
                                    <p:cond delay="4000"/>
                                  </p:stCondLst>
                                  <p:childTnLst>
                                    <p:set>
                                      <p:cBhvr>
                                        <p:cTn id="107" dur="1" fill="hold">
                                          <p:stCondLst>
                                            <p:cond delay="0"/>
                                          </p:stCondLst>
                                        </p:cTn>
                                        <p:tgtEl>
                                          <p:spTgt spid="38"/>
                                        </p:tgtEl>
                                        <p:attrNameLst>
                                          <p:attrName>style.visibility</p:attrName>
                                        </p:attrNameLst>
                                      </p:cBhvr>
                                      <p:to>
                                        <p:strVal val="visible"/>
                                      </p:to>
                                    </p:set>
                                    <p:animEffect transition="in" filter="fade">
                                      <p:cBhvr>
                                        <p:cTn id="108" dur="500"/>
                                        <p:tgtEl>
                                          <p:spTgt spid="38"/>
                                        </p:tgtEl>
                                      </p:cBhvr>
                                    </p:animEffect>
                                  </p:childTnLst>
                                </p:cTn>
                              </p:par>
                              <p:par>
                                <p:cTn id="109" presetID="10" presetClass="exit" presetSubtype="0" fill="hold" nodeType="withEffect">
                                  <p:stCondLst>
                                    <p:cond delay="0"/>
                                  </p:stCondLst>
                                  <p:childTnLst>
                                    <p:animEffect transition="out" filter="fade">
                                      <p:cBhvr>
                                        <p:cTn id="110" dur="500"/>
                                        <p:tgtEl>
                                          <p:spTgt spid="38"/>
                                        </p:tgtEl>
                                      </p:cBhvr>
                                    </p:animEffect>
                                    <p:set>
                                      <p:cBhvr>
                                        <p:cTn id="111" dur="1" fill="hold">
                                          <p:stCondLst>
                                            <p:cond delay="499"/>
                                          </p:stCondLst>
                                        </p:cTn>
                                        <p:tgtEl>
                                          <p:spTgt spid="38"/>
                                        </p:tgtEl>
                                        <p:attrNameLst>
                                          <p:attrName>style.visibility</p:attrName>
                                        </p:attrNameLst>
                                      </p:cBhvr>
                                      <p:to>
                                        <p:strVal val="hidden"/>
                                      </p:to>
                                    </p:set>
                                  </p:childTnLst>
                                </p:cTn>
                              </p:par>
                              <p:par>
                                <p:cTn id="112" presetID="22" presetClass="entr" presetSubtype="1" fill="hold" grpId="0" nodeType="withEffect">
                                  <p:stCondLst>
                                    <p:cond delay="0"/>
                                  </p:stCondLst>
                                  <p:childTnLst>
                                    <p:set>
                                      <p:cBhvr>
                                        <p:cTn id="113" dur="1" fill="hold">
                                          <p:stCondLst>
                                            <p:cond delay="0"/>
                                          </p:stCondLst>
                                        </p:cTn>
                                        <p:tgtEl>
                                          <p:spTgt spid="40"/>
                                        </p:tgtEl>
                                        <p:attrNameLst>
                                          <p:attrName>style.visibility</p:attrName>
                                        </p:attrNameLst>
                                      </p:cBhvr>
                                      <p:to>
                                        <p:strVal val="visible"/>
                                      </p:to>
                                    </p:set>
                                    <p:animEffect transition="in" filter="wipe(up)">
                                      <p:cBhvr>
                                        <p:cTn id="114" dur="500"/>
                                        <p:tgtEl>
                                          <p:spTgt spid="40"/>
                                        </p:tgtEl>
                                      </p:cBhvr>
                                    </p:animEffect>
                                  </p:childTnLst>
                                </p:cTn>
                              </p:par>
                              <p:par>
                                <p:cTn id="115" presetID="22" presetClass="entr" presetSubtype="8" fill="hold" grpId="0" nodeType="withEffect">
                                  <p:stCondLst>
                                    <p:cond delay="100"/>
                                  </p:stCondLst>
                                  <p:childTnLst>
                                    <p:set>
                                      <p:cBhvr>
                                        <p:cTn id="116" dur="1" fill="hold">
                                          <p:stCondLst>
                                            <p:cond delay="0"/>
                                          </p:stCondLst>
                                        </p:cTn>
                                        <p:tgtEl>
                                          <p:spTgt spid="41"/>
                                        </p:tgtEl>
                                        <p:attrNameLst>
                                          <p:attrName>style.visibility</p:attrName>
                                        </p:attrNameLst>
                                      </p:cBhvr>
                                      <p:to>
                                        <p:strVal val="visible"/>
                                      </p:to>
                                    </p:set>
                                    <p:animEffect transition="in" filter="wipe(left)">
                                      <p:cBhvr>
                                        <p:cTn id="117" dur="1900"/>
                                        <p:tgtEl>
                                          <p:spTgt spid="41"/>
                                        </p:tgtEl>
                                      </p:cBhvr>
                                    </p:animEffect>
                                  </p:childTnLst>
                                </p:cTn>
                              </p:par>
                              <p:par>
                                <p:cTn id="118" presetID="22" presetClass="exit" presetSubtype="4" fill="hold" grpId="1" nodeType="withEffect">
                                  <p:stCondLst>
                                    <p:cond delay="1750"/>
                                  </p:stCondLst>
                                  <p:childTnLst>
                                    <p:animEffect transition="out" filter="wipe(down)">
                                      <p:cBhvr>
                                        <p:cTn id="119" dur="500"/>
                                        <p:tgtEl>
                                          <p:spTgt spid="40"/>
                                        </p:tgtEl>
                                      </p:cBhvr>
                                    </p:animEffect>
                                    <p:set>
                                      <p:cBhvr>
                                        <p:cTn id="120" dur="1" fill="hold">
                                          <p:stCondLst>
                                            <p:cond delay="499"/>
                                          </p:stCondLst>
                                        </p:cTn>
                                        <p:tgtEl>
                                          <p:spTgt spid="40"/>
                                        </p:tgtEl>
                                        <p:attrNameLst>
                                          <p:attrName>style.visibility</p:attrName>
                                        </p:attrNameLst>
                                      </p:cBhvr>
                                      <p:to>
                                        <p:strVal val="hidden"/>
                                      </p:to>
                                    </p:set>
                                  </p:childTnLst>
                                </p:cTn>
                              </p:par>
                              <p:par>
                                <p:cTn id="121" presetID="1" presetClass="entr" presetSubtype="0" fill="hold" grpId="0" nodeType="withEffect">
                                  <p:stCondLst>
                                    <p:cond delay="2200"/>
                                  </p:stCondLst>
                                  <p:childTnLst>
                                    <p:set>
                                      <p:cBhvr>
                                        <p:cTn id="122" dur="1" fill="hold">
                                          <p:stCondLst>
                                            <p:cond delay="0"/>
                                          </p:stCondLst>
                                        </p:cTn>
                                        <p:tgtEl>
                                          <p:spTgt spid="42"/>
                                        </p:tgtEl>
                                        <p:attrNameLst>
                                          <p:attrName>style.visibility</p:attrName>
                                        </p:attrNameLst>
                                      </p:cBhvr>
                                      <p:to>
                                        <p:strVal val="visible"/>
                                      </p:to>
                                    </p:set>
                                  </p:childTnLst>
                                </p:cTn>
                              </p:par>
                              <p:par>
                                <p:cTn id="123" presetID="22" presetClass="exit" presetSubtype="2" fill="hold" grpId="1" nodeType="withEffect">
                                  <p:stCondLst>
                                    <p:cond delay="2250"/>
                                  </p:stCondLst>
                                  <p:childTnLst>
                                    <p:animEffect transition="out" filter="wipe(right)">
                                      <p:cBhvr>
                                        <p:cTn id="124" dur="2000"/>
                                        <p:tgtEl>
                                          <p:spTgt spid="42"/>
                                        </p:tgtEl>
                                      </p:cBhvr>
                                    </p:animEffect>
                                    <p:set>
                                      <p:cBhvr>
                                        <p:cTn id="125" dur="1" fill="hold">
                                          <p:stCondLst>
                                            <p:cond delay="1999"/>
                                          </p:stCondLst>
                                        </p:cTn>
                                        <p:tgtEl>
                                          <p:spTgt spid="42"/>
                                        </p:tgtEl>
                                        <p:attrNameLst>
                                          <p:attrName>style.visibility</p:attrName>
                                        </p:attrNameLst>
                                      </p:cBhvr>
                                      <p:to>
                                        <p:strVal val="hidden"/>
                                      </p:to>
                                    </p:set>
                                  </p:childTnLst>
                                </p:cTn>
                              </p:par>
                              <p:par>
                                <p:cTn id="126" presetID="1" presetClass="exit" presetSubtype="0" fill="hold" grpId="1" nodeType="withEffect">
                                  <p:stCondLst>
                                    <p:cond delay="2250"/>
                                  </p:stCondLst>
                                  <p:childTnLst>
                                    <p:set>
                                      <p:cBhvr>
                                        <p:cTn id="127" dur="1" fill="hold">
                                          <p:stCondLst>
                                            <p:cond delay="0"/>
                                          </p:stCondLst>
                                        </p:cTn>
                                        <p:tgtEl>
                                          <p:spTgt spid="41"/>
                                        </p:tgtEl>
                                        <p:attrNameLst>
                                          <p:attrName>style.visibility</p:attrName>
                                        </p:attrNameLst>
                                      </p:cBhvr>
                                      <p:to>
                                        <p:strVal val="hidden"/>
                                      </p:to>
                                    </p:set>
                                  </p:childTnLst>
                                </p:cTn>
                              </p:par>
                              <p:par>
                                <p:cTn id="128" presetID="1" presetClass="entr" presetSubtype="0" fill="hold" grpId="0" nodeType="withEffect">
                                  <p:stCondLst>
                                    <p:cond delay="2250"/>
                                  </p:stCondLst>
                                  <p:childTnLst>
                                    <p:set>
                                      <p:cBhvr>
                                        <p:cTn id="129" dur="1" fill="hold">
                                          <p:stCondLst>
                                            <p:cond delay="0"/>
                                          </p:stCondLst>
                                        </p:cTn>
                                        <p:tgtEl>
                                          <p:spTgt spid="44"/>
                                        </p:tgtEl>
                                        <p:attrNameLst>
                                          <p:attrName>style.visibility</p:attrName>
                                        </p:attrNameLst>
                                      </p:cBhvr>
                                      <p:to>
                                        <p:strVal val="visible"/>
                                      </p:to>
                                    </p:set>
                                  </p:childTnLst>
                                </p:cTn>
                              </p:par>
                              <p:par>
                                <p:cTn id="130" presetID="22" presetClass="exit" presetSubtype="4" fill="hold" grpId="1" nodeType="withEffect">
                                  <p:stCondLst>
                                    <p:cond delay="4000"/>
                                  </p:stCondLst>
                                  <p:childTnLst>
                                    <p:animEffect transition="out" filter="wipe(down)">
                                      <p:cBhvr>
                                        <p:cTn id="131" dur="500"/>
                                        <p:tgtEl>
                                          <p:spTgt spid="44"/>
                                        </p:tgtEl>
                                      </p:cBhvr>
                                    </p:animEffect>
                                    <p:set>
                                      <p:cBhvr>
                                        <p:cTn id="132" dur="1" fill="hold">
                                          <p:stCondLst>
                                            <p:cond delay="4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42" grpId="0" animBg="1"/>
      <p:bldP spid="42" grpId="1" animBg="1"/>
      <p:bldP spid="41" grpId="0" animBg="1"/>
      <p:bldP spid="41" grpId="1" animBg="1"/>
      <p:bldP spid="23" grpId="0" animBg="1"/>
      <p:bldP spid="23" grpId="1"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P spid="21" grpId="2" animBg="1"/>
      <p:bldP spid="22" grpId="0" animBg="1"/>
      <p:bldP spid="8" grpId="0" animBg="1"/>
      <p:bldP spid="8" grpId="1" animBg="1"/>
      <p:bldP spid="8" grpId="2" animBg="1"/>
      <p:bldP spid="15" grpId="0" animBg="1"/>
      <p:bldP spid="15" grpId="1" animBg="1"/>
      <p:bldP spid="15" grpId="2" animBg="1"/>
      <p:bldP spid="16" grpId="0" animBg="1"/>
      <p:bldP spid="16" grpId="1" animBg="1"/>
      <p:bldP spid="16" grpId="2" animBg="1"/>
      <p:bldP spid="17" grpId="0" animBg="1"/>
      <p:bldP spid="17" grpId="1" animBg="1"/>
      <p:bldP spid="17" grpId="2" animBg="1"/>
      <p:bldP spid="24" grpId="0" animBg="1"/>
      <p:bldP spid="24" grpId="1" animBg="1"/>
      <p:bldP spid="24" grpId="2" animBg="1"/>
      <p:bldP spid="10" grpId="0"/>
      <p:bldP spid="44" grpId="0" animBg="1"/>
      <p:bldP spid="44" grpId="1" animBg="1"/>
      <p:bldP spid="40" grpId="0" animBg="1"/>
      <p:bldP spid="40"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p:nvPr/>
        </p:nvSpPr>
        <p:spPr>
          <a:xfrm>
            <a:off x="1729926" y="5517232"/>
            <a:ext cx="2237836" cy="1044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41" name="Rectangle 40"/>
          <p:cNvSpPr/>
          <p:nvPr/>
        </p:nvSpPr>
        <p:spPr>
          <a:xfrm>
            <a:off x="1011229" y="5517232"/>
            <a:ext cx="2408643" cy="1044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53" name="Rectangle 52"/>
          <p:cNvSpPr/>
          <p:nvPr/>
        </p:nvSpPr>
        <p:spPr>
          <a:xfrm>
            <a:off x="1729926" y="5517232"/>
            <a:ext cx="2237836" cy="1044000"/>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3" name="Rectangle 62"/>
          <p:cNvSpPr/>
          <p:nvPr/>
        </p:nvSpPr>
        <p:spPr>
          <a:xfrm>
            <a:off x="1011229" y="5517232"/>
            <a:ext cx="2408643" cy="1044000"/>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60" name="Groupe 59"/>
          <p:cNvGrpSpPr/>
          <p:nvPr/>
        </p:nvGrpSpPr>
        <p:grpSpPr>
          <a:xfrm>
            <a:off x="539552" y="4104696"/>
            <a:ext cx="3960439" cy="908480"/>
            <a:chOff x="870059" y="4818650"/>
            <a:chExt cx="3960439" cy="908480"/>
          </a:xfrm>
        </p:grpSpPr>
        <p:grpSp>
          <p:nvGrpSpPr>
            <p:cNvPr id="39" name="Groupe 38"/>
            <p:cNvGrpSpPr/>
            <p:nvPr/>
          </p:nvGrpSpPr>
          <p:grpSpPr>
            <a:xfrm>
              <a:off x="870059" y="4829506"/>
              <a:ext cx="3960439" cy="897624"/>
              <a:chOff x="5004047" y="4077072"/>
              <a:chExt cx="3960439" cy="897624"/>
            </a:xfrm>
          </p:grpSpPr>
          <p:sp>
            <p:nvSpPr>
              <p:cNvPr id="30" name="Rectangle à coins arrondis 29"/>
              <p:cNvSpPr/>
              <p:nvPr/>
            </p:nvSpPr>
            <p:spPr>
              <a:xfrm>
                <a:off x="5004047" y="4077072"/>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33" name="Groupe 32"/>
              <p:cNvGrpSpPr/>
              <p:nvPr/>
            </p:nvGrpSpPr>
            <p:grpSpPr>
              <a:xfrm>
                <a:off x="5364866" y="4104696"/>
                <a:ext cx="413965" cy="825616"/>
                <a:chOff x="899592" y="4149080"/>
                <a:chExt cx="413965" cy="825616"/>
              </a:xfrm>
              <a:solidFill>
                <a:srgbClr val="FF0000"/>
              </a:solidFill>
            </p:grpSpPr>
            <p:sp>
              <p:nvSpPr>
                <p:cNvPr id="34" name="Ellipse 33"/>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52" name="Flèche vers le haut 51"/>
            <p:cNvSpPr/>
            <p:nvPr/>
          </p:nvSpPr>
          <p:spPr>
            <a:xfrm>
              <a:off x="4020594" y="4818650"/>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10" name="ZoneTexte 9"/>
          <p:cNvSpPr txBox="1"/>
          <p:nvPr/>
        </p:nvSpPr>
        <p:spPr>
          <a:xfrm>
            <a:off x="697442" y="2276872"/>
            <a:ext cx="8267046" cy="1754326"/>
          </a:xfrm>
          <a:prstGeom prst="rect">
            <a:avLst/>
          </a:prstGeom>
          <a:noFill/>
        </p:spPr>
        <p:txBody>
          <a:bodyPr wrap="square" rtlCol="0">
            <a:spAutoFit/>
          </a:bodyPr>
          <a:lstStyle/>
          <a:p>
            <a:r>
              <a:rPr lang="fr-FR" b="1" u="sng" dirty="0" smtClean="0"/>
              <a:t>Vérin double effet: </a:t>
            </a:r>
            <a:r>
              <a:rPr lang="fr-FR" dirty="0" smtClean="0"/>
              <a:t/>
            </a:r>
            <a:br>
              <a:rPr lang="fr-FR" dirty="0" smtClean="0"/>
            </a:br>
            <a:r>
              <a:rPr lang="fr-FR" dirty="0" smtClean="0"/>
              <a:t>La mise en pression d’une chambre (coté d’un vérin) provoque la sortie de la tige du vérin.</a:t>
            </a:r>
          </a:p>
          <a:p>
            <a:r>
              <a:rPr lang="fr-FR" dirty="0" smtClean="0"/>
              <a:t>La mise en pression de l’autre chambre (l’autre entrée) provoque la rentée de la tige du vérin.</a:t>
            </a:r>
          </a:p>
          <a:p>
            <a:r>
              <a:rPr lang="fr-FR" dirty="0" smtClean="0"/>
              <a:t>(Il n’y a plus de ressort, en l’absence de pression la tige est « libre »)</a:t>
            </a:r>
            <a:endParaRPr lang="fr-FR" dirty="0"/>
          </a:p>
        </p:txBody>
      </p:sp>
      <p:grpSp>
        <p:nvGrpSpPr>
          <p:cNvPr id="29" name="Groupe 28"/>
          <p:cNvGrpSpPr/>
          <p:nvPr/>
        </p:nvGrpSpPr>
        <p:grpSpPr>
          <a:xfrm>
            <a:off x="999206" y="5118712"/>
            <a:ext cx="2999917" cy="1478640"/>
            <a:chOff x="999206" y="5118712"/>
            <a:chExt cx="2999917" cy="1478640"/>
          </a:xfrm>
        </p:grpSpPr>
        <p:sp>
          <p:nvSpPr>
            <p:cNvPr id="4" name="Rectangle 3"/>
            <p:cNvSpPr/>
            <p:nvPr/>
          </p:nvSpPr>
          <p:spPr>
            <a:xfrm>
              <a:off x="999206" y="5517698"/>
              <a:ext cx="2999917" cy="1079654"/>
            </a:xfrm>
            <a:prstGeom prst="rect">
              <a:avLst/>
            </a:prstGeom>
            <a:gradFill>
              <a:gsLst>
                <a:gs pos="0">
                  <a:schemeClr val="tx1">
                    <a:lumMod val="50000"/>
                    <a:alpha val="56000"/>
                  </a:schemeClr>
                </a:gs>
                <a:gs pos="50000">
                  <a:schemeClr val="bg1">
                    <a:lumMod val="50000"/>
                    <a:lumOff val="50000"/>
                    <a:alpha val="69000"/>
                  </a:schemeClr>
                </a:gs>
                <a:gs pos="100000">
                  <a:schemeClr val="bg1">
                    <a:lumMod val="75000"/>
                    <a:lumOff val="25000"/>
                    <a:alpha val="80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 name="Rectangle 8"/>
            <p:cNvSpPr/>
            <p:nvPr/>
          </p:nvSpPr>
          <p:spPr>
            <a:xfrm>
              <a:off x="1056142" y="5156897"/>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5" name="Rectangle 24"/>
            <p:cNvSpPr/>
            <p:nvPr/>
          </p:nvSpPr>
          <p:spPr>
            <a:xfrm>
              <a:off x="3847073" y="5118712"/>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Les vérins</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83568" y="1484784"/>
            <a:ext cx="7632848" cy="646331"/>
          </a:xfrm>
          <a:prstGeom prst="rect">
            <a:avLst/>
          </a:prstGeom>
          <a:noFill/>
        </p:spPr>
        <p:txBody>
          <a:bodyPr wrap="square" rtlCol="0">
            <a:spAutoFit/>
          </a:bodyPr>
          <a:lstStyle/>
          <a:p>
            <a:r>
              <a:rPr lang="fr-FR" dirty="0" smtClean="0"/>
              <a:t>Ce sont des actionneurs dont le rôle est de convertir l’énergie pneumatique en énergie mécanique (mouvement).</a:t>
            </a:r>
            <a:endParaRPr lang="fr-FR" dirty="0"/>
          </a:p>
        </p:txBody>
      </p:sp>
      <p:grpSp>
        <p:nvGrpSpPr>
          <p:cNvPr id="7" name="Groupe 6"/>
          <p:cNvGrpSpPr/>
          <p:nvPr/>
        </p:nvGrpSpPr>
        <p:grpSpPr>
          <a:xfrm>
            <a:off x="1313557" y="5550760"/>
            <a:ext cx="3291448" cy="1008112"/>
            <a:chOff x="251520" y="2852936"/>
            <a:chExt cx="3291448" cy="1008112"/>
          </a:xfrm>
          <a:gradFill>
            <a:gsLst>
              <a:gs pos="14000">
                <a:schemeClr val="bg1"/>
              </a:gs>
              <a:gs pos="47000">
                <a:schemeClr val="bg1">
                  <a:lumMod val="50000"/>
                  <a:lumOff val="50000"/>
                </a:schemeClr>
              </a:gs>
              <a:gs pos="84000">
                <a:schemeClr val="bg1"/>
              </a:gs>
            </a:gsLst>
            <a:lin ang="5400000" scaled="0"/>
          </a:gradFill>
        </p:grpSpPr>
        <p:sp>
          <p:nvSpPr>
            <p:cNvPr id="5" name="Rectangle 4"/>
            <p:cNvSpPr/>
            <p:nvPr/>
          </p:nvSpPr>
          <p:spPr>
            <a:xfrm>
              <a:off x="251520" y="285293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71032" y="3253172"/>
              <a:ext cx="2871936" cy="207640"/>
            </a:xfrm>
            <a:prstGeom prst="rect">
              <a:avLst/>
            </a:prstGeom>
            <a:gradFill>
              <a:gsLst>
                <a:gs pos="14000">
                  <a:schemeClr val="bg1"/>
                </a:gs>
                <a:gs pos="47000">
                  <a:schemeClr val="bg1">
                    <a:lumMod val="50000"/>
                    <a:lumOff val="50000"/>
                  </a:schemeClr>
                </a:gs>
                <a:gs pos="84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0" name="Rectangle 39"/>
          <p:cNvSpPr/>
          <p:nvPr/>
        </p:nvSpPr>
        <p:spPr>
          <a:xfrm>
            <a:off x="1078293" y="5118712"/>
            <a:ext cx="71216" cy="470233"/>
          </a:xfrm>
          <a:prstGeom prst="rect">
            <a:avLst/>
          </a:prstGeom>
          <a:solidFill>
            <a:schemeClr val="accent2">
              <a:alpha val="49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37" name="Groupe 36"/>
          <p:cNvGrpSpPr/>
          <p:nvPr/>
        </p:nvGrpSpPr>
        <p:grpSpPr>
          <a:xfrm>
            <a:off x="539552" y="4110124"/>
            <a:ext cx="3960439" cy="897624"/>
            <a:chOff x="539553" y="4028905"/>
            <a:chExt cx="3960439" cy="897624"/>
          </a:xfrm>
        </p:grpSpPr>
        <p:grpSp>
          <p:nvGrpSpPr>
            <p:cNvPr id="38" name="Groupe 37"/>
            <p:cNvGrpSpPr/>
            <p:nvPr/>
          </p:nvGrpSpPr>
          <p:grpSpPr>
            <a:xfrm>
              <a:off x="539553" y="4028905"/>
              <a:ext cx="3960439" cy="897624"/>
              <a:chOff x="539552" y="4077072"/>
              <a:chExt cx="3960439" cy="897624"/>
            </a:xfrm>
          </p:grpSpPr>
          <p:sp>
            <p:nvSpPr>
              <p:cNvPr id="11" name="Rectangle à coins arrondis 10"/>
              <p:cNvSpPr/>
              <p:nvPr/>
            </p:nvSpPr>
            <p:spPr>
              <a:xfrm>
                <a:off x="539552" y="4077072"/>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28" name="Groupe 27"/>
              <p:cNvGrpSpPr/>
              <p:nvPr/>
            </p:nvGrpSpPr>
            <p:grpSpPr>
              <a:xfrm>
                <a:off x="899592" y="4115552"/>
                <a:ext cx="413965" cy="825616"/>
                <a:chOff x="899592" y="4149080"/>
                <a:chExt cx="413965" cy="825616"/>
              </a:xfrm>
            </p:grpSpPr>
            <p:sp>
              <p:nvSpPr>
                <p:cNvPr id="12" name="Ellipse 11"/>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avec flèche 25"/>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42" name="Flèche vers le haut 41"/>
            <p:cNvSpPr/>
            <p:nvPr/>
          </p:nvSpPr>
          <p:spPr>
            <a:xfrm>
              <a:off x="3690492"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51" name="Groupe 50"/>
          <p:cNvGrpSpPr/>
          <p:nvPr/>
        </p:nvGrpSpPr>
        <p:grpSpPr>
          <a:xfrm>
            <a:off x="539552" y="4110124"/>
            <a:ext cx="3960439" cy="897624"/>
            <a:chOff x="539553" y="4028905"/>
            <a:chExt cx="3960439" cy="897624"/>
          </a:xfrm>
        </p:grpSpPr>
        <p:sp>
          <p:nvSpPr>
            <p:cNvPr id="46" name="Rectangle à coins arrondis 45"/>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47" name="Groupe 46"/>
            <p:cNvGrpSpPr/>
            <p:nvPr/>
          </p:nvGrpSpPr>
          <p:grpSpPr>
            <a:xfrm>
              <a:off x="3673397" y="4064909"/>
              <a:ext cx="413965" cy="825616"/>
              <a:chOff x="899592" y="4149080"/>
              <a:chExt cx="413965" cy="825616"/>
            </a:xfrm>
          </p:grpSpPr>
          <p:sp>
            <p:nvSpPr>
              <p:cNvPr id="48" name="Ellipse 47"/>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45" name="Flèche vers le haut 44"/>
            <p:cNvSpPr/>
            <p:nvPr/>
          </p:nvSpPr>
          <p:spPr>
            <a:xfrm>
              <a:off x="822681"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61" name="Groupe 60"/>
          <p:cNvGrpSpPr/>
          <p:nvPr/>
        </p:nvGrpSpPr>
        <p:grpSpPr>
          <a:xfrm>
            <a:off x="539552" y="4110124"/>
            <a:ext cx="3960439" cy="897624"/>
            <a:chOff x="5200778" y="5073154"/>
            <a:chExt cx="3960439" cy="897624"/>
          </a:xfrm>
        </p:grpSpPr>
        <p:sp>
          <p:nvSpPr>
            <p:cNvPr id="54" name="Rectangle à coins arrondis 53"/>
            <p:cNvSpPr/>
            <p:nvPr/>
          </p:nvSpPr>
          <p:spPr>
            <a:xfrm>
              <a:off x="5200778" y="5073154"/>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55" name="Groupe 54"/>
            <p:cNvGrpSpPr/>
            <p:nvPr/>
          </p:nvGrpSpPr>
          <p:grpSpPr>
            <a:xfrm>
              <a:off x="8353025" y="5109158"/>
              <a:ext cx="413965" cy="825616"/>
              <a:chOff x="899592" y="4149080"/>
              <a:chExt cx="413965" cy="825616"/>
            </a:xfrm>
            <a:solidFill>
              <a:srgbClr val="FF0000"/>
            </a:solidFill>
          </p:grpSpPr>
          <p:sp>
            <p:nvSpPr>
              <p:cNvPr id="56" name="Ellipse 55"/>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avec flèche 57"/>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59" name="Flèche vers le haut 58"/>
            <p:cNvSpPr/>
            <p:nvPr/>
          </p:nvSpPr>
          <p:spPr>
            <a:xfrm>
              <a:off x="5528599" y="5090079"/>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65" name="Rectangle 64"/>
          <p:cNvSpPr/>
          <p:nvPr/>
        </p:nvSpPr>
        <p:spPr>
          <a:xfrm>
            <a:off x="3862574" y="5085184"/>
            <a:ext cx="92170" cy="470233"/>
          </a:xfrm>
          <a:prstGeom prst="rect">
            <a:avLst/>
          </a:prstGeom>
          <a:solidFill>
            <a:schemeClr val="accent2">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7" name="Rectangle 66"/>
          <p:cNvSpPr/>
          <p:nvPr/>
        </p:nvSpPr>
        <p:spPr>
          <a:xfrm>
            <a:off x="1068681" y="5092514"/>
            <a:ext cx="100586" cy="458246"/>
          </a:xfrm>
          <a:prstGeom prst="rect">
            <a:avLst/>
          </a:prstGeom>
          <a:solidFill>
            <a:schemeClr val="accent1">
              <a:lumMod val="75000"/>
              <a:alpha val="49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6" name="Rectangle 65"/>
          <p:cNvSpPr/>
          <p:nvPr/>
        </p:nvSpPr>
        <p:spPr>
          <a:xfrm>
            <a:off x="3862574" y="5094738"/>
            <a:ext cx="92170" cy="494207"/>
          </a:xfrm>
          <a:prstGeom prst="rect">
            <a:avLst/>
          </a:prstGeom>
          <a:solidFill>
            <a:schemeClr val="accent1">
              <a:lumMod val="75000"/>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4" name="Rectangle 13"/>
          <p:cNvSpPr/>
          <p:nvPr/>
        </p:nvSpPr>
        <p:spPr>
          <a:xfrm>
            <a:off x="35496" y="3816424"/>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35496" y="3816424"/>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7899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4" nodeType="withEffect">
                                  <p:stCondLst>
                                    <p:cond delay="0"/>
                                  </p:stCondLst>
                                  <p:childTnLst>
                                    <p:set>
                                      <p:cBhvr>
                                        <p:cTn id="6" dur="1" fill="hold">
                                          <p:stCondLst>
                                            <p:cond delay="0"/>
                                          </p:stCondLst>
                                        </p:cTn>
                                        <p:tgtEl>
                                          <p:spTgt spid="64"/>
                                        </p:tgtEl>
                                        <p:attrNameLst>
                                          <p:attrName>style.visibility</p:attrName>
                                        </p:attrNameLst>
                                      </p:cBhvr>
                                      <p:to>
                                        <p:strVal val="hidden"/>
                                      </p:to>
                                    </p:set>
                                  </p:childTnLst>
                                </p:cTn>
                              </p:par>
                              <p:par>
                                <p:cTn id="7" presetID="1" presetClass="exit" presetSubtype="0" fill="hold" grpId="4" nodeType="withEffect">
                                  <p:stCondLst>
                                    <p:cond delay="0"/>
                                  </p:stCondLst>
                                  <p:childTnLst>
                                    <p:set>
                                      <p:cBhvr>
                                        <p:cTn id="8" dur="1" fill="hold">
                                          <p:stCondLst>
                                            <p:cond delay="0"/>
                                          </p:stCondLst>
                                        </p:cTn>
                                        <p:tgtEl>
                                          <p:spTgt spid="53"/>
                                        </p:tgtEl>
                                        <p:attrNameLst>
                                          <p:attrName>style.visibility</p:attrName>
                                        </p:attrNameLst>
                                      </p:cBhvr>
                                      <p:to>
                                        <p:strVal val="hidden"/>
                                      </p:to>
                                    </p:set>
                                  </p:childTnLst>
                                </p:cTn>
                              </p:par>
                              <p:par>
                                <p:cTn id="9" presetID="1" presetClass="exit" presetSubtype="0" fill="hold" grpId="5" nodeType="withEffect">
                                  <p:stCondLst>
                                    <p:cond delay="0"/>
                                  </p:stCondLst>
                                  <p:childTnLst>
                                    <p:set>
                                      <p:cBhvr>
                                        <p:cTn id="10" dur="1" fill="hold">
                                          <p:stCondLst>
                                            <p:cond delay="0"/>
                                          </p:stCondLst>
                                        </p:cTn>
                                        <p:tgtEl>
                                          <p:spTgt spid="65"/>
                                        </p:tgtEl>
                                        <p:attrNameLst>
                                          <p:attrName>style.visibility</p:attrName>
                                        </p:attrNameLst>
                                      </p:cBhvr>
                                      <p:to>
                                        <p:strVal val="hidden"/>
                                      </p:to>
                                    </p:set>
                                  </p:childTnLst>
                                </p:cTn>
                              </p:par>
                              <p:par>
                                <p:cTn id="11" presetID="1" presetClass="exit" presetSubtype="0" fill="hold" grpId="5" nodeType="withEffect">
                                  <p:stCondLst>
                                    <p:cond delay="0"/>
                                  </p:stCondLst>
                                  <p:childTnLst>
                                    <p:set>
                                      <p:cBhvr>
                                        <p:cTn id="12" dur="1" fill="hold">
                                          <p:stCondLst>
                                            <p:cond delay="0"/>
                                          </p:stCondLst>
                                        </p:cTn>
                                        <p:tgtEl>
                                          <p:spTgt spid="66"/>
                                        </p:tgtEl>
                                        <p:attrNameLst>
                                          <p:attrName>style.visibility</p:attrName>
                                        </p:attrNameLst>
                                      </p:cBhvr>
                                      <p:to>
                                        <p:strVal val="hidden"/>
                                      </p:to>
                                    </p:set>
                                  </p:childTnLst>
                                </p:cTn>
                              </p:par>
                              <p:par>
                                <p:cTn id="13" presetID="1" presetClass="exit" presetSubtype="0" fill="hold" grpId="4" nodeType="withEffect">
                                  <p:stCondLst>
                                    <p:cond delay="0"/>
                                  </p:stCondLst>
                                  <p:childTnLst>
                                    <p:set>
                                      <p:cBhvr>
                                        <p:cTn id="14" dur="1" fill="hold">
                                          <p:stCondLst>
                                            <p:cond delay="0"/>
                                          </p:stCondLst>
                                        </p:cTn>
                                        <p:tgtEl>
                                          <p:spTgt spid="40"/>
                                        </p:tgtEl>
                                        <p:attrNameLst>
                                          <p:attrName>style.visibility</p:attrName>
                                        </p:attrNameLst>
                                      </p:cBhvr>
                                      <p:to>
                                        <p:strVal val="hidden"/>
                                      </p:to>
                                    </p:set>
                                  </p:childTnLst>
                                </p:cTn>
                              </p:par>
                              <p:par>
                                <p:cTn id="15" presetID="1" presetClass="exit" presetSubtype="0" fill="hold" grpId="4" nodeType="withEffect">
                                  <p:stCondLst>
                                    <p:cond delay="0"/>
                                  </p:stCondLst>
                                  <p:childTnLst>
                                    <p:set>
                                      <p:cBhvr>
                                        <p:cTn id="16" dur="1" fill="hold">
                                          <p:stCondLst>
                                            <p:cond delay="0"/>
                                          </p:stCondLst>
                                        </p:cTn>
                                        <p:tgtEl>
                                          <p:spTgt spid="67"/>
                                        </p:tgtEl>
                                        <p:attrNameLst>
                                          <p:attrName>style.visibility</p:attrName>
                                        </p:attrNameLst>
                                      </p:cBhvr>
                                      <p:to>
                                        <p:strVal val="hidden"/>
                                      </p:to>
                                    </p:set>
                                  </p:childTnLst>
                                </p:cTn>
                              </p:par>
                              <p:par>
                                <p:cTn id="17" presetID="1" presetClass="exit" presetSubtype="0" fill="hold" grpId="4" nodeType="withEffect">
                                  <p:stCondLst>
                                    <p:cond delay="0"/>
                                  </p:stCondLst>
                                  <p:childTnLst>
                                    <p:set>
                                      <p:cBhvr>
                                        <p:cTn id="18" dur="1" fill="hold">
                                          <p:stCondLst>
                                            <p:cond delay="0"/>
                                          </p:stCondLst>
                                        </p:cTn>
                                        <p:tgtEl>
                                          <p:spTgt spid="41"/>
                                        </p:tgtEl>
                                        <p:attrNameLst>
                                          <p:attrName>style.visibility</p:attrName>
                                        </p:attrNameLst>
                                      </p:cBhvr>
                                      <p:to>
                                        <p:strVal val="hidden"/>
                                      </p:to>
                                    </p:set>
                                  </p:childTnLst>
                                </p:cTn>
                              </p:par>
                              <p:par>
                                <p:cTn id="19" presetID="1" presetClass="exit" presetSubtype="0" fill="hold" grpId="4" nodeType="withEffect">
                                  <p:stCondLst>
                                    <p:cond delay="0"/>
                                  </p:stCondLst>
                                  <p:childTnLst>
                                    <p:set>
                                      <p:cBhvr>
                                        <p:cTn id="20" dur="1" fill="hold">
                                          <p:stCondLst>
                                            <p:cond delay="0"/>
                                          </p:stCondLst>
                                        </p:cTn>
                                        <p:tgtEl>
                                          <p:spTgt spid="63"/>
                                        </p:tgtEl>
                                        <p:attrNameLst>
                                          <p:attrName>style.visibility</p:attrName>
                                        </p:attrNameLst>
                                      </p:cBhvr>
                                      <p:to>
                                        <p:strVal val="hidden"/>
                                      </p:to>
                                    </p:set>
                                  </p:childTnLst>
                                </p:cTn>
                              </p:par>
                            </p:childTnLst>
                          </p:cTn>
                        </p:par>
                        <p:par>
                          <p:cTn id="21" fill="hold">
                            <p:stCondLst>
                              <p:cond delay="0"/>
                            </p:stCondLst>
                            <p:childTnLst>
                              <p:par>
                                <p:cTn id="22" presetID="10" presetClass="entr" presetSubtype="0" fill="hold" grpId="0" nodeType="afterEffect">
                                  <p:stCondLst>
                                    <p:cond delay="0"/>
                                  </p:stCondLst>
                                  <p:iterate type="wd">
                                    <p:tmPct val="10000"/>
                                  </p:iterate>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3550"/>
                            </p:stCondLst>
                            <p:childTnLst>
                              <p:par>
                                <p:cTn id="26" presetID="10" presetClass="entr" presetSubtype="0" fill="hold" nodeType="after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childTnLst>
                                </p:cTn>
                              </p:par>
                              <p:par>
                                <p:cTn id="29" presetID="1" presetClass="entr" presetSubtype="0" fill="hold" grpId="1"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0"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0" presetClass="entr" presetSubtype="0" fill="hold"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14"/>
                    </p:tgtEl>
                  </p:cond>
                </p:stCondLst>
                <p:endSync evt="end" delay="0">
                  <p:rtn val="all"/>
                </p:endSync>
                <p:childTnLst>
                  <p:par>
                    <p:cTn id="38" fill="hold">
                      <p:stCondLst>
                        <p:cond delay="0"/>
                      </p:stCondLst>
                      <p:childTnLst>
                        <p:par>
                          <p:cTn id="39" fill="hold">
                            <p:stCondLst>
                              <p:cond delay="0"/>
                            </p:stCondLst>
                            <p:childTnLst>
                              <p:par>
                                <p:cTn id="40" presetID="10" presetClass="entr" presetSubtype="0" fill="hold" nodeType="after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fade">
                                      <p:cBhvr>
                                        <p:cTn id="42" dur="500"/>
                                        <p:tgtEl>
                                          <p:spTgt spid="60"/>
                                        </p:tgtEl>
                                      </p:cBhvr>
                                    </p:animEffect>
                                  </p:childTnLst>
                                </p:cTn>
                              </p:par>
                              <p:par>
                                <p:cTn id="43" presetID="22" presetClass="exit" presetSubtype="4" fill="hold" grpId="1" nodeType="withEffect">
                                  <p:stCondLst>
                                    <p:cond delay="0"/>
                                  </p:stCondLst>
                                  <p:childTnLst>
                                    <p:animEffect transition="out" filter="wipe(down)">
                                      <p:cBhvr>
                                        <p:cTn id="44" dur="400"/>
                                        <p:tgtEl>
                                          <p:spTgt spid="65"/>
                                        </p:tgtEl>
                                      </p:cBhvr>
                                    </p:animEffect>
                                    <p:set>
                                      <p:cBhvr>
                                        <p:cTn id="45" dur="1" fill="hold">
                                          <p:stCondLst>
                                            <p:cond delay="399"/>
                                          </p:stCondLst>
                                        </p:cTn>
                                        <p:tgtEl>
                                          <p:spTgt spid="65"/>
                                        </p:tgtEl>
                                        <p:attrNameLst>
                                          <p:attrName>style.visibility</p:attrName>
                                        </p:attrNameLst>
                                      </p:cBhvr>
                                      <p:to>
                                        <p:strVal val="hidden"/>
                                      </p:to>
                                    </p:set>
                                  </p:childTnLst>
                                </p:cTn>
                              </p:par>
                              <p:par>
                                <p:cTn id="46" presetID="1" presetClass="exit" presetSubtype="0" fill="hold" grpId="5" nodeType="withEffect">
                                  <p:stCondLst>
                                    <p:cond delay="0"/>
                                  </p:stCondLst>
                                  <p:childTnLst>
                                    <p:set>
                                      <p:cBhvr>
                                        <p:cTn id="47" dur="1" fill="hold">
                                          <p:stCondLst>
                                            <p:cond delay="0"/>
                                          </p:stCondLst>
                                        </p:cTn>
                                        <p:tgtEl>
                                          <p:spTgt spid="64"/>
                                        </p:tgtEl>
                                        <p:attrNameLst>
                                          <p:attrName>style.visibility</p:attrName>
                                        </p:attrNameLst>
                                      </p:cBhvr>
                                      <p:to>
                                        <p:strVal val="hidden"/>
                                      </p:to>
                                    </p:set>
                                  </p:childTnLst>
                                </p:cTn>
                              </p:par>
                              <p:par>
                                <p:cTn id="48" presetID="10" presetClass="exit" presetSubtype="0" fill="hold" grpId="0" nodeType="withEffect">
                                  <p:stCondLst>
                                    <p:cond delay="0"/>
                                  </p:stCondLst>
                                  <p:childTnLst>
                                    <p:animEffect transition="out" filter="fade">
                                      <p:cBhvr>
                                        <p:cTn id="49" dur="500"/>
                                        <p:tgtEl>
                                          <p:spTgt spid="14"/>
                                        </p:tgtEl>
                                      </p:cBhvr>
                                    </p:animEffect>
                                    <p:set>
                                      <p:cBhvr>
                                        <p:cTn id="50" dur="1" fill="hold">
                                          <p:stCondLst>
                                            <p:cond delay="499"/>
                                          </p:stCondLst>
                                        </p:cTn>
                                        <p:tgtEl>
                                          <p:spTgt spid="14"/>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37"/>
                                        </p:tgtEl>
                                      </p:cBhvr>
                                    </p:animEffect>
                                    <p:set>
                                      <p:cBhvr>
                                        <p:cTn id="53" dur="1" fill="hold">
                                          <p:stCondLst>
                                            <p:cond delay="499"/>
                                          </p:stCondLst>
                                        </p:cTn>
                                        <p:tgtEl>
                                          <p:spTgt spid="37"/>
                                        </p:tgtEl>
                                        <p:attrNameLst>
                                          <p:attrName>style.visibility</p:attrName>
                                        </p:attrNameLst>
                                      </p:cBhvr>
                                      <p:to>
                                        <p:strVal val="hidden"/>
                                      </p:to>
                                    </p:set>
                                  </p:childTnLst>
                                </p:cTn>
                              </p:par>
                              <p:par>
                                <p:cTn id="54" presetID="42" presetClass="path" presetSubtype="0" accel="50000" decel="50000" fill="hold" nodeType="withEffect">
                                  <p:stCondLst>
                                    <p:cond delay="0"/>
                                  </p:stCondLst>
                                  <p:childTnLst>
                                    <p:animMotion origin="layout" path="M -1.11111E-6 3.95047E-6 L 0.2309 -0.00093 " pathEditMode="relative" rAng="0" ptsTypes="AA">
                                      <p:cBhvr>
                                        <p:cTn id="55" dur="2000" fill="hold"/>
                                        <p:tgtEl>
                                          <p:spTgt spid="7"/>
                                        </p:tgtEl>
                                        <p:attrNameLst>
                                          <p:attrName>ppt_x</p:attrName>
                                          <p:attrName>ppt_y</p:attrName>
                                        </p:attrNameLst>
                                      </p:cBhvr>
                                      <p:rCtr x="11545" y="-46"/>
                                    </p:animMotion>
                                  </p:childTnLst>
                                </p:cTn>
                              </p:par>
                              <p:par>
                                <p:cTn id="56" presetID="10" presetClass="entr" presetSubtype="0" fill="hold" grpId="5" nodeType="withEffect">
                                  <p:stCondLst>
                                    <p:cond delay="0"/>
                                  </p:stCondLst>
                                  <p:childTnLst>
                                    <p:set>
                                      <p:cBhvr>
                                        <p:cTn id="57" dur="1" fill="hold">
                                          <p:stCondLst>
                                            <p:cond delay="0"/>
                                          </p:stCondLst>
                                        </p:cTn>
                                        <p:tgtEl>
                                          <p:spTgt spid="53"/>
                                        </p:tgtEl>
                                        <p:attrNameLst>
                                          <p:attrName>style.visibility</p:attrName>
                                        </p:attrNameLst>
                                      </p:cBhvr>
                                      <p:to>
                                        <p:strVal val="visible"/>
                                      </p:to>
                                    </p:set>
                                    <p:animEffect transition="in" filter="fade">
                                      <p:cBhvr>
                                        <p:cTn id="58" dur="10"/>
                                        <p:tgtEl>
                                          <p:spTgt spid="53"/>
                                        </p:tgtEl>
                                      </p:cBhvr>
                                    </p:animEffect>
                                  </p:childTnLst>
                                </p:cTn>
                              </p:par>
                              <p:par>
                                <p:cTn id="59" presetID="22" presetClass="exit" presetSubtype="8" fill="hold" grpId="1" nodeType="withEffect">
                                  <p:stCondLst>
                                    <p:cond delay="0"/>
                                  </p:stCondLst>
                                  <p:childTnLst>
                                    <p:animEffect transition="out" filter="wipe(left)">
                                      <p:cBhvr>
                                        <p:cTn id="60" dur="2000"/>
                                        <p:tgtEl>
                                          <p:spTgt spid="53"/>
                                        </p:tgtEl>
                                      </p:cBhvr>
                                    </p:animEffect>
                                    <p:set>
                                      <p:cBhvr>
                                        <p:cTn id="61" dur="1" fill="hold">
                                          <p:stCondLst>
                                            <p:cond delay="1999"/>
                                          </p:stCondLst>
                                        </p:cTn>
                                        <p:tgtEl>
                                          <p:spTgt spid="53"/>
                                        </p:tgtEl>
                                        <p:attrNameLst>
                                          <p:attrName>style.visibility</p:attrName>
                                        </p:attrNameLst>
                                      </p:cBhvr>
                                      <p:to>
                                        <p:strVal val="hidden"/>
                                      </p:to>
                                    </p:set>
                                  </p:childTnLst>
                                </p:cTn>
                              </p:par>
                              <p:par>
                                <p:cTn id="62" presetID="10" presetClass="entr" presetSubtype="0" fill="hold" grpId="6" nodeType="withEffect">
                                  <p:stCondLst>
                                    <p:cond delay="0"/>
                                  </p:stCondLst>
                                  <p:childTnLst>
                                    <p:set>
                                      <p:cBhvr>
                                        <p:cTn id="63" dur="1" fill="hold">
                                          <p:stCondLst>
                                            <p:cond delay="0"/>
                                          </p:stCondLst>
                                        </p:cTn>
                                        <p:tgtEl>
                                          <p:spTgt spid="66"/>
                                        </p:tgtEl>
                                        <p:attrNameLst>
                                          <p:attrName>style.visibility</p:attrName>
                                        </p:attrNameLst>
                                      </p:cBhvr>
                                      <p:to>
                                        <p:strVal val="visible"/>
                                      </p:to>
                                    </p:set>
                                    <p:animEffect transition="in" filter="fade">
                                      <p:cBhvr>
                                        <p:cTn id="64" dur="500"/>
                                        <p:tgtEl>
                                          <p:spTgt spid="66"/>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wipe(up)">
                                      <p:cBhvr>
                                        <p:cTn id="67" dur="500"/>
                                        <p:tgtEl>
                                          <p:spTgt spid="40"/>
                                        </p:tgtEl>
                                      </p:cBhvr>
                                    </p:animEffect>
                                  </p:childTnLst>
                                </p:cTn>
                              </p:par>
                              <p:par>
                                <p:cTn id="68" presetID="22" presetClass="entr" presetSubtype="8" fill="hold" grpId="0" nodeType="withEffect">
                                  <p:stCondLst>
                                    <p:cond delay="100"/>
                                  </p:stCondLst>
                                  <p:childTnLst>
                                    <p:set>
                                      <p:cBhvr>
                                        <p:cTn id="69" dur="1" fill="hold">
                                          <p:stCondLst>
                                            <p:cond delay="0"/>
                                          </p:stCondLst>
                                        </p:cTn>
                                        <p:tgtEl>
                                          <p:spTgt spid="41"/>
                                        </p:tgtEl>
                                        <p:attrNameLst>
                                          <p:attrName>style.visibility</p:attrName>
                                        </p:attrNameLst>
                                      </p:cBhvr>
                                      <p:to>
                                        <p:strVal val="visible"/>
                                      </p:to>
                                    </p:set>
                                    <p:animEffect transition="in" filter="wipe(left)">
                                      <p:cBhvr>
                                        <p:cTn id="70" dur="1900"/>
                                        <p:tgtEl>
                                          <p:spTgt spid="41"/>
                                        </p:tgtEl>
                                      </p:cBhvr>
                                    </p:animEffect>
                                  </p:childTnLst>
                                </p:cTn>
                              </p:par>
                              <p:par>
                                <p:cTn id="71" presetID="22" presetClass="exit" presetSubtype="4" fill="hold" grpId="1" nodeType="withEffect">
                                  <p:stCondLst>
                                    <p:cond delay="2100"/>
                                  </p:stCondLst>
                                  <p:childTnLst>
                                    <p:animEffect transition="out" filter="wipe(down)">
                                      <p:cBhvr>
                                        <p:cTn id="72" dur="400"/>
                                        <p:tgtEl>
                                          <p:spTgt spid="66"/>
                                        </p:tgtEl>
                                      </p:cBhvr>
                                    </p:animEffect>
                                    <p:set>
                                      <p:cBhvr>
                                        <p:cTn id="73" dur="1" fill="hold">
                                          <p:stCondLst>
                                            <p:cond delay="399"/>
                                          </p:stCondLst>
                                        </p:cTn>
                                        <p:tgtEl>
                                          <p:spTgt spid="66"/>
                                        </p:tgtEl>
                                        <p:attrNameLst>
                                          <p:attrName>style.visibility</p:attrName>
                                        </p:attrNameLst>
                                      </p:cBhvr>
                                      <p:to>
                                        <p:strVal val="hidden"/>
                                      </p:to>
                                    </p:set>
                                  </p:childTnLst>
                                </p:cTn>
                              </p:par>
                            </p:childTnLst>
                          </p:cTn>
                        </p:par>
                        <p:par>
                          <p:cTn id="74" fill="hold">
                            <p:stCondLst>
                              <p:cond delay="2500"/>
                            </p:stCondLst>
                            <p:childTnLst>
                              <p:par>
                                <p:cTn id="75" presetID="1" presetClass="entr" presetSubtype="0" fill="hold" grpId="0" nodeType="afterEffect">
                                  <p:stCondLst>
                                    <p:cond delay="0"/>
                                  </p:stCondLst>
                                  <p:childTnLst>
                                    <p:set>
                                      <p:cBhvr>
                                        <p:cTn id="76" dur="1" fill="hold">
                                          <p:stCondLst>
                                            <p:cond delay="0"/>
                                          </p:stCondLst>
                                        </p:cTn>
                                        <p:tgtEl>
                                          <p:spTgt spid="62"/>
                                        </p:tgtEl>
                                        <p:attrNameLst>
                                          <p:attrName>style.visibility</p:attrName>
                                        </p:attrNameLst>
                                      </p:cBhvr>
                                      <p:to>
                                        <p:strVal val="visible"/>
                                      </p:to>
                                    </p:set>
                                  </p:childTnLst>
                                </p:cTn>
                              </p:par>
                            </p:childTnLst>
                          </p:cTn>
                        </p:par>
                        <p:par>
                          <p:cTn id="77" fill="hold">
                            <p:stCondLst>
                              <p:cond delay="2500"/>
                            </p:stCondLst>
                            <p:childTnLst>
                              <p:par>
                                <p:cTn id="78" presetID="10" presetClass="entr" presetSubtype="0" fill="hold" nodeType="afterEffect">
                                  <p:stCondLst>
                                    <p:cond delay="0"/>
                                  </p:stCondLst>
                                  <p:childTnLst>
                                    <p:set>
                                      <p:cBhvr>
                                        <p:cTn id="79" dur="1" fill="hold">
                                          <p:stCondLst>
                                            <p:cond delay="0"/>
                                          </p:stCondLst>
                                        </p:cTn>
                                        <p:tgtEl>
                                          <p:spTgt spid="51"/>
                                        </p:tgtEl>
                                        <p:attrNameLst>
                                          <p:attrName>style.visibility</p:attrName>
                                        </p:attrNameLst>
                                      </p:cBhvr>
                                      <p:to>
                                        <p:strVal val="visible"/>
                                      </p:to>
                                    </p:set>
                                    <p:animEffect transition="in" filter="fade">
                                      <p:cBhvr>
                                        <p:cTn id="80" dur="500"/>
                                        <p:tgtEl>
                                          <p:spTgt spid="51"/>
                                        </p:tgtEl>
                                      </p:cBhvr>
                                    </p:animEffect>
                                  </p:childTnLst>
                                </p:cTn>
                              </p:par>
                              <p:par>
                                <p:cTn id="81" presetID="10" presetClass="exit" presetSubtype="0" fill="hold" nodeType="withEffect">
                                  <p:stCondLst>
                                    <p:cond delay="0"/>
                                  </p:stCondLst>
                                  <p:childTnLst>
                                    <p:animEffect transition="out" filter="fade">
                                      <p:cBhvr>
                                        <p:cTn id="82" dur="500"/>
                                        <p:tgtEl>
                                          <p:spTgt spid="60"/>
                                        </p:tgtEl>
                                      </p:cBhvr>
                                    </p:animEffect>
                                    <p:set>
                                      <p:cBhvr>
                                        <p:cTn id="83" dur="1" fill="hold">
                                          <p:stCondLst>
                                            <p:cond delay="4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4" restart="whenNotActive" fill="hold" evtFilter="cancelBubble" nodeType="interactiveSeq">
                <p:stCondLst>
                  <p:cond evt="onClick" delay="0">
                    <p:tgtEl>
                      <p:spTgt spid="62"/>
                    </p:tgtEl>
                  </p:cond>
                </p:stCondLst>
                <p:endSync evt="end" delay="0">
                  <p:rtn val="all"/>
                </p:endSync>
                <p:childTnLst>
                  <p:par>
                    <p:cTn id="85" fill="hold">
                      <p:stCondLst>
                        <p:cond delay="0"/>
                      </p:stCondLst>
                      <p:childTnLst>
                        <p:par>
                          <p:cTn id="86" fill="hold">
                            <p:stCondLst>
                              <p:cond delay="0"/>
                            </p:stCondLst>
                            <p:childTnLst>
                              <p:par>
                                <p:cTn id="87" presetID="1" presetClass="exit" presetSubtype="0" fill="hold" grpId="1" nodeType="withEffect">
                                  <p:stCondLst>
                                    <p:cond delay="0"/>
                                  </p:stCondLst>
                                  <p:childTnLst>
                                    <p:set>
                                      <p:cBhvr>
                                        <p:cTn id="88" dur="1" fill="hold">
                                          <p:stCondLst>
                                            <p:cond delay="0"/>
                                          </p:stCondLst>
                                        </p:cTn>
                                        <p:tgtEl>
                                          <p:spTgt spid="62"/>
                                        </p:tgtEl>
                                        <p:attrNameLst>
                                          <p:attrName>style.visibility</p:attrName>
                                        </p:attrNameLst>
                                      </p:cBhvr>
                                      <p:to>
                                        <p:strVal val="hidden"/>
                                      </p:to>
                                    </p:set>
                                  </p:childTnLst>
                                </p:cTn>
                              </p:par>
                              <p:par>
                                <p:cTn id="89" presetID="10" presetClass="entr" presetSubtype="0" fill="hold" grpId="5" nodeType="withEffect">
                                  <p:stCondLst>
                                    <p:cond delay="0"/>
                                  </p:stCondLst>
                                  <p:childTnLst>
                                    <p:set>
                                      <p:cBhvr>
                                        <p:cTn id="90" dur="1" fill="hold">
                                          <p:stCondLst>
                                            <p:cond delay="0"/>
                                          </p:stCondLst>
                                        </p:cTn>
                                        <p:tgtEl>
                                          <p:spTgt spid="63"/>
                                        </p:tgtEl>
                                        <p:attrNameLst>
                                          <p:attrName>style.visibility</p:attrName>
                                        </p:attrNameLst>
                                      </p:cBhvr>
                                      <p:to>
                                        <p:strVal val="visible"/>
                                      </p:to>
                                    </p:set>
                                    <p:animEffect transition="in" filter="fade">
                                      <p:cBhvr>
                                        <p:cTn id="91" dur="500"/>
                                        <p:tgtEl>
                                          <p:spTgt spid="63"/>
                                        </p:tgtEl>
                                      </p:cBhvr>
                                    </p:animEffect>
                                  </p:childTnLst>
                                </p:cTn>
                              </p:par>
                              <p:par>
                                <p:cTn id="92" presetID="10" presetClass="entr" presetSubtype="0" fill="hold" grpId="5" nodeType="withEffect">
                                  <p:stCondLst>
                                    <p:cond delay="0"/>
                                  </p:stCondLst>
                                  <p:childTnLst>
                                    <p:set>
                                      <p:cBhvr>
                                        <p:cTn id="93" dur="1" fill="hold">
                                          <p:stCondLst>
                                            <p:cond delay="0"/>
                                          </p:stCondLst>
                                        </p:cTn>
                                        <p:tgtEl>
                                          <p:spTgt spid="67"/>
                                        </p:tgtEl>
                                        <p:attrNameLst>
                                          <p:attrName>style.visibility</p:attrName>
                                        </p:attrNameLst>
                                      </p:cBhvr>
                                      <p:to>
                                        <p:strVal val="visible"/>
                                      </p:to>
                                    </p:set>
                                    <p:animEffect transition="in" filter="fade">
                                      <p:cBhvr>
                                        <p:cTn id="94" dur="500"/>
                                        <p:tgtEl>
                                          <p:spTgt spid="67"/>
                                        </p:tgtEl>
                                      </p:cBhvr>
                                    </p:animEffect>
                                  </p:childTnLst>
                                </p:cTn>
                              </p:par>
                              <p:par>
                                <p:cTn id="95" presetID="1" presetClass="exit" presetSubtype="0" fill="hold" grpId="5" nodeType="withEffect">
                                  <p:stCondLst>
                                    <p:cond delay="0"/>
                                  </p:stCondLst>
                                  <p:childTnLst>
                                    <p:set>
                                      <p:cBhvr>
                                        <p:cTn id="96" dur="1" fill="hold">
                                          <p:stCondLst>
                                            <p:cond delay="0"/>
                                          </p:stCondLst>
                                        </p:cTn>
                                        <p:tgtEl>
                                          <p:spTgt spid="41"/>
                                        </p:tgtEl>
                                        <p:attrNameLst>
                                          <p:attrName>style.visibility</p:attrName>
                                        </p:attrNameLst>
                                      </p:cBhvr>
                                      <p:to>
                                        <p:strVal val="hidden"/>
                                      </p:to>
                                    </p:set>
                                  </p:childTnLst>
                                </p:cTn>
                              </p:par>
                              <p:par>
                                <p:cTn id="97" presetID="1" presetClass="exit" presetSubtype="0" fill="hold" grpId="5" nodeType="withEffect">
                                  <p:stCondLst>
                                    <p:cond delay="0"/>
                                  </p:stCondLst>
                                  <p:childTnLst>
                                    <p:set>
                                      <p:cBhvr>
                                        <p:cTn id="98" dur="1" fill="hold">
                                          <p:stCondLst>
                                            <p:cond delay="0"/>
                                          </p:stCondLst>
                                        </p:cTn>
                                        <p:tgtEl>
                                          <p:spTgt spid="40"/>
                                        </p:tgtEl>
                                        <p:attrNameLst>
                                          <p:attrName>style.visibility</p:attrName>
                                        </p:attrNameLst>
                                      </p:cBhvr>
                                      <p:to>
                                        <p:strVal val="hidden"/>
                                      </p:to>
                                    </p:set>
                                  </p:childTnLst>
                                </p:cTn>
                              </p:par>
                            </p:childTnLst>
                          </p:cTn>
                        </p:par>
                        <p:par>
                          <p:cTn id="99" fill="hold">
                            <p:stCondLst>
                              <p:cond delay="500"/>
                            </p:stCondLst>
                            <p:childTnLst>
                              <p:par>
                                <p:cTn id="100" presetID="22" presetClass="exit" presetSubtype="2" fill="hold" grpId="1" nodeType="afterEffect">
                                  <p:stCondLst>
                                    <p:cond delay="0"/>
                                  </p:stCondLst>
                                  <p:childTnLst>
                                    <p:animEffect transition="out" filter="wipe(right)">
                                      <p:cBhvr>
                                        <p:cTn id="101" dur="2000"/>
                                        <p:tgtEl>
                                          <p:spTgt spid="63"/>
                                        </p:tgtEl>
                                      </p:cBhvr>
                                    </p:animEffect>
                                    <p:set>
                                      <p:cBhvr>
                                        <p:cTn id="102" dur="1" fill="hold">
                                          <p:stCondLst>
                                            <p:cond delay="1999"/>
                                          </p:stCondLst>
                                        </p:cTn>
                                        <p:tgtEl>
                                          <p:spTgt spid="63"/>
                                        </p:tgtEl>
                                        <p:attrNameLst>
                                          <p:attrName>style.visibility</p:attrName>
                                        </p:attrNameLst>
                                      </p:cBhvr>
                                      <p:to>
                                        <p:strVal val="hidden"/>
                                      </p:to>
                                    </p:set>
                                  </p:childTnLst>
                                </p:cTn>
                              </p:par>
                              <p:par>
                                <p:cTn id="103" presetID="35" presetClass="path" presetSubtype="0" accel="50000" decel="50000" fill="hold" nodeType="withEffect">
                                  <p:stCondLst>
                                    <p:cond delay="0"/>
                                  </p:stCondLst>
                                  <p:childTnLst>
                                    <p:animMotion origin="layout" path="M 0.23142 -0.00023 L -1.11111E-6 1.09003E-6 " pathEditMode="relative" rAng="0" ptsTypes="AA">
                                      <p:cBhvr>
                                        <p:cTn id="104" dur="2000" fill="hold"/>
                                        <p:tgtEl>
                                          <p:spTgt spid="7"/>
                                        </p:tgtEl>
                                        <p:attrNameLst>
                                          <p:attrName>ppt_x</p:attrName>
                                          <p:attrName>ppt_y</p:attrName>
                                        </p:attrNameLst>
                                      </p:cBhvr>
                                      <p:rCtr x="-11580" y="0"/>
                                    </p:animMotion>
                                  </p:childTnLst>
                                </p:cTn>
                              </p:par>
                              <p:par>
                                <p:cTn id="105" presetID="22" presetClass="entr" presetSubtype="2" fill="hold" grpId="0" nodeType="withEffect">
                                  <p:stCondLst>
                                    <p:cond delay="0"/>
                                  </p:stCondLst>
                                  <p:childTnLst>
                                    <p:set>
                                      <p:cBhvr>
                                        <p:cTn id="106" dur="1" fill="hold">
                                          <p:stCondLst>
                                            <p:cond delay="0"/>
                                          </p:stCondLst>
                                        </p:cTn>
                                        <p:tgtEl>
                                          <p:spTgt spid="64"/>
                                        </p:tgtEl>
                                        <p:attrNameLst>
                                          <p:attrName>style.visibility</p:attrName>
                                        </p:attrNameLst>
                                      </p:cBhvr>
                                      <p:to>
                                        <p:strVal val="visible"/>
                                      </p:to>
                                    </p:set>
                                    <p:animEffect transition="in" filter="wipe(right)">
                                      <p:cBhvr>
                                        <p:cTn id="107" dur="2000"/>
                                        <p:tgtEl>
                                          <p:spTgt spid="64"/>
                                        </p:tgtEl>
                                      </p:cBhvr>
                                    </p:animEffect>
                                  </p:childTnLst>
                                </p:cTn>
                              </p:par>
                              <p:par>
                                <p:cTn id="108" presetID="22" presetClass="entr" presetSubtype="1" fill="hold" grpId="0" nodeType="withEffect">
                                  <p:stCondLst>
                                    <p:cond delay="0"/>
                                  </p:stCondLst>
                                  <p:childTnLst>
                                    <p:set>
                                      <p:cBhvr>
                                        <p:cTn id="109" dur="1" fill="hold">
                                          <p:stCondLst>
                                            <p:cond delay="0"/>
                                          </p:stCondLst>
                                        </p:cTn>
                                        <p:tgtEl>
                                          <p:spTgt spid="65"/>
                                        </p:tgtEl>
                                        <p:attrNameLst>
                                          <p:attrName>style.visibility</p:attrName>
                                        </p:attrNameLst>
                                      </p:cBhvr>
                                      <p:to>
                                        <p:strVal val="visible"/>
                                      </p:to>
                                    </p:set>
                                    <p:animEffect transition="in" filter="wipe(up)">
                                      <p:cBhvr>
                                        <p:cTn id="110" dur="500"/>
                                        <p:tgtEl>
                                          <p:spTgt spid="65"/>
                                        </p:tgtEl>
                                      </p:cBhvr>
                                    </p:animEffect>
                                  </p:childTnLst>
                                </p:cTn>
                              </p:par>
                              <p:par>
                                <p:cTn id="111" presetID="10" presetClass="exit" presetSubtype="0" fill="hold" nodeType="withEffect">
                                  <p:stCondLst>
                                    <p:cond delay="0"/>
                                  </p:stCondLst>
                                  <p:childTnLst>
                                    <p:animEffect transition="out" filter="fade">
                                      <p:cBhvr>
                                        <p:cTn id="112" dur="500"/>
                                        <p:tgtEl>
                                          <p:spTgt spid="51"/>
                                        </p:tgtEl>
                                      </p:cBhvr>
                                    </p:animEffect>
                                    <p:set>
                                      <p:cBhvr>
                                        <p:cTn id="113" dur="1" fill="hold">
                                          <p:stCondLst>
                                            <p:cond delay="499"/>
                                          </p:stCondLst>
                                        </p:cTn>
                                        <p:tgtEl>
                                          <p:spTgt spid="51"/>
                                        </p:tgtEl>
                                        <p:attrNameLst>
                                          <p:attrName>style.visibility</p:attrName>
                                        </p:attrNameLst>
                                      </p:cBhvr>
                                      <p:to>
                                        <p:strVal val="hidden"/>
                                      </p:to>
                                    </p:set>
                                  </p:childTnLst>
                                </p:cTn>
                              </p:par>
                              <p:par>
                                <p:cTn id="114" presetID="10" presetClass="entr" presetSubtype="0" fill="hold" nodeType="withEffect">
                                  <p:stCondLst>
                                    <p:cond delay="0"/>
                                  </p:stCondLst>
                                  <p:childTnLst>
                                    <p:set>
                                      <p:cBhvr>
                                        <p:cTn id="115" dur="1" fill="hold">
                                          <p:stCondLst>
                                            <p:cond delay="0"/>
                                          </p:stCondLst>
                                        </p:cTn>
                                        <p:tgtEl>
                                          <p:spTgt spid="61"/>
                                        </p:tgtEl>
                                        <p:attrNameLst>
                                          <p:attrName>style.visibility</p:attrName>
                                        </p:attrNameLst>
                                      </p:cBhvr>
                                      <p:to>
                                        <p:strVal val="visible"/>
                                      </p:to>
                                    </p:set>
                                    <p:animEffect transition="in" filter="fade">
                                      <p:cBhvr>
                                        <p:cTn id="116" dur="500"/>
                                        <p:tgtEl>
                                          <p:spTgt spid="61"/>
                                        </p:tgtEl>
                                      </p:cBhvr>
                                    </p:animEffect>
                                  </p:childTnLst>
                                </p:cTn>
                              </p:par>
                              <p:par>
                                <p:cTn id="117" presetID="22" presetClass="exit" presetSubtype="4" fill="hold" grpId="1" nodeType="withEffect">
                                  <p:stCondLst>
                                    <p:cond delay="1900"/>
                                  </p:stCondLst>
                                  <p:childTnLst>
                                    <p:animEffect transition="out" filter="wipe(down)">
                                      <p:cBhvr>
                                        <p:cTn id="118" dur="500"/>
                                        <p:tgtEl>
                                          <p:spTgt spid="67"/>
                                        </p:tgtEl>
                                      </p:cBhvr>
                                    </p:animEffect>
                                    <p:set>
                                      <p:cBhvr>
                                        <p:cTn id="119" dur="1" fill="hold">
                                          <p:stCondLst>
                                            <p:cond delay="499"/>
                                          </p:stCondLst>
                                        </p:cTn>
                                        <p:tgtEl>
                                          <p:spTgt spid="67"/>
                                        </p:tgtEl>
                                        <p:attrNameLst>
                                          <p:attrName>style.visibility</p:attrName>
                                        </p:attrNameLst>
                                      </p:cBhvr>
                                      <p:to>
                                        <p:strVal val="hidden"/>
                                      </p:to>
                                    </p:set>
                                  </p:childTnLst>
                                </p:cTn>
                              </p:par>
                            </p:childTnLst>
                          </p:cTn>
                        </p:par>
                        <p:par>
                          <p:cTn id="120" fill="hold">
                            <p:stCondLst>
                              <p:cond delay="2900"/>
                            </p:stCondLst>
                            <p:childTnLst>
                              <p:par>
                                <p:cTn id="121" presetID="10" presetClass="exit" presetSubtype="0" fill="hold" nodeType="afterEffect">
                                  <p:stCondLst>
                                    <p:cond delay="0"/>
                                  </p:stCondLst>
                                  <p:childTnLst>
                                    <p:animEffect transition="out" filter="fade">
                                      <p:cBhvr>
                                        <p:cTn id="122" dur="500"/>
                                        <p:tgtEl>
                                          <p:spTgt spid="61"/>
                                        </p:tgtEl>
                                      </p:cBhvr>
                                    </p:animEffect>
                                    <p:set>
                                      <p:cBhvr>
                                        <p:cTn id="123" dur="1" fill="hold">
                                          <p:stCondLst>
                                            <p:cond delay="499"/>
                                          </p:stCondLst>
                                        </p:cTn>
                                        <p:tgtEl>
                                          <p:spTgt spid="61"/>
                                        </p:tgtEl>
                                        <p:attrNameLst>
                                          <p:attrName>style.visibility</p:attrName>
                                        </p:attrNameLst>
                                      </p:cBhvr>
                                      <p:to>
                                        <p:strVal val="hidden"/>
                                      </p:to>
                                    </p:set>
                                  </p:childTnLst>
                                </p:cTn>
                              </p:par>
                              <p:par>
                                <p:cTn id="124" presetID="10" presetClass="entr" presetSubtype="0" fill="hold" nodeType="withEffect">
                                  <p:stCondLst>
                                    <p:cond delay="0"/>
                                  </p:stCondLst>
                                  <p:childTnLst>
                                    <p:set>
                                      <p:cBhvr>
                                        <p:cTn id="125" dur="1" fill="hold">
                                          <p:stCondLst>
                                            <p:cond delay="0"/>
                                          </p:stCondLst>
                                        </p:cTn>
                                        <p:tgtEl>
                                          <p:spTgt spid="37"/>
                                        </p:tgtEl>
                                        <p:attrNameLst>
                                          <p:attrName>style.visibility</p:attrName>
                                        </p:attrNameLst>
                                      </p:cBhvr>
                                      <p:to>
                                        <p:strVal val="visible"/>
                                      </p:to>
                                    </p:set>
                                    <p:animEffect transition="in" filter="fade">
                                      <p:cBhvr>
                                        <p:cTn id="126" dur="500"/>
                                        <p:tgtEl>
                                          <p:spTgt spid="37"/>
                                        </p:tgtEl>
                                      </p:cBhvr>
                                    </p:animEffect>
                                  </p:childTnLst>
                                </p:cTn>
                              </p:par>
                              <p:par>
                                <p:cTn id="127" presetID="1" presetClass="entr" presetSubtype="0" fill="hold" grpId="2" nodeType="withEffect">
                                  <p:stCondLst>
                                    <p:cond delay="0"/>
                                  </p:stCondLst>
                                  <p:childTnLst>
                                    <p:set>
                                      <p:cBhvr>
                                        <p:cTn id="128"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62"/>
                  </p:tgtEl>
                </p:cond>
              </p:nextCondLst>
            </p:seq>
          </p:childTnLst>
        </p:cTn>
      </p:par>
    </p:tnLst>
    <p:bldLst>
      <p:bldP spid="64" grpId="0" animBg="1"/>
      <p:bldP spid="64" grpId="4" animBg="1"/>
      <p:bldP spid="64" grpId="5" animBg="1"/>
      <p:bldP spid="41" grpId="0" animBg="1"/>
      <p:bldP spid="41" grpId="4" animBg="1"/>
      <p:bldP spid="41" grpId="5" animBg="1"/>
      <p:bldP spid="53" grpId="1" animBg="1"/>
      <p:bldP spid="53" grpId="4" animBg="1"/>
      <p:bldP spid="53" grpId="5" animBg="1"/>
      <p:bldP spid="63" grpId="1" animBg="1"/>
      <p:bldP spid="63" grpId="4" animBg="1"/>
      <p:bldP spid="63" grpId="5" animBg="1"/>
      <p:bldP spid="10" grpId="0"/>
      <p:bldP spid="40" grpId="0" animBg="1"/>
      <p:bldP spid="40" grpId="4" animBg="1"/>
      <p:bldP spid="40" grpId="5" animBg="1"/>
      <p:bldP spid="65" grpId="0" animBg="1"/>
      <p:bldP spid="65" grpId="1" animBg="1"/>
      <p:bldP spid="65" grpId="5" animBg="1"/>
      <p:bldP spid="67" grpId="1" animBg="1"/>
      <p:bldP spid="67" grpId="4" animBg="1"/>
      <p:bldP spid="67" grpId="5" animBg="1"/>
      <p:bldP spid="66" grpId="1" animBg="1"/>
      <p:bldP spid="66" grpId="5" animBg="1"/>
      <p:bldP spid="66" grpId="6" animBg="1"/>
      <p:bldP spid="14" grpId="0" animBg="1"/>
      <p:bldP spid="14" grpId="1" animBg="1"/>
      <p:bldP spid="14" grpId="2" animBg="1"/>
      <p:bldP spid="62" grpId="0" animBg="1"/>
      <p:bldP spid="6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p:nvPr/>
        </p:nvSpPr>
        <p:spPr>
          <a:xfrm>
            <a:off x="2432295" y="5517698"/>
            <a:ext cx="2237836" cy="1079654"/>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41" name="Rectangle 40"/>
          <p:cNvSpPr/>
          <p:nvPr/>
        </p:nvSpPr>
        <p:spPr>
          <a:xfrm>
            <a:off x="1735336" y="5524574"/>
            <a:ext cx="2260600" cy="106675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07" name="Rectangle 106"/>
          <p:cNvSpPr/>
          <p:nvPr/>
        </p:nvSpPr>
        <p:spPr>
          <a:xfrm>
            <a:off x="1735336" y="5524574"/>
            <a:ext cx="2260600" cy="1066757"/>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08" name="Rectangle 107"/>
          <p:cNvSpPr/>
          <p:nvPr/>
        </p:nvSpPr>
        <p:spPr>
          <a:xfrm>
            <a:off x="2432295" y="5517698"/>
            <a:ext cx="2237836" cy="1079654"/>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29" name="Groupe 28"/>
          <p:cNvGrpSpPr/>
          <p:nvPr/>
        </p:nvGrpSpPr>
        <p:grpSpPr>
          <a:xfrm>
            <a:off x="1685895" y="3892925"/>
            <a:ext cx="2999917" cy="2704427"/>
            <a:chOff x="999206" y="3892925"/>
            <a:chExt cx="2999917" cy="2704427"/>
          </a:xfrm>
        </p:grpSpPr>
        <p:sp>
          <p:nvSpPr>
            <p:cNvPr id="4" name="Rectangle 3"/>
            <p:cNvSpPr/>
            <p:nvPr/>
          </p:nvSpPr>
          <p:spPr>
            <a:xfrm>
              <a:off x="999206" y="5517698"/>
              <a:ext cx="2999917" cy="1079654"/>
            </a:xfrm>
            <a:prstGeom prst="rect">
              <a:avLst/>
            </a:prstGeom>
            <a:gradFill>
              <a:gsLst>
                <a:gs pos="0">
                  <a:schemeClr val="tx1">
                    <a:lumMod val="50000"/>
                    <a:alpha val="56000"/>
                  </a:schemeClr>
                </a:gs>
                <a:gs pos="50000">
                  <a:schemeClr val="bg1">
                    <a:lumMod val="50000"/>
                    <a:lumOff val="50000"/>
                    <a:alpha val="69000"/>
                  </a:schemeClr>
                </a:gs>
                <a:gs pos="100000">
                  <a:schemeClr val="bg1">
                    <a:lumMod val="75000"/>
                    <a:lumOff val="25000"/>
                    <a:alpha val="80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5" name="Rectangle 24"/>
            <p:cNvSpPr/>
            <p:nvPr/>
          </p:nvSpPr>
          <p:spPr>
            <a:xfrm>
              <a:off x="3847073" y="5118712"/>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 name="Rectangle 8"/>
            <p:cNvSpPr/>
            <p:nvPr/>
          </p:nvSpPr>
          <p:spPr>
            <a:xfrm>
              <a:off x="1080061" y="3892925"/>
              <a:ext cx="84909" cy="1657836"/>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32" name="Connecteur droit avec flèche 131"/>
          <p:cNvCxnSpPr/>
          <p:nvPr/>
        </p:nvCxnSpPr>
        <p:spPr>
          <a:xfrm>
            <a:off x="823315" y="6237312"/>
            <a:ext cx="796357" cy="139141"/>
          </a:xfrm>
          <a:prstGeom prst="straightConnector1">
            <a:avLst/>
          </a:prstGeom>
          <a:ln w="57150">
            <a:solidFill>
              <a:schemeClr val="bg1">
                <a:lumMod val="95000"/>
                <a:lumOff val="5000"/>
              </a:schemeClr>
            </a:solidFill>
            <a:tailEnd type="arrow"/>
          </a:ln>
          <a:effectLst/>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grpSp>
        <p:nvGrpSpPr>
          <p:cNvPr id="122" name="Groupe 121"/>
          <p:cNvGrpSpPr/>
          <p:nvPr/>
        </p:nvGrpSpPr>
        <p:grpSpPr>
          <a:xfrm>
            <a:off x="4418708" y="3892924"/>
            <a:ext cx="980326" cy="1271249"/>
            <a:chOff x="5220072" y="3480826"/>
            <a:chExt cx="980326" cy="1271249"/>
          </a:xfrm>
        </p:grpSpPr>
        <p:sp>
          <p:nvSpPr>
            <p:cNvPr id="121" name="Forme libre 120"/>
            <p:cNvSpPr/>
            <p:nvPr/>
          </p:nvSpPr>
          <p:spPr>
            <a:xfrm flipV="1">
              <a:off x="5405307" y="4401146"/>
              <a:ext cx="420323" cy="166255"/>
            </a:xfrm>
            <a:custGeom>
              <a:avLst/>
              <a:gdLst>
                <a:gd name="connsiteX0" fmla="*/ 0 w 564078"/>
                <a:gd name="connsiteY0" fmla="*/ 0 h 166255"/>
                <a:gd name="connsiteX1" fmla="*/ 558141 w 564078"/>
                <a:gd name="connsiteY1" fmla="*/ 0 h 166255"/>
                <a:gd name="connsiteX2" fmla="*/ 564078 w 564078"/>
                <a:gd name="connsiteY2" fmla="*/ 166255 h 166255"/>
                <a:gd name="connsiteX0" fmla="*/ 0 w 601056"/>
                <a:gd name="connsiteY0" fmla="*/ 12315 h 178570"/>
                <a:gd name="connsiteX1" fmla="*/ 558141 w 601056"/>
                <a:gd name="connsiteY1" fmla="*/ 12315 h 178570"/>
                <a:gd name="connsiteX2" fmla="*/ 564078 w 601056"/>
                <a:gd name="connsiteY2" fmla="*/ 178570 h 178570"/>
                <a:gd name="connsiteX0" fmla="*/ 0 w 598419"/>
                <a:gd name="connsiteY0" fmla="*/ 38704 h 204959"/>
                <a:gd name="connsiteX1" fmla="*/ 558141 w 598419"/>
                <a:gd name="connsiteY1" fmla="*/ 38704 h 204959"/>
                <a:gd name="connsiteX2" fmla="*/ 564078 w 598419"/>
                <a:gd name="connsiteY2" fmla="*/ 204959 h 204959"/>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0333"/>
                <a:gd name="connsiteY0" fmla="*/ 0 h 166255"/>
                <a:gd name="connsiteX1" fmla="*/ 528453 w 570333"/>
                <a:gd name="connsiteY1" fmla="*/ 29688 h 166255"/>
                <a:gd name="connsiteX2" fmla="*/ 540329 w 570333"/>
                <a:gd name="connsiteY2" fmla="*/ 47503 h 166255"/>
                <a:gd name="connsiteX3" fmla="*/ 564078 w 570333"/>
                <a:gd name="connsiteY3" fmla="*/ 166255 h 166255"/>
                <a:gd name="connsiteX0" fmla="*/ 0 w 579606"/>
                <a:gd name="connsiteY0" fmla="*/ 0 h 166255"/>
                <a:gd name="connsiteX1" fmla="*/ 528453 w 579606"/>
                <a:gd name="connsiteY1" fmla="*/ 29688 h 166255"/>
                <a:gd name="connsiteX2" fmla="*/ 564078 w 579606"/>
                <a:gd name="connsiteY2" fmla="*/ 166255 h 166255"/>
                <a:gd name="connsiteX0" fmla="*/ 0 w 564078"/>
                <a:gd name="connsiteY0" fmla="*/ 143 h 166398"/>
                <a:gd name="connsiteX1" fmla="*/ 528453 w 564078"/>
                <a:gd name="connsiteY1" fmla="*/ 29831 h 166398"/>
                <a:gd name="connsiteX2" fmla="*/ 564078 w 564078"/>
                <a:gd name="connsiteY2" fmla="*/ 166398 h 166398"/>
                <a:gd name="connsiteX0" fmla="*/ 0 w 564078"/>
                <a:gd name="connsiteY0" fmla="*/ 0 h 166255"/>
                <a:gd name="connsiteX1" fmla="*/ 510640 w 564078"/>
                <a:gd name="connsiteY1" fmla="*/ 35625 h 166255"/>
                <a:gd name="connsiteX2" fmla="*/ 564078 w 564078"/>
                <a:gd name="connsiteY2" fmla="*/ 166255 h 166255"/>
                <a:gd name="connsiteX0" fmla="*/ 0 w 564078"/>
                <a:gd name="connsiteY0" fmla="*/ 0 h 166255"/>
                <a:gd name="connsiteX1" fmla="*/ 510640 w 564078"/>
                <a:gd name="connsiteY1" fmla="*/ 35625 h 166255"/>
                <a:gd name="connsiteX2" fmla="*/ 564078 w 564078"/>
                <a:gd name="connsiteY2" fmla="*/ 166255 h 166255"/>
                <a:gd name="connsiteX0" fmla="*/ 0 w 565505"/>
                <a:gd name="connsiteY0" fmla="*/ 0 h 166255"/>
                <a:gd name="connsiteX1" fmla="*/ 546266 w 565505"/>
                <a:gd name="connsiteY1" fmla="*/ 41563 h 166255"/>
                <a:gd name="connsiteX2" fmla="*/ 564078 w 565505"/>
                <a:gd name="connsiteY2" fmla="*/ 166255 h 166255"/>
              </a:gdLst>
              <a:ahLst/>
              <a:cxnLst>
                <a:cxn ang="0">
                  <a:pos x="connsiteX0" y="connsiteY0"/>
                </a:cxn>
                <a:cxn ang="0">
                  <a:pos x="connsiteX1" y="connsiteY1"/>
                </a:cxn>
                <a:cxn ang="0">
                  <a:pos x="connsiteX2" y="connsiteY2"/>
                </a:cxn>
              </a:cxnLst>
              <a:rect l="l" t="t" r="r" b="b"/>
              <a:pathLst>
                <a:path w="565505" h="166255">
                  <a:moveTo>
                    <a:pt x="0" y="0"/>
                  </a:moveTo>
                  <a:cubicBezTo>
                    <a:pt x="186047" y="0"/>
                    <a:pt x="511630" y="7916"/>
                    <a:pt x="546266" y="41563"/>
                  </a:cubicBezTo>
                  <a:cubicBezTo>
                    <a:pt x="580902" y="75210"/>
                    <a:pt x="556656" y="137804"/>
                    <a:pt x="564078" y="166255"/>
                  </a:cubicBezTo>
                </a:path>
              </a:pathLst>
            </a:custGeom>
            <a:solidFill>
              <a:schemeClr val="bg1">
                <a:lumMod val="50000"/>
                <a:lumOff val="50000"/>
              </a:schemeClr>
            </a:solidFill>
            <a:ln w="88900">
              <a:solidFill>
                <a:schemeClr val="bg1">
                  <a:lumMod val="65000"/>
                  <a:lumOff val="3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Forme libre 119"/>
            <p:cNvSpPr/>
            <p:nvPr/>
          </p:nvSpPr>
          <p:spPr>
            <a:xfrm>
              <a:off x="5387521" y="3550777"/>
              <a:ext cx="565505" cy="166255"/>
            </a:xfrm>
            <a:custGeom>
              <a:avLst/>
              <a:gdLst>
                <a:gd name="connsiteX0" fmla="*/ 0 w 564078"/>
                <a:gd name="connsiteY0" fmla="*/ 0 h 166255"/>
                <a:gd name="connsiteX1" fmla="*/ 558141 w 564078"/>
                <a:gd name="connsiteY1" fmla="*/ 0 h 166255"/>
                <a:gd name="connsiteX2" fmla="*/ 564078 w 564078"/>
                <a:gd name="connsiteY2" fmla="*/ 166255 h 166255"/>
                <a:gd name="connsiteX0" fmla="*/ 0 w 601056"/>
                <a:gd name="connsiteY0" fmla="*/ 12315 h 178570"/>
                <a:gd name="connsiteX1" fmla="*/ 558141 w 601056"/>
                <a:gd name="connsiteY1" fmla="*/ 12315 h 178570"/>
                <a:gd name="connsiteX2" fmla="*/ 564078 w 601056"/>
                <a:gd name="connsiteY2" fmla="*/ 178570 h 178570"/>
                <a:gd name="connsiteX0" fmla="*/ 0 w 598419"/>
                <a:gd name="connsiteY0" fmla="*/ 38704 h 204959"/>
                <a:gd name="connsiteX1" fmla="*/ 558141 w 598419"/>
                <a:gd name="connsiteY1" fmla="*/ 38704 h 204959"/>
                <a:gd name="connsiteX2" fmla="*/ 564078 w 598419"/>
                <a:gd name="connsiteY2" fmla="*/ 204959 h 204959"/>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0333"/>
                <a:gd name="connsiteY0" fmla="*/ 0 h 166255"/>
                <a:gd name="connsiteX1" fmla="*/ 528453 w 570333"/>
                <a:gd name="connsiteY1" fmla="*/ 29688 h 166255"/>
                <a:gd name="connsiteX2" fmla="*/ 540329 w 570333"/>
                <a:gd name="connsiteY2" fmla="*/ 47503 h 166255"/>
                <a:gd name="connsiteX3" fmla="*/ 564078 w 570333"/>
                <a:gd name="connsiteY3" fmla="*/ 166255 h 166255"/>
                <a:gd name="connsiteX0" fmla="*/ 0 w 579606"/>
                <a:gd name="connsiteY0" fmla="*/ 0 h 166255"/>
                <a:gd name="connsiteX1" fmla="*/ 528453 w 579606"/>
                <a:gd name="connsiteY1" fmla="*/ 29688 h 166255"/>
                <a:gd name="connsiteX2" fmla="*/ 564078 w 579606"/>
                <a:gd name="connsiteY2" fmla="*/ 166255 h 166255"/>
                <a:gd name="connsiteX0" fmla="*/ 0 w 564078"/>
                <a:gd name="connsiteY0" fmla="*/ 143 h 166398"/>
                <a:gd name="connsiteX1" fmla="*/ 528453 w 564078"/>
                <a:gd name="connsiteY1" fmla="*/ 29831 h 166398"/>
                <a:gd name="connsiteX2" fmla="*/ 564078 w 564078"/>
                <a:gd name="connsiteY2" fmla="*/ 166398 h 166398"/>
                <a:gd name="connsiteX0" fmla="*/ 0 w 564078"/>
                <a:gd name="connsiteY0" fmla="*/ 0 h 166255"/>
                <a:gd name="connsiteX1" fmla="*/ 510640 w 564078"/>
                <a:gd name="connsiteY1" fmla="*/ 35625 h 166255"/>
                <a:gd name="connsiteX2" fmla="*/ 564078 w 564078"/>
                <a:gd name="connsiteY2" fmla="*/ 166255 h 166255"/>
                <a:gd name="connsiteX0" fmla="*/ 0 w 564078"/>
                <a:gd name="connsiteY0" fmla="*/ 0 h 166255"/>
                <a:gd name="connsiteX1" fmla="*/ 510640 w 564078"/>
                <a:gd name="connsiteY1" fmla="*/ 35625 h 166255"/>
                <a:gd name="connsiteX2" fmla="*/ 564078 w 564078"/>
                <a:gd name="connsiteY2" fmla="*/ 166255 h 166255"/>
                <a:gd name="connsiteX0" fmla="*/ 0 w 565505"/>
                <a:gd name="connsiteY0" fmla="*/ 0 h 166255"/>
                <a:gd name="connsiteX1" fmla="*/ 546266 w 565505"/>
                <a:gd name="connsiteY1" fmla="*/ 41563 h 166255"/>
                <a:gd name="connsiteX2" fmla="*/ 564078 w 565505"/>
                <a:gd name="connsiteY2" fmla="*/ 166255 h 166255"/>
              </a:gdLst>
              <a:ahLst/>
              <a:cxnLst>
                <a:cxn ang="0">
                  <a:pos x="connsiteX0" y="connsiteY0"/>
                </a:cxn>
                <a:cxn ang="0">
                  <a:pos x="connsiteX1" y="connsiteY1"/>
                </a:cxn>
                <a:cxn ang="0">
                  <a:pos x="connsiteX2" y="connsiteY2"/>
                </a:cxn>
              </a:cxnLst>
              <a:rect l="l" t="t" r="r" b="b"/>
              <a:pathLst>
                <a:path w="565505" h="166255">
                  <a:moveTo>
                    <a:pt x="0" y="0"/>
                  </a:moveTo>
                  <a:cubicBezTo>
                    <a:pt x="186047" y="0"/>
                    <a:pt x="511630" y="7916"/>
                    <a:pt x="546266" y="41563"/>
                  </a:cubicBezTo>
                  <a:cubicBezTo>
                    <a:pt x="580902" y="75210"/>
                    <a:pt x="556656" y="137804"/>
                    <a:pt x="564078" y="166255"/>
                  </a:cubicBezTo>
                </a:path>
              </a:pathLst>
            </a:custGeom>
            <a:solidFill>
              <a:schemeClr val="bg1">
                <a:lumMod val="50000"/>
                <a:lumOff val="50000"/>
              </a:schemeClr>
            </a:solidFill>
            <a:ln w="88900">
              <a:solidFill>
                <a:schemeClr val="bg1">
                  <a:lumMod val="65000"/>
                  <a:lumOff val="3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4" name="Groupe 83"/>
            <p:cNvGrpSpPr/>
            <p:nvPr/>
          </p:nvGrpSpPr>
          <p:grpSpPr>
            <a:xfrm>
              <a:off x="5220072" y="3480826"/>
              <a:ext cx="360040" cy="1271249"/>
              <a:chOff x="5868144" y="3309011"/>
              <a:chExt cx="360040" cy="1271249"/>
            </a:xfrm>
          </p:grpSpPr>
          <p:sp>
            <p:nvSpPr>
              <p:cNvPr id="69" name="Rectangle à coins arrondis 68"/>
              <p:cNvSpPr/>
              <p:nvPr/>
            </p:nvSpPr>
            <p:spPr>
              <a:xfrm>
                <a:off x="5868144" y="3490841"/>
                <a:ext cx="360040" cy="840017"/>
              </a:xfrm>
              <a:prstGeom prst="roundRect">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à coins arrondis 69"/>
              <p:cNvSpPr/>
              <p:nvPr/>
            </p:nvSpPr>
            <p:spPr>
              <a:xfrm>
                <a:off x="5940152" y="3595960"/>
                <a:ext cx="216024" cy="625128"/>
              </a:xfrm>
              <a:prstGeom prst="roundRect">
                <a:avLst>
                  <a:gd name="adj" fmla="val 48837"/>
                </a:avLst>
              </a:prstGeom>
              <a:gradFill flip="none" rotWithShape="1">
                <a:gsLst>
                  <a:gs pos="0">
                    <a:schemeClr val="bg1">
                      <a:lumMod val="95000"/>
                      <a:lumOff val="5000"/>
                    </a:schemeClr>
                  </a:gs>
                  <a:gs pos="98333">
                    <a:schemeClr val="bg1">
                      <a:lumMod val="95000"/>
                      <a:lumOff val="5000"/>
                    </a:schemeClr>
                  </a:gs>
                  <a:gs pos="54000">
                    <a:schemeClr val="tx1">
                      <a:lumMod val="65000"/>
                    </a:schemeClr>
                  </a:gs>
                </a:gsLst>
                <a:lin ang="0" scaled="0"/>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71"/>
              <p:cNvSpPr/>
              <p:nvPr/>
            </p:nvSpPr>
            <p:spPr>
              <a:xfrm>
                <a:off x="5976448" y="4162890"/>
                <a:ext cx="143433" cy="167968"/>
              </a:xfrm>
              <a:prstGeom prst="rect">
                <a:avLst/>
              </a:prstGeom>
              <a:gradFill flip="none" rotWithShape="1">
                <a:gsLst>
                  <a:gs pos="0">
                    <a:schemeClr val="bg1">
                      <a:lumMod val="75000"/>
                      <a:lumOff val="25000"/>
                    </a:schemeClr>
                  </a:gs>
                  <a:gs pos="98333">
                    <a:schemeClr val="bg1">
                      <a:lumMod val="75000"/>
                      <a:lumOff val="2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71" name="Rectangle 70"/>
              <p:cNvSpPr/>
              <p:nvPr/>
            </p:nvSpPr>
            <p:spPr>
              <a:xfrm>
                <a:off x="5998319" y="3309011"/>
                <a:ext cx="99690" cy="1271249"/>
              </a:xfrm>
              <a:prstGeom prst="rect">
                <a:avLst/>
              </a:prstGeom>
              <a:gradFill flip="none" rotWithShape="1">
                <a:gsLst>
                  <a:gs pos="0">
                    <a:schemeClr val="bg1">
                      <a:lumMod val="65000"/>
                      <a:lumOff val="35000"/>
                    </a:schemeClr>
                  </a:gs>
                  <a:gs pos="98333">
                    <a:schemeClr val="bg1">
                      <a:lumMod val="65000"/>
                      <a:lumOff val="3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grpSp>
          <p:nvGrpSpPr>
            <p:cNvPr id="118" name="Groupe 117"/>
            <p:cNvGrpSpPr/>
            <p:nvPr/>
          </p:nvGrpSpPr>
          <p:grpSpPr>
            <a:xfrm>
              <a:off x="5717325" y="3666249"/>
              <a:ext cx="483073" cy="791220"/>
              <a:chOff x="6537198" y="3902201"/>
              <a:chExt cx="483073" cy="791220"/>
            </a:xfrm>
          </p:grpSpPr>
          <p:grpSp>
            <p:nvGrpSpPr>
              <p:cNvPr id="91" name="Groupe 90"/>
              <p:cNvGrpSpPr/>
              <p:nvPr/>
            </p:nvGrpSpPr>
            <p:grpSpPr>
              <a:xfrm>
                <a:off x="6537198" y="3902201"/>
                <a:ext cx="483073" cy="791220"/>
                <a:chOff x="5868143" y="3784329"/>
                <a:chExt cx="483073" cy="791220"/>
              </a:xfrm>
            </p:grpSpPr>
            <p:sp>
              <p:nvSpPr>
                <p:cNvPr id="92" name="Rectangle à coins arrondis 91"/>
                <p:cNvSpPr/>
                <p:nvPr/>
              </p:nvSpPr>
              <p:spPr>
                <a:xfrm>
                  <a:off x="5868143" y="3959199"/>
                  <a:ext cx="483073" cy="504057"/>
                </a:xfrm>
                <a:prstGeom prst="roundRect">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94"/>
                <p:cNvSpPr/>
                <p:nvPr/>
              </p:nvSpPr>
              <p:spPr>
                <a:xfrm>
                  <a:off x="6055791" y="3784329"/>
                  <a:ext cx="96106" cy="318886"/>
                </a:xfrm>
                <a:prstGeom prst="rect">
                  <a:avLst/>
                </a:prstGeom>
                <a:gradFill flip="none" rotWithShape="1">
                  <a:gsLst>
                    <a:gs pos="0">
                      <a:schemeClr val="bg1">
                        <a:lumMod val="75000"/>
                        <a:lumOff val="25000"/>
                      </a:schemeClr>
                    </a:gs>
                    <a:gs pos="98333">
                      <a:schemeClr val="bg1">
                        <a:lumMod val="75000"/>
                        <a:lumOff val="2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96" name="Rectangle 95"/>
                <p:cNvSpPr/>
                <p:nvPr/>
              </p:nvSpPr>
              <p:spPr>
                <a:xfrm>
                  <a:off x="5926603" y="4183786"/>
                  <a:ext cx="99690" cy="391763"/>
                </a:xfrm>
                <a:prstGeom prst="rect">
                  <a:avLst/>
                </a:prstGeom>
                <a:gradFill flip="none" rotWithShape="1">
                  <a:gsLst>
                    <a:gs pos="0">
                      <a:schemeClr val="bg1">
                        <a:lumMod val="65000"/>
                        <a:lumOff val="35000"/>
                      </a:schemeClr>
                    </a:gs>
                    <a:gs pos="98333">
                      <a:schemeClr val="bg1">
                        <a:lumMod val="65000"/>
                        <a:lumOff val="3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sp>
            <p:nvSpPr>
              <p:cNvPr id="97" name="Rectangle 96"/>
              <p:cNvSpPr/>
              <p:nvPr/>
            </p:nvSpPr>
            <p:spPr>
              <a:xfrm rot="5400000">
                <a:off x="6570323" y="4184630"/>
                <a:ext cx="284722" cy="234055"/>
              </a:xfrm>
              <a:custGeom>
                <a:avLst/>
                <a:gdLst>
                  <a:gd name="connsiteX0" fmla="*/ 0 w 279167"/>
                  <a:gd name="connsiteY0" fmla="*/ 0 h 368424"/>
                  <a:gd name="connsiteX1" fmla="*/ 279167 w 279167"/>
                  <a:gd name="connsiteY1" fmla="*/ 0 h 368424"/>
                  <a:gd name="connsiteX2" fmla="*/ 279167 w 279167"/>
                  <a:gd name="connsiteY2" fmla="*/ 368424 h 368424"/>
                  <a:gd name="connsiteX3" fmla="*/ 0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279167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92413 w 279167"/>
                  <a:gd name="connsiteY3" fmla="*/ 368424 h 368424"/>
                  <a:gd name="connsiteX4" fmla="*/ 0 w 279167"/>
                  <a:gd name="connsiteY4" fmla="*/ 0 h 36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167" h="368424">
                    <a:moveTo>
                      <a:pt x="0" y="0"/>
                    </a:moveTo>
                    <a:lnTo>
                      <a:pt x="279167" y="0"/>
                    </a:lnTo>
                    <a:lnTo>
                      <a:pt x="196482" y="368424"/>
                    </a:lnTo>
                    <a:lnTo>
                      <a:pt x="92413" y="368424"/>
                    </a:lnTo>
                    <a:lnTo>
                      <a:pt x="0" y="0"/>
                    </a:lnTo>
                    <a:close/>
                  </a:path>
                </a:pathLst>
              </a:custGeom>
              <a:gradFill flip="none" rotWithShape="1">
                <a:gsLst>
                  <a:gs pos="0">
                    <a:schemeClr val="bg1">
                      <a:lumMod val="75000"/>
                      <a:lumOff val="25000"/>
                    </a:schemeClr>
                  </a:gs>
                  <a:gs pos="98333">
                    <a:schemeClr val="bg1">
                      <a:lumMod val="75000"/>
                      <a:lumOff val="2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grpSp>
      <p:grpSp>
        <p:nvGrpSpPr>
          <p:cNvPr id="60" name="Groupe 59"/>
          <p:cNvGrpSpPr/>
          <p:nvPr/>
        </p:nvGrpSpPr>
        <p:grpSpPr>
          <a:xfrm>
            <a:off x="1226241" y="2852936"/>
            <a:ext cx="3960439" cy="908480"/>
            <a:chOff x="870059" y="4818650"/>
            <a:chExt cx="3960439" cy="908480"/>
          </a:xfrm>
        </p:grpSpPr>
        <p:grpSp>
          <p:nvGrpSpPr>
            <p:cNvPr id="39" name="Groupe 38"/>
            <p:cNvGrpSpPr/>
            <p:nvPr/>
          </p:nvGrpSpPr>
          <p:grpSpPr>
            <a:xfrm>
              <a:off x="870059" y="4829506"/>
              <a:ext cx="3960439" cy="897624"/>
              <a:chOff x="5004047" y="4077072"/>
              <a:chExt cx="3960439" cy="897624"/>
            </a:xfrm>
          </p:grpSpPr>
          <p:sp>
            <p:nvSpPr>
              <p:cNvPr id="30" name="Rectangle à coins arrondis 29"/>
              <p:cNvSpPr/>
              <p:nvPr/>
            </p:nvSpPr>
            <p:spPr>
              <a:xfrm>
                <a:off x="5004047" y="4077072"/>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33" name="Groupe 32"/>
              <p:cNvGrpSpPr/>
              <p:nvPr/>
            </p:nvGrpSpPr>
            <p:grpSpPr>
              <a:xfrm>
                <a:off x="5364866" y="4104696"/>
                <a:ext cx="413965" cy="825616"/>
                <a:chOff x="899592" y="4149080"/>
                <a:chExt cx="413965" cy="825616"/>
              </a:xfrm>
              <a:solidFill>
                <a:srgbClr val="FF0000"/>
              </a:solidFill>
            </p:grpSpPr>
            <p:sp>
              <p:nvSpPr>
                <p:cNvPr id="34" name="Ellipse 33"/>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52" name="Flèche vers le haut 51"/>
            <p:cNvSpPr/>
            <p:nvPr/>
          </p:nvSpPr>
          <p:spPr>
            <a:xfrm>
              <a:off x="4020594" y="4818650"/>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40" name="Rectangle 39"/>
          <p:cNvSpPr/>
          <p:nvPr/>
        </p:nvSpPr>
        <p:spPr>
          <a:xfrm>
            <a:off x="1764982" y="3892924"/>
            <a:ext cx="90974" cy="1912340"/>
          </a:xfrm>
          <a:prstGeom prst="rect">
            <a:avLst/>
          </a:prstGeom>
          <a:solidFill>
            <a:schemeClr val="accent2">
              <a:alpha val="49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Les vérins</a:t>
            </a:r>
            <a:endParaRPr lang="fr-FR" b="1" dirty="0">
              <a:effectLst>
                <a:outerShdw blurRad="38100" dist="38100" dir="2700000" algn="tl">
                  <a:srgbClr val="000000">
                    <a:alpha val="43137"/>
                  </a:srgbClr>
                </a:outerShdw>
              </a:effectLst>
            </a:endParaRPr>
          </a:p>
        </p:txBody>
      </p:sp>
      <p:grpSp>
        <p:nvGrpSpPr>
          <p:cNvPr id="7" name="Groupe 6"/>
          <p:cNvGrpSpPr/>
          <p:nvPr/>
        </p:nvGrpSpPr>
        <p:grpSpPr>
          <a:xfrm>
            <a:off x="1770556" y="5550760"/>
            <a:ext cx="3526712" cy="1008112"/>
            <a:chOff x="21830" y="2852936"/>
            <a:chExt cx="3526712" cy="1008112"/>
          </a:xfrm>
          <a:gradFill>
            <a:gsLst>
              <a:gs pos="14000">
                <a:schemeClr val="bg1"/>
              </a:gs>
              <a:gs pos="47000">
                <a:schemeClr val="bg1">
                  <a:lumMod val="50000"/>
                  <a:lumOff val="50000"/>
                </a:schemeClr>
              </a:gs>
              <a:gs pos="84000">
                <a:schemeClr val="bg1"/>
              </a:gs>
            </a:gsLst>
            <a:lin ang="5400000" scaled="0"/>
          </a:gradFill>
        </p:grpSpPr>
        <p:sp>
          <p:nvSpPr>
            <p:cNvPr id="6" name="Rectangle 5"/>
            <p:cNvSpPr/>
            <p:nvPr/>
          </p:nvSpPr>
          <p:spPr>
            <a:xfrm>
              <a:off x="21830" y="3253172"/>
              <a:ext cx="3526712" cy="207640"/>
            </a:xfrm>
            <a:prstGeom prst="rect">
              <a:avLst/>
            </a:prstGeom>
            <a:gradFill>
              <a:gsLst>
                <a:gs pos="14000">
                  <a:schemeClr val="bg1"/>
                </a:gs>
                <a:gs pos="47000">
                  <a:schemeClr val="bg1">
                    <a:lumMod val="50000"/>
                    <a:lumOff val="50000"/>
                  </a:schemeClr>
                </a:gs>
                <a:gs pos="84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51520" y="285293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7" name="Groupe 36"/>
          <p:cNvGrpSpPr/>
          <p:nvPr/>
        </p:nvGrpSpPr>
        <p:grpSpPr>
          <a:xfrm>
            <a:off x="1226241" y="2858364"/>
            <a:ext cx="3960439" cy="897624"/>
            <a:chOff x="539553" y="4028905"/>
            <a:chExt cx="3960439" cy="897624"/>
          </a:xfrm>
        </p:grpSpPr>
        <p:grpSp>
          <p:nvGrpSpPr>
            <p:cNvPr id="38" name="Groupe 37"/>
            <p:cNvGrpSpPr/>
            <p:nvPr/>
          </p:nvGrpSpPr>
          <p:grpSpPr>
            <a:xfrm>
              <a:off x="539553" y="4028905"/>
              <a:ext cx="3960439" cy="897624"/>
              <a:chOff x="539552" y="4077072"/>
              <a:chExt cx="3960439" cy="897624"/>
            </a:xfrm>
          </p:grpSpPr>
          <p:sp>
            <p:nvSpPr>
              <p:cNvPr id="11" name="Rectangle à coins arrondis 10"/>
              <p:cNvSpPr/>
              <p:nvPr/>
            </p:nvSpPr>
            <p:spPr>
              <a:xfrm>
                <a:off x="539552" y="4077072"/>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28" name="Groupe 27"/>
              <p:cNvGrpSpPr/>
              <p:nvPr/>
            </p:nvGrpSpPr>
            <p:grpSpPr>
              <a:xfrm>
                <a:off x="899592" y="4115552"/>
                <a:ext cx="413965" cy="825616"/>
                <a:chOff x="899592" y="4149080"/>
                <a:chExt cx="413965" cy="825616"/>
              </a:xfrm>
            </p:grpSpPr>
            <p:sp>
              <p:nvSpPr>
                <p:cNvPr id="12" name="Ellipse 11"/>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avec flèche 25"/>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42" name="Flèche vers le haut 41"/>
            <p:cNvSpPr/>
            <p:nvPr/>
          </p:nvSpPr>
          <p:spPr>
            <a:xfrm>
              <a:off x="3690492"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51" name="Groupe 50"/>
          <p:cNvGrpSpPr/>
          <p:nvPr/>
        </p:nvGrpSpPr>
        <p:grpSpPr>
          <a:xfrm>
            <a:off x="1226241" y="2858364"/>
            <a:ext cx="3960439" cy="897624"/>
            <a:chOff x="539553" y="4028905"/>
            <a:chExt cx="3960439" cy="897624"/>
          </a:xfrm>
        </p:grpSpPr>
        <p:sp>
          <p:nvSpPr>
            <p:cNvPr id="46" name="Rectangle à coins arrondis 45"/>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47" name="Groupe 46"/>
            <p:cNvGrpSpPr/>
            <p:nvPr/>
          </p:nvGrpSpPr>
          <p:grpSpPr>
            <a:xfrm>
              <a:off x="3673397" y="4064909"/>
              <a:ext cx="413965" cy="825616"/>
              <a:chOff x="899592" y="4149080"/>
              <a:chExt cx="413965" cy="825616"/>
            </a:xfrm>
          </p:grpSpPr>
          <p:sp>
            <p:nvSpPr>
              <p:cNvPr id="48" name="Ellipse 47"/>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45" name="Flèche vers le haut 44"/>
            <p:cNvSpPr/>
            <p:nvPr/>
          </p:nvSpPr>
          <p:spPr>
            <a:xfrm>
              <a:off x="822681"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61" name="Groupe 60"/>
          <p:cNvGrpSpPr/>
          <p:nvPr/>
        </p:nvGrpSpPr>
        <p:grpSpPr>
          <a:xfrm>
            <a:off x="1226241" y="2858364"/>
            <a:ext cx="3960439" cy="897624"/>
            <a:chOff x="5200778" y="5073154"/>
            <a:chExt cx="3960439" cy="897624"/>
          </a:xfrm>
        </p:grpSpPr>
        <p:sp>
          <p:nvSpPr>
            <p:cNvPr id="54" name="Rectangle à coins arrondis 53"/>
            <p:cNvSpPr/>
            <p:nvPr/>
          </p:nvSpPr>
          <p:spPr>
            <a:xfrm>
              <a:off x="5200778" y="5073154"/>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55" name="Groupe 54"/>
            <p:cNvGrpSpPr/>
            <p:nvPr/>
          </p:nvGrpSpPr>
          <p:grpSpPr>
            <a:xfrm>
              <a:off x="8353025" y="5109158"/>
              <a:ext cx="413965" cy="825616"/>
              <a:chOff x="899592" y="4149080"/>
              <a:chExt cx="413965" cy="825616"/>
            </a:xfrm>
            <a:solidFill>
              <a:srgbClr val="FF0000"/>
            </a:solidFill>
          </p:grpSpPr>
          <p:sp>
            <p:nvSpPr>
              <p:cNvPr id="56" name="Ellipse 55"/>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avec flèche 57"/>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59" name="Flèche vers le haut 58"/>
            <p:cNvSpPr/>
            <p:nvPr/>
          </p:nvSpPr>
          <p:spPr>
            <a:xfrm>
              <a:off x="5528599" y="5090079"/>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65" name="Rectangle 64"/>
          <p:cNvSpPr/>
          <p:nvPr/>
        </p:nvSpPr>
        <p:spPr>
          <a:xfrm>
            <a:off x="4533761" y="4344948"/>
            <a:ext cx="114811" cy="1243997"/>
          </a:xfrm>
          <a:prstGeom prst="rect">
            <a:avLst/>
          </a:prstGeom>
          <a:solidFill>
            <a:schemeClr val="accent2">
              <a:lumMod val="60000"/>
              <a:lumOff val="40000"/>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53" name="ZoneTexte 52"/>
          <p:cNvSpPr txBox="1"/>
          <p:nvPr/>
        </p:nvSpPr>
        <p:spPr>
          <a:xfrm>
            <a:off x="647563" y="1556792"/>
            <a:ext cx="7704856" cy="923330"/>
          </a:xfrm>
          <a:prstGeom prst="rect">
            <a:avLst/>
          </a:prstGeom>
          <a:noFill/>
        </p:spPr>
        <p:txBody>
          <a:bodyPr wrap="square" rtlCol="0">
            <a:spAutoFit/>
          </a:bodyPr>
          <a:lstStyle/>
          <a:p>
            <a:pPr algn="just"/>
            <a:r>
              <a:rPr lang="fr-FR" dirty="0" smtClean="0"/>
              <a:t>Différents systèmes de réduction du diamètre d’échappement de l’air permettront de freiner la course du vérin pour la ralentir ou pour amortir en fin de mouvement .</a:t>
            </a:r>
            <a:endParaRPr lang="fr-FR" dirty="0"/>
          </a:p>
        </p:txBody>
      </p:sp>
      <p:sp>
        <p:nvSpPr>
          <p:cNvPr id="63" name="Rectangle 62"/>
          <p:cNvSpPr/>
          <p:nvPr/>
        </p:nvSpPr>
        <p:spPr>
          <a:xfrm>
            <a:off x="1775348" y="6166588"/>
            <a:ext cx="221172" cy="362051"/>
          </a:xfrm>
          <a:prstGeom prst="rect">
            <a:avLst/>
          </a:prstGeom>
          <a:gradFill flip="none" rotWithShape="1">
            <a:gsLst>
              <a:gs pos="89000">
                <a:schemeClr val="tx1">
                  <a:lumMod val="0"/>
                </a:schemeClr>
              </a:gs>
              <a:gs pos="96000">
                <a:schemeClr val="bg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 4"/>
          <p:cNvGrpSpPr>
            <a:grpSpLocks/>
          </p:cNvGrpSpPr>
          <p:nvPr/>
        </p:nvGrpSpPr>
        <p:grpSpPr bwMode="auto">
          <a:xfrm rot="16200000">
            <a:off x="8138457" y="3824421"/>
            <a:ext cx="792480" cy="436562"/>
            <a:chOff x="7152" y="10181"/>
            <a:chExt cx="1248" cy="688"/>
          </a:xfrm>
        </p:grpSpPr>
        <p:sp>
          <p:nvSpPr>
            <p:cNvPr id="18" name="Rectangle 5"/>
            <p:cNvSpPr>
              <a:spLocks noChangeArrowheads="1"/>
            </p:cNvSpPr>
            <p:nvPr/>
          </p:nvSpPr>
          <p:spPr bwMode="auto">
            <a:xfrm>
              <a:off x="7152" y="10181"/>
              <a:ext cx="1248" cy="688"/>
            </a:xfrm>
            <a:prstGeom prst="rect">
              <a:avLst/>
            </a:prstGeom>
            <a:solidFill>
              <a:srgbClr val="FFFFFF"/>
            </a:solidFill>
            <a:ln w="9525">
              <a:solidFill>
                <a:srgbClr val="000000"/>
              </a:solidFill>
              <a:prstDash val="lgDashDot"/>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19" name="Group 6"/>
            <p:cNvGrpSpPr>
              <a:grpSpLocks/>
            </p:cNvGrpSpPr>
            <p:nvPr/>
          </p:nvGrpSpPr>
          <p:grpSpPr bwMode="auto">
            <a:xfrm>
              <a:off x="7376" y="10261"/>
              <a:ext cx="832" cy="560"/>
              <a:chOff x="7280" y="13504"/>
              <a:chExt cx="832" cy="560"/>
            </a:xfrm>
          </p:grpSpPr>
          <p:sp>
            <p:nvSpPr>
              <p:cNvPr id="20" name="Freeform 7"/>
              <p:cNvSpPr>
                <a:spLocks/>
              </p:cNvSpPr>
              <p:nvPr/>
            </p:nvSpPr>
            <p:spPr bwMode="auto">
              <a:xfrm>
                <a:off x="7440" y="13600"/>
                <a:ext cx="464" cy="112"/>
              </a:xfrm>
              <a:custGeom>
                <a:avLst/>
                <a:gdLst>
                  <a:gd name="T0" fmla="*/ 0 w 464"/>
                  <a:gd name="T1" fmla="*/ 16 h 112"/>
                  <a:gd name="T2" fmla="*/ 128 w 464"/>
                  <a:gd name="T3" fmla="*/ 96 h 112"/>
                  <a:gd name="T4" fmla="*/ 304 w 464"/>
                  <a:gd name="T5" fmla="*/ 96 h 112"/>
                  <a:gd name="T6" fmla="*/ 464 w 464"/>
                  <a:gd name="T7" fmla="*/ 0 h 112"/>
                </a:gdLst>
                <a:ahLst/>
                <a:cxnLst>
                  <a:cxn ang="0">
                    <a:pos x="T0" y="T1"/>
                  </a:cxn>
                  <a:cxn ang="0">
                    <a:pos x="T2" y="T3"/>
                  </a:cxn>
                  <a:cxn ang="0">
                    <a:pos x="T4" y="T5"/>
                  </a:cxn>
                  <a:cxn ang="0">
                    <a:pos x="T6" y="T7"/>
                  </a:cxn>
                </a:cxnLst>
                <a:rect l="0" t="0" r="r" b="b"/>
                <a:pathLst>
                  <a:path w="464" h="112">
                    <a:moveTo>
                      <a:pt x="0" y="16"/>
                    </a:moveTo>
                    <a:cubicBezTo>
                      <a:pt x="38" y="49"/>
                      <a:pt x="77" y="83"/>
                      <a:pt x="128" y="96"/>
                    </a:cubicBezTo>
                    <a:cubicBezTo>
                      <a:pt x="179" y="109"/>
                      <a:pt x="248" y="112"/>
                      <a:pt x="304" y="96"/>
                    </a:cubicBezTo>
                    <a:cubicBezTo>
                      <a:pt x="360" y="80"/>
                      <a:pt x="438" y="16"/>
                      <a:pt x="464" y="0"/>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Freeform 8"/>
              <p:cNvSpPr>
                <a:spLocks/>
              </p:cNvSpPr>
              <p:nvPr/>
            </p:nvSpPr>
            <p:spPr bwMode="auto">
              <a:xfrm flipV="1">
                <a:off x="7440" y="13840"/>
                <a:ext cx="464" cy="112"/>
              </a:xfrm>
              <a:custGeom>
                <a:avLst/>
                <a:gdLst>
                  <a:gd name="T0" fmla="*/ 0 w 464"/>
                  <a:gd name="T1" fmla="*/ 16 h 112"/>
                  <a:gd name="T2" fmla="*/ 128 w 464"/>
                  <a:gd name="T3" fmla="*/ 96 h 112"/>
                  <a:gd name="T4" fmla="*/ 304 w 464"/>
                  <a:gd name="T5" fmla="*/ 96 h 112"/>
                  <a:gd name="T6" fmla="*/ 464 w 464"/>
                  <a:gd name="T7" fmla="*/ 0 h 112"/>
                </a:gdLst>
                <a:ahLst/>
                <a:cxnLst>
                  <a:cxn ang="0">
                    <a:pos x="T0" y="T1"/>
                  </a:cxn>
                  <a:cxn ang="0">
                    <a:pos x="T2" y="T3"/>
                  </a:cxn>
                  <a:cxn ang="0">
                    <a:pos x="T4" y="T5"/>
                  </a:cxn>
                  <a:cxn ang="0">
                    <a:pos x="T6" y="T7"/>
                  </a:cxn>
                </a:cxnLst>
                <a:rect l="0" t="0" r="r" b="b"/>
                <a:pathLst>
                  <a:path w="464" h="112">
                    <a:moveTo>
                      <a:pt x="0" y="16"/>
                    </a:moveTo>
                    <a:cubicBezTo>
                      <a:pt x="38" y="49"/>
                      <a:pt x="77" y="83"/>
                      <a:pt x="128" y="96"/>
                    </a:cubicBezTo>
                    <a:cubicBezTo>
                      <a:pt x="179" y="109"/>
                      <a:pt x="248" y="112"/>
                      <a:pt x="304" y="96"/>
                    </a:cubicBezTo>
                    <a:cubicBezTo>
                      <a:pt x="360" y="80"/>
                      <a:pt x="438" y="16"/>
                      <a:pt x="464" y="0"/>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 name="Line 9"/>
              <p:cNvSpPr>
                <a:spLocks noChangeShapeType="1"/>
              </p:cNvSpPr>
              <p:nvPr/>
            </p:nvSpPr>
            <p:spPr bwMode="auto">
              <a:xfrm>
                <a:off x="7280" y="13776"/>
                <a:ext cx="83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Line 10"/>
              <p:cNvSpPr>
                <a:spLocks noChangeShapeType="1"/>
              </p:cNvSpPr>
              <p:nvPr/>
            </p:nvSpPr>
            <p:spPr bwMode="auto">
              <a:xfrm flipV="1">
                <a:off x="7488" y="13504"/>
                <a:ext cx="304" cy="560"/>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grpSp>
        <p:nvGrpSpPr>
          <p:cNvPr id="24" name="Group 11"/>
          <p:cNvGrpSpPr>
            <a:grpSpLocks/>
          </p:cNvGrpSpPr>
          <p:nvPr/>
        </p:nvGrpSpPr>
        <p:grpSpPr bwMode="auto">
          <a:xfrm rot="16200000">
            <a:off x="3626694" y="4652638"/>
            <a:ext cx="897197" cy="466999"/>
            <a:chOff x="6912" y="14896"/>
            <a:chExt cx="1440" cy="688"/>
          </a:xfrm>
        </p:grpSpPr>
        <p:sp>
          <p:nvSpPr>
            <p:cNvPr id="27" name="Rectangle 12"/>
            <p:cNvSpPr>
              <a:spLocks noChangeArrowheads="1"/>
            </p:cNvSpPr>
            <p:nvPr/>
          </p:nvSpPr>
          <p:spPr bwMode="auto">
            <a:xfrm>
              <a:off x="6912" y="14896"/>
              <a:ext cx="1424" cy="688"/>
            </a:xfrm>
            <a:prstGeom prst="rect">
              <a:avLst/>
            </a:prstGeom>
            <a:solidFill>
              <a:srgbClr val="FFFFFF"/>
            </a:solidFill>
            <a:ln w="9525">
              <a:solidFill>
                <a:srgbClr val="000000"/>
              </a:solidFill>
              <a:prstDash val="lgDashDot"/>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1" name="Freeform 13"/>
            <p:cNvSpPr>
              <a:spLocks/>
            </p:cNvSpPr>
            <p:nvPr/>
          </p:nvSpPr>
          <p:spPr bwMode="auto">
            <a:xfrm>
              <a:off x="7632" y="15040"/>
              <a:ext cx="720" cy="480"/>
            </a:xfrm>
            <a:custGeom>
              <a:avLst/>
              <a:gdLst>
                <a:gd name="T0" fmla="*/ 48 w 608"/>
                <a:gd name="T1" fmla="*/ 0 h 336"/>
                <a:gd name="T2" fmla="*/ 208 w 608"/>
                <a:gd name="T3" fmla="*/ 144 h 336"/>
                <a:gd name="T4" fmla="*/ 0 w 608"/>
                <a:gd name="T5" fmla="*/ 336 h 336"/>
                <a:gd name="T6" fmla="*/ 208 w 608"/>
                <a:gd name="T7" fmla="*/ 160 h 336"/>
                <a:gd name="T8" fmla="*/ 608 w 608"/>
                <a:gd name="T9" fmla="*/ 160 h 336"/>
              </a:gdLst>
              <a:ahLst/>
              <a:cxnLst>
                <a:cxn ang="0">
                  <a:pos x="T0" y="T1"/>
                </a:cxn>
                <a:cxn ang="0">
                  <a:pos x="T2" y="T3"/>
                </a:cxn>
                <a:cxn ang="0">
                  <a:pos x="T4" y="T5"/>
                </a:cxn>
                <a:cxn ang="0">
                  <a:pos x="T6" y="T7"/>
                </a:cxn>
                <a:cxn ang="0">
                  <a:pos x="T8" y="T9"/>
                </a:cxn>
              </a:cxnLst>
              <a:rect l="0" t="0" r="r" b="b"/>
              <a:pathLst>
                <a:path w="608" h="336">
                  <a:moveTo>
                    <a:pt x="48" y="0"/>
                  </a:moveTo>
                  <a:lnTo>
                    <a:pt x="208" y="144"/>
                  </a:lnTo>
                  <a:lnTo>
                    <a:pt x="0" y="336"/>
                  </a:lnTo>
                  <a:lnTo>
                    <a:pt x="208" y="160"/>
                  </a:lnTo>
                  <a:lnTo>
                    <a:pt x="608" y="160"/>
                  </a:lnTo>
                </a:path>
              </a:pathLst>
            </a:custGeom>
            <a:noFill/>
            <a:ln w="28575"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2" name="Oval 14"/>
            <p:cNvSpPr>
              <a:spLocks noChangeArrowheads="1"/>
            </p:cNvSpPr>
            <p:nvPr/>
          </p:nvSpPr>
          <p:spPr bwMode="auto">
            <a:xfrm>
              <a:off x="7472" y="15120"/>
              <a:ext cx="288" cy="272"/>
            </a:xfrm>
            <a:prstGeom prst="ellipse">
              <a:avLst/>
            </a:prstGeom>
            <a:solidFill>
              <a:srgbClr val="FFFFFF"/>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3" name="Line 15"/>
            <p:cNvSpPr>
              <a:spLocks noChangeShapeType="1"/>
            </p:cNvSpPr>
            <p:nvPr/>
          </p:nvSpPr>
          <p:spPr bwMode="auto">
            <a:xfrm>
              <a:off x="7088" y="15264"/>
              <a:ext cx="352"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cxnSp>
        <p:nvCxnSpPr>
          <p:cNvPr id="76" name="Connecteur droit 75"/>
          <p:cNvCxnSpPr>
            <a:stCxn id="70" idx="1"/>
            <a:endCxn id="70" idx="1"/>
          </p:cNvCxnSpPr>
          <p:nvPr/>
        </p:nvCxnSpPr>
        <p:spPr>
          <a:xfrm>
            <a:off x="4490716" y="4492437"/>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5114081" y="4330175"/>
            <a:ext cx="504648" cy="303131"/>
            <a:chOff x="7483156" y="3870892"/>
            <a:chExt cx="504648" cy="303131"/>
          </a:xfrm>
        </p:grpSpPr>
        <p:grpSp>
          <p:nvGrpSpPr>
            <p:cNvPr id="116" name="Groupe 115"/>
            <p:cNvGrpSpPr/>
            <p:nvPr/>
          </p:nvGrpSpPr>
          <p:grpSpPr>
            <a:xfrm>
              <a:off x="7511375" y="3870892"/>
              <a:ext cx="476429" cy="303131"/>
              <a:chOff x="7596336" y="4154029"/>
              <a:chExt cx="476429" cy="303131"/>
            </a:xfrm>
          </p:grpSpPr>
          <p:cxnSp>
            <p:nvCxnSpPr>
              <p:cNvPr id="102" name="Connecteur droit 101"/>
              <p:cNvCxnSpPr/>
              <p:nvPr/>
            </p:nvCxnSpPr>
            <p:spPr>
              <a:xfrm>
                <a:off x="7802173"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a:off x="7852168"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a:off x="7902163"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a:off x="7952158"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a:off x="8002154"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sp>
            <p:nvSpPr>
              <p:cNvPr id="98" name="Rectangle 97"/>
              <p:cNvSpPr/>
              <p:nvPr/>
            </p:nvSpPr>
            <p:spPr>
              <a:xfrm>
                <a:off x="7596336" y="4154029"/>
                <a:ext cx="476429" cy="303131"/>
              </a:xfrm>
              <a:custGeom>
                <a:avLst/>
                <a:gdLst>
                  <a:gd name="connsiteX0" fmla="*/ 0 w 461623"/>
                  <a:gd name="connsiteY0" fmla="*/ 0 h 225312"/>
                  <a:gd name="connsiteX1" fmla="*/ 461623 w 461623"/>
                  <a:gd name="connsiteY1" fmla="*/ 0 h 225312"/>
                  <a:gd name="connsiteX2" fmla="*/ 461623 w 461623"/>
                  <a:gd name="connsiteY2" fmla="*/ 225312 h 225312"/>
                  <a:gd name="connsiteX3" fmla="*/ 0 w 461623"/>
                  <a:gd name="connsiteY3" fmla="*/ 225312 h 225312"/>
                  <a:gd name="connsiteX4" fmla="*/ 0 w 461623"/>
                  <a:gd name="connsiteY4" fmla="*/ 0 h 225312"/>
                  <a:gd name="connsiteX0" fmla="*/ 0 w 461623"/>
                  <a:gd name="connsiteY0" fmla="*/ 68094 h 225312"/>
                  <a:gd name="connsiteX1" fmla="*/ 461623 w 461623"/>
                  <a:gd name="connsiteY1" fmla="*/ 0 h 225312"/>
                  <a:gd name="connsiteX2" fmla="*/ 461623 w 461623"/>
                  <a:gd name="connsiteY2" fmla="*/ 225312 h 225312"/>
                  <a:gd name="connsiteX3" fmla="*/ 0 w 461623"/>
                  <a:gd name="connsiteY3" fmla="*/ 225312 h 225312"/>
                  <a:gd name="connsiteX4" fmla="*/ 0 w 461623"/>
                  <a:gd name="connsiteY4" fmla="*/ 68094 h 225312"/>
                  <a:gd name="connsiteX0" fmla="*/ 0 w 461623"/>
                  <a:gd name="connsiteY0" fmla="*/ 68094 h 225312"/>
                  <a:gd name="connsiteX1" fmla="*/ 461623 w 461623"/>
                  <a:gd name="connsiteY1" fmla="*/ 0 h 225312"/>
                  <a:gd name="connsiteX2" fmla="*/ 461623 w 461623"/>
                  <a:gd name="connsiteY2" fmla="*/ 225312 h 225312"/>
                  <a:gd name="connsiteX3" fmla="*/ 0 w 461623"/>
                  <a:gd name="connsiteY3" fmla="*/ 137763 h 225312"/>
                  <a:gd name="connsiteX4" fmla="*/ 0 w 461623"/>
                  <a:gd name="connsiteY4" fmla="*/ 68094 h 225312"/>
                  <a:gd name="connsiteX0" fmla="*/ 0 w 461623"/>
                  <a:gd name="connsiteY0" fmla="*/ 68094 h 235776"/>
                  <a:gd name="connsiteX1" fmla="*/ 461623 w 461623"/>
                  <a:gd name="connsiteY1" fmla="*/ 0 h 235776"/>
                  <a:gd name="connsiteX2" fmla="*/ 461623 w 461623"/>
                  <a:gd name="connsiteY2" fmla="*/ 225312 h 235776"/>
                  <a:gd name="connsiteX3" fmla="*/ 232434 w 461623"/>
                  <a:gd name="connsiteY3" fmla="*/ 231909 h 235776"/>
                  <a:gd name="connsiteX4" fmla="*/ 0 w 461623"/>
                  <a:gd name="connsiteY4" fmla="*/ 137763 h 235776"/>
                  <a:gd name="connsiteX5" fmla="*/ 0 w 461623"/>
                  <a:gd name="connsiteY5" fmla="*/ 68094 h 235776"/>
                  <a:gd name="connsiteX0" fmla="*/ 0 w 461623"/>
                  <a:gd name="connsiteY0" fmla="*/ 68094 h 235776"/>
                  <a:gd name="connsiteX1" fmla="*/ 461623 w 461623"/>
                  <a:gd name="connsiteY1" fmla="*/ 0 h 235776"/>
                  <a:gd name="connsiteX2" fmla="*/ 461623 w 461623"/>
                  <a:gd name="connsiteY2" fmla="*/ 225312 h 235776"/>
                  <a:gd name="connsiteX3" fmla="*/ 232434 w 461623"/>
                  <a:gd name="connsiteY3" fmla="*/ 231909 h 235776"/>
                  <a:gd name="connsiteX4" fmla="*/ 0 w 461623"/>
                  <a:gd name="connsiteY4" fmla="*/ 137763 h 235776"/>
                  <a:gd name="connsiteX5" fmla="*/ 0 w 461623"/>
                  <a:gd name="connsiteY5" fmla="*/ 68094 h 235776"/>
                  <a:gd name="connsiteX0" fmla="*/ 0 w 461623"/>
                  <a:gd name="connsiteY0" fmla="*/ 68094 h 235776"/>
                  <a:gd name="connsiteX1" fmla="*/ 222707 w 461623"/>
                  <a:gd name="connsiteY1" fmla="*/ 37356 h 235776"/>
                  <a:gd name="connsiteX2" fmla="*/ 461623 w 461623"/>
                  <a:gd name="connsiteY2" fmla="*/ 0 h 235776"/>
                  <a:gd name="connsiteX3" fmla="*/ 461623 w 461623"/>
                  <a:gd name="connsiteY3" fmla="*/ 225312 h 235776"/>
                  <a:gd name="connsiteX4" fmla="*/ 232434 w 461623"/>
                  <a:gd name="connsiteY4" fmla="*/ 231909 h 235776"/>
                  <a:gd name="connsiteX5" fmla="*/ 0 w 461623"/>
                  <a:gd name="connsiteY5" fmla="*/ 137763 h 235776"/>
                  <a:gd name="connsiteX6" fmla="*/ 0 w 461623"/>
                  <a:gd name="connsiteY6" fmla="*/ 68094 h 235776"/>
                  <a:gd name="connsiteX0" fmla="*/ 0 w 461623"/>
                  <a:gd name="connsiteY0" fmla="*/ 84240 h 251922"/>
                  <a:gd name="connsiteX1" fmla="*/ 222707 w 461623"/>
                  <a:gd name="connsiteY1" fmla="*/ 0 h 251922"/>
                  <a:gd name="connsiteX2" fmla="*/ 461623 w 461623"/>
                  <a:gd name="connsiteY2" fmla="*/ 16146 h 251922"/>
                  <a:gd name="connsiteX3" fmla="*/ 461623 w 461623"/>
                  <a:gd name="connsiteY3" fmla="*/ 241458 h 251922"/>
                  <a:gd name="connsiteX4" fmla="*/ 232434 w 461623"/>
                  <a:gd name="connsiteY4" fmla="*/ 248055 h 251922"/>
                  <a:gd name="connsiteX5" fmla="*/ 0 w 461623"/>
                  <a:gd name="connsiteY5" fmla="*/ 153909 h 251922"/>
                  <a:gd name="connsiteX6" fmla="*/ 0 w 461623"/>
                  <a:gd name="connsiteY6" fmla="*/ 84240 h 251922"/>
                  <a:gd name="connsiteX0" fmla="*/ 0 w 461623"/>
                  <a:gd name="connsiteY0" fmla="*/ 68094 h 235776"/>
                  <a:gd name="connsiteX1" fmla="*/ 227571 w 461623"/>
                  <a:gd name="connsiteY1" fmla="*/ 3309 h 235776"/>
                  <a:gd name="connsiteX2" fmla="*/ 461623 w 461623"/>
                  <a:gd name="connsiteY2" fmla="*/ 0 h 235776"/>
                  <a:gd name="connsiteX3" fmla="*/ 461623 w 461623"/>
                  <a:gd name="connsiteY3" fmla="*/ 225312 h 235776"/>
                  <a:gd name="connsiteX4" fmla="*/ 232434 w 461623"/>
                  <a:gd name="connsiteY4" fmla="*/ 231909 h 235776"/>
                  <a:gd name="connsiteX5" fmla="*/ 0 w 461623"/>
                  <a:gd name="connsiteY5" fmla="*/ 137763 h 235776"/>
                  <a:gd name="connsiteX6" fmla="*/ 0 w 461623"/>
                  <a:gd name="connsiteY6" fmla="*/ 68094 h 235776"/>
                  <a:gd name="connsiteX0" fmla="*/ 0 w 461623"/>
                  <a:gd name="connsiteY0" fmla="*/ 68094 h 227088"/>
                  <a:gd name="connsiteX1" fmla="*/ 227571 w 461623"/>
                  <a:gd name="connsiteY1" fmla="*/ 3309 h 227088"/>
                  <a:gd name="connsiteX2" fmla="*/ 461623 w 461623"/>
                  <a:gd name="connsiteY2" fmla="*/ 0 h 227088"/>
                  <a:gd name="connsiteX3" fmla="*/ 461623 w 461623"/>
                  <a:gd name="connsiteY3" fmla="*/ 225312 h 227088"/>
                  <a:gd name="connsiteX4" fmla="*/ 232434 w 461623"/>
                  <a:gd name="connsiteY4" fmla="*/ 222182 h 227088"/>
                  <a:gd name="connsiteX5" fmla="*/ 0 w 461623"/>
                  <a:gd name="connsiteY5" fmla="*/ 137763 h 227088"/>
                  <a:gd name="connsiteX6" fmla="*/ 0 w 461623"/>
                  <a:gd name="connsiteY6" fmla="*/ 68094 h 227088"/>
                  <a:gd name="connsiteX0" fmla="*/ 0 w 461623"/>
                  <a:gd name="connsiteY0" fmla="*/ 68094 h 225312"/>
                  <a:gd name="connsiteX1" fmla="*/ 227571 w 461623"/>
                  <a:gd name="connsiteY1" fmla="*/ 3309 h 225312"/>
                  <a:gd name="connsiteX2" fmla="*/ 461623 w 461623"/>
                  <a:gd name="connsiteY2" fmla="*/ 0 h 225312"/>
                  <a:gd name="connsiteX3" fmla="*/ 461623 w 461623"/>
                  <a:gd name="connsiteY3" fmla="*/ 225312 h 225312"/>
                  <a:gd name="connsiteX4" fmla="*/ 237298 w 461623"/>
                  <a:gd name="connsiteY4" fmla="*/ 207590 h 225312"/>
                  <a:gd name="connsiteX5" fmla="*/ 0 w 461623"/>
                  <a:gd name="connsiteY5" fmla="*/ 137763 h 225312"/>
                  <a:gd name="connsiteX6" fmla="*/ 0 w 461623"/>
                  <a:gd name="connsiteY6" fmla="*/ 68094 h 225312"/>
                  <a:gd name="connsiteX0" fmla="*/ 0 w 461623"/>
                  <a:gd name="connsiteY0" fmla="*/ 98831 h 256049"/>
                  <a:gd name="connsiteX1" fmla="*/ 222707 w 461623"/>
                  <a:gd name="connsiteY1" fmla="*/ 0 h 256049"/>
                  <a:gd name="connsiteX2" fmla="*/ 461623 w 461623"/>
                  <a:gd name="connsiteY2" fmla="*/ 30737 h 256049"/>
                  <a:gd name="connsiteX3" fmla="*/ 461623 w 461623"/>
                  <a:gd name="connsiteY3" fmla="*/ 256049 h 256049"/>
                  <a:gd name="connsiteX4" fmla="*/ 237298 w 461623"/>
                  <a:gd name="connsiteY4" fmla="*/ 238327 h 256049"/>
                  <a:gd name="connsiteX5" fmla="*/ 0 w 461623"/>
                  <a:gd name="connsiteY5" fmla="*/ 168500 h 256049"/>
                  <a:gd name="connsiteX6" fmla="*/ 0 w 461623"/>
                  <a:gd name="connsiteY6" fmla="*/ 98831 h 256049"/>
                  <a:gd name="connsiteX0" fmla="*/ 0 w 461623"/>
                  <a:gd name="connsiteY0" fmla="*/ 98831 h 256049"/>
                  <a:gd name="connsiteX1" fmla="*/ 222707 w 461623"/>
                  <a:gd name="connsiteY1" fmla="*/ 0 h 256049"/>
                  <a:gd name="connsiteX2" fmla="*/ 461623 w 461623"/>
                  <a:gd name="connsiteY2" fmla="*/ 6418 h 256049"/>
                  <a:gd name="connsiteX3" fmla="*/ 461623 w 461623"/>
                  <a:gd name="connsiteY3" fmla="*/ 256049 h 256049"/>
                  <a:gd name="connsiteX4" fmla="*/ 237298 w 461623"/>
                  <a:gd name="connsiteY4" fmla="*/ 238327 h 256049"/>
                  <a:gd name="connsiteX5" fmla="*/ 0 w 461623"/>
                  <a:gd name="connsiteY5" fmla="*/ 168500 h 256049"/>
                  <a:gd name="connsiteX6" fmla="*/ 0 w 461623"/>
                  <a:gd name="connsiteY6" fmla="*/ 98831 h 256049"/>
                  <a:gd name="connsiteX0" fmla="*/ 0 w 466487"/>
                  <a:gd name="connsiteY0" fmla="*/ 102140 h 259358"/>
                  <a:gd name="connsiteX1" fmla="*/ 222707 w 466487"/>
                  <a:gd name="connsiteY1" fmla="*/ 3309 h 259358"/>
                  <a:gd name="connsiteX2" fmla="*/ 466487 w 466487"/>
                  <a:gd name="connsiteY2" fmla="*/ 0 h 259358"/>
                  <a:gd name="connsiteX3" fmla="*/ 461623 w 466487"/>
                  <a:gd name="connsiteY3" fmla="*/ 259358 h 259358"/>
                  <a:gd name="connsiteX4" fmla="*/ 237298 w 466487"/>
                  <a:gd name="connsiteY4" fmla="*/ 241636 h 259358"/>
                  <a:gd name="connsiteX5" fmla="*/ 0 w 466487"/>
                  <a:gd name="connsiteY5" fmla="*/ 171809 h 259358"/>
                  <a:gd name="connsiteX6" fmla="*/ 0 w 466487"/>
                  <a:gd name="connsiteY6" fmla="*/ 102140 h 259358"/>
                  <a:gd name="connsiteX0" fmla="*/ 0 w 466487"/>
                  <a:gd name="connsiteY0" fmla="*/ 102140 h 297519"/>
                  <a:gd name="connsiteX1" fmla="*/ 222707 w 466487"/>
                  <a:gd name="connsiteY1" fmla="*/ 3309 h 297519"/>
                  <a:gd name="connsiteX2" fmla="*/ 466487 w 466487"/>
                  <a:gd name="connsiteY2" fmla="*/ 0 h 297519"/>
                  <a:gd name="connsiteX3" fmla="*/ 461623 w 466487"/>
                  <a:gd name="connsiteY3" fmla="*/ 259358 h 297519"/>
                  <a:gd name="connsiteX4" fmla="*/ 232434 w 466487"/>
                  <a:gd name="connsiteY4" fmla="*/ 295138 h 297519"/>
                  <a:gd name="connsiteX5" fmla="*/ 0 w 466487"/>
                  <a:gd name="connsiteY5" fmla="*/ 171809 h 297519"/>
                  <a:gd name="connsiteX6" fmla="*/ 0 w 466487"/>
                  <a:gd name="connsiteY6" fmla="*/ 102140 h 297519"/>
                  <a:gd name="connsiteX0" fmla="*/ 4864 w 471351"/>
                  <a:gd name="connsiteY0" fmla="*/ 102140 h 297519"/>
                  <a:gd name="connsiteX1" fmla="*/ 227571 w 471351"/>
                  <a:gd name="connsiteY1" fmla="*/ 3309 h 297519"/>
                  <a:gd name="connsiteX2" fmla="*/ 471351 w 471351"/>
                  <a:gd name="connsiteY2" fmla="*/ 0 h 297519"/>
                  <a:gd name="connsiteX3" fmla="*/ 466487 w 471351"/>
                  <a:gd name="connsiteY3" fmla="*/ 259358 h 297519"/>
                  <a:gd name="connsiteX4" fmla="*/ 237298 w 471351"/>
                  <a:gd name="connsiteY4" fmla="*/ 295138 h 297519"/>
                  <a:gd name="connsiteX5" fmla="*/ 0 w 471351"/>
                  <a:gd name="connsiteY5" fmla="*/ 205855 h 297519"/>
                  <a:gd name="connsiteX6" fmla="*/ 4864 w 471351"/>
                  <a:gd name="connsiteY6" fmla="*/ 102140 h 297519"/>
                  <a:gd name="connsiteX0" fmla="*/ 4864 w 481218"/>
                  <a:gd name="connsiteY0" fmla="*/ 102140 h 307996"/>
                  <a:gd name="connsiteX1" fmla="*/ 227571 w 481218"/>
                  <a:gd name="connsiteY1" fmla="*/ 3309 h 307996"/>
                  <a:gd name="connsiteX2" fmla="*/ 471351 w 481218"/>
                  <a:gd name="connsiteY2" fmla="*/ 0 h 307996"/>
                  <a:gd name="connsiteX3" fmla="*/ 481078 w 481218"/>
                  <a:gd name="connsiteY3" fmla="*/ 307996 h 307996"/>
                  <a:gd name="connsiteX4" fmla="*/ 237298 w 481218"/>
                  <a:gd name="connsiteY4" fmla="*/ 295138 h 307996"/>
                  <a:gd name="connsiteX5" fmla="*/ 0 w 481218"/>
                  <a:gd name="connsiteY5" fmla="*/ 205855 h 307996"/>
                  <a:gd name="connsiteX6" fmla="*/ 4864 w 481218"/>
                  <a:gd name="connsiteY6" fmla="*/ 102140 h 307996"/>
                  <a:gd name="connsiteX0" fmla="*/ 4864 w 476429"/>
                  <a:gd name="connsiteY0" fmla="*/ 102140 h 299460"/>
                  <a:gd name="connsiteX1" fmla="*/ 227571 w 476429"/>
                  <a:gd name="connsiteY1" fmla="*/ 3309 h 299460"/>
                  <a:gd name="connsiteX2" fmla="*/ 471351 w 476429"/>
                  <a:gd name="connsiteY2" fmla="*/ 0 h 299460"/>
                  <a:gd name="connsiteX3" fmla="*/ 476214 w 476429"/>
                  <a:gd name="connsiteY3" fmla="*/ 293404 h 299460"/>
                  <a:gd name="connsiteX4" fmla="*/ 237298 w 476429"/>
                  <a:gd name="connsiteY4" fmla="*/ 295138 h 299460"/>
                  <a:gd name="connsiteX5" fmla="*/ 0 w 476429"/>
                  <a:gd name="connsiteY5" fmla="*/ 205855 h 299460"/>
                  <a:gd name="connsiteX6" fmla="*/ 4864 w 476429"/>
                  <a:gd name="connsiteY6" fmla="*/ 102140 h 299460"/>
                  <a:gd name="connsiteX0" fmla="*/ 4864 w 476429"/>
                  <a:gd name="connsiteY0" fmla="*/ 102140 h 303131"/>
                  <a:gd name="connsiteX1" fmla="*/ 227571 w 476429"/>
                  <a:gd name="connsiteY1" fmla="*/ 3309 h 303131"/>
                  <a:gd name="connsiteX2" fmla="*/ 471351 w 476429"/>
                  <a:gd name="connsiteY2" fmla="*/ 0 h 303131"/>
                  <a:gd name="connsiteX3" fmla="*/ 476214 w 476429"/>
                  <a:gd name="connsiteY3" fmla="*/ 303131 h 303131"/>
                  <a:gd name="connsiteX4" fmla="*/ 237298 w 476429"/>
                  <a:gd name="connsiteY4" fmla="*/ 295138 h 303131"/>
                  <a:gd name="connsiteX5" fmla="*/ 0 w 476429"/>
                  <a:gd name="connsiteY5" fmla="*/ 205855 h 303131"/>
                  <a:gd name="connsiteX6" fmla="*/ 4864 w 476429"/>
                  <a:gd name="connsiteY6" fmla="*/ 102140 h 303131"/>
                  <a:gd name="connsiteX0" fmla="*/ 4864 w 476429"/>
                  <a:gd name="connsiteY0" fmla="*/ 102140 h 304609"/>
                  <a:gd name="connsiteX1" fmla="*/ 227571 w 476429"/>
                  <a:gd name="connsiteY1" fmla="*/ 3309 h 304609"/>
                  <a:gd name="connsiteX2" fmla="*/ 471351 w 476429"/>
                  <a:gd name="connsiteY2" fmla="*/ 0 h 304609"/>
                  <a:gd name="connsiteX3" fmla="*/ 476214 w 476429"/>
                  <a:gd name="connsiteY3" fmla="*/ 303131 h 304609"/>
                  <a:gd name="connsiteX4" fmla="*/ 237298 w 476429"/>
                  <a:gd name="connsiteY4" fmla="*/ 295138 h 304609"/>
                  <a:gd name="connsiteX5" fmla="*/ 0 w 476429"/>
                  <a:gd name="connsiteY5" fmla="*/ 205855 h 304609"/>
                  <a:gd name="connsiteX6" fmla="*/ 4864 w 476429"/>
                  <a:gd name="connsiteY6" fmla="*/ 102140 h 304609"/>
                  <a:gd name="connsiteX0" fmla="*/ 4864 w 476429"/>
                  <a:gd name="connsiteY0" fmla="*/ 102140 h 330044"/>
                  <a:gd name="connsiteX1" fmla="*/ 227571 w 476429"/>
                  <a:gd name="connsiteY1" fmla="*/ 3309 h 330044"/>
                  <a:gd name="connsiteX2" fmla="*/ 471351 w 476429"/>
                  <a:gd name="connsiteY2" fmla="*/ 0 h 330044"/>
                  <a:gd name="connsiteX3" fmla="*/ 476214 w 476429"/>
                  <a:gd name="connsiteY3" fmla="*/ 303131 h 330044"/>
                  <a:gd name="connsiteX4" fmla="*/ 237298 w 476429"/>
                  <a:gd name="connsiteY4" fmla="*/ 295138 h 330044"/>
                  <a:gd name="connsiteX5" fmla="*/ 0 w 476429"/>
                  <a:gd name="connsiteY5" fmla="*/ 205855 h 330044"/>
                  <a:gd name="connsiteX6" fmla="*/ 4864 w 476429"/>
                  <a:gd name="connsiteY6" fmla="*/ 102140 h 330044"/>
                  <a:gd name="connsiteX0" fmla="*/ 4864 w 476429"/>
                  <a:gd name="connsiteY0" fmla="*/ 102140 h 308572"/>
                  <a:gd name="connsiteX1" fmla="*/ 227571 w 476429"/>
                  <a:gd name="connsiteY1" fmla="*/ 3309 h 308572"/>
                  <a:gd name="connsiteX2" fmla="*/ 471351 w 476429"/>
                  <a:gd name="connsiteY2" fmla="*/ 0 h 308572"/>
                  <a:gd name="connsiteX3" fmla="*/ 476214 w 476429"/>
                  <a:gd name="connsiteY3" fmla="*/ 303131 h 308572"/>
                  <a:gd name="connsiteX4" fmla="*/ 237298 w 476429"/>
                  <a:gd name="connsiteY4" fmla="*/ 295138 h 308572"/>
                  <a:gd name="connsiteX5" fmla="*/ 0 w 476429"/>
                  <a:gd name="connsiteY5" fmla="*/ 205855 h 308572"/>
                  <a:gd name="connsiteX6" fmla="*/ 4864 w 476429"/>
                  <a:gd name="connsiteY6" fmla="*/ 102140 h 308572"/>
                  <a:gd name="connsiteX0" fmla="*/ 4864 w 476429"/>
                  <a:gd name="connsiteY0" fmla="*/ 102140 h 306517"/>
                  <a:gd name="connsiteX1" fmla="*/ 227571 w 476429"/>
                  <a:gd name="connsiteY1" fmla="*/ 3309 h 306517"/>
                  <a:gd name="connsiteX2" fmla="*/ 471351 w 476429"/>
                  <a:gd name="connsiteY2" fmla="*/ 0 h 306517"/>
                  <a:gd name="connsiteX3" fmla="*/ 476214 w 476429"/>
                  <a:gd name="connsiteY3" fmla="*/ 303131 h 306517"/>
                  <a:gd name="connsiteX4" fmla="*/ 237298 w 476429"/>
                  <a:gd name="connsiteY4" fmla="*/ 295138 h 306517"/>
                  <a:gd name="connsiteX5" fmla="*/ 0 w 476429"/>
                  <a:gd name="connsiteY5" fmla="*/ 205855 h 306517"/>
                  <a:gd name="connsiteX6" fmla="*/ 4864 w 476429"/>
                  <a:gd name="connsiteY6" fmla="*/ 102140 h 306517"/>
                  <a:gd name="connsiteX0" fmla="*/ 4864 w 476429"/>
                  <a:gd name="connsiteY0" fmla="*/ 102140 h 303342"/>
                  <a:gd name="connsiteX1" fmla="*/ 227571 w 476429"/>
                  <a:gd name="connsiteY1" fmla="*/ 3309 h 303342"/>
                  <a:gd name="connsiteX2" fmla="*/ 471351 w 476429"/>
                  <a:gd name="connsiteY2" fmla="*/ 0 h 303342"/>
                  <a:gd name="connsiteX3" fmla="*/ 476214 w 476429"/>
                  <a:gd name="connsiteY3" fmla="*/ 303131 h 303342"/>
                  <a:gd name="connsiteX4" fmla="*/ 237298 w 476429"/>
                  <a:gd name="connsiteY4" fmla="*/ 295138 h 303342"/>
                  <a:gd name="connsiteX5" fmla="*/ 0 w 476429"/>
                  <a:gd name="connsiteY5" fmla="*/ 205855 h 303342"/>
                  <a:gd name="connsiteX6" fmla="*/ 4864 w 476429"/>
                  <a:gd name="connsiteY6" fmla="*/ 102140 h 303342"/>
                  <a:gd name="connsiteX0" fmla="*/ 4864 w 476429"/>
                  <a:gd name="connsiteY0" fmla="*/ 102140 h 303131"/>
                  <a:gd name="connsiteX1" fmla="*/ 227571 w 476429"/>
                  <a:gd name="connsiteY1" fmla="*/ 3309 h 303131"/>
                  <a:gd name="connsiteX2" fmla="*/ 471351 w 476429"/>
                  <a:gd name="connsiteY2" fmla="*/ 0 h 303131"/>
                  <a:gd name="connsiteX3" fmla="*/ 476214 w 476429"/>
                  <a:gd name="connsiteY3" fmla="*/ 303131 h 303131"/>
                  <a:gd name="connsiteX4" fmla="*/ 237298 w 476429"/>
                  <a:gd name="connsiteY4" fmla="*/ 295138 h 303131"/>
                  <a:gd name="connsiteX5" fmla="*/ 0 w 476429"/>
                  <a:gd name="connsiteY5" fmla="*/ 205855 h 303131"/>
                  <a:gd name="connsiteX6" fmla="*/ 4864 w 476429"/>
                  <a:gd name="connsiteY6" fmla="*/ 102140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429" h="303131">
                    <a:moveTo>
                      <a:pt x="4864" y="102140"/>
                    </a:moveTo>
                    <a:lnTo>
                      <a:pt x="227571" y="3309"/>
                    </a:lnTo>
                    <a:lnTo>
                      <a:pt x="471351" y="0"/>
                    </a:lnTo>
                    <a:cubicBezTo>
                      <a:pt x="469730" y="86453"/>
                      <a:pt x="477835" y="216678"/>
                      <a:pt x="476214" y="303131"/>
                    </a:cubicBezTo>
                    <a:lnTo>
                      <a:pt x="237298" y="295138"/>
                    </a:lnTo>
                    <a:lnTo>
                      <a:pt x="0" y="205855"/>
                    </a:lnTo>
                    <a:lnTo>
                      <a:pt x="4864" y="102140"/>
                    </a:lnTo>
                    <a:close/>
                  </a:path>
                </a:pathLst>
              </a:custGeom>
              <a:gradFill flip="none" rotWithShape="1">
                <a:gsLst>
                  <a:gs pos="35000">
                    <a:schemeClr val="tx2">
                      <a:lumMod val="90000"/>
                      <a:alpha val="37000"/>
                    </a:schemeClr>
                  </a:gs>
                  <a:gs pos="52000">
                    <a:schemeClr val="tx2">
                      <a:lumMod val="90000"/>
                      <a:alpha val="51000"/>
                    </a:schemeClr>
                  </a:gs>
                  <a:gs pos="97000">
                    <a:schemeClr val="bg1"/>
                  </a:gs>
                  <a:gs pos="3000">
                    <a:schemeClr val="bg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9" name="Rectangle 96"/>
            <p:cNvSpPr/>
            <p:nvPr/>
          </p:nvSpPr>
          <p:spPr>
            <a:xfrm rot="5400000">
              <a:off x="7457823" y="3905430"/>
              <a:ext cx="284722" cy="234055"/>
            </a:xfrm>
            <a:custGeom>
              <a:avLst/>
              <a:gdLst>
                <a:gd name="connsiteX0" fmla="*/ 0 w 279167"/>
                <a:gd name="connsiteY0" fmla="*/ 0 h 368424"/>
                <a:gd name="connsiteX1" fmla="*/ 279167 w 279167"/>
                <a:gd name="connsiteY1" fmla="*/ 0 h 368424"/>
                <a:gd name="connsiteX2" fmla="*/ 279167 w 279167"/>
                <a:gd name="connsiteY2" fmla="*/ 368424 h 368424"/>
                <a:gd name="connsiteX3" fmla="*/ 0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279167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92413 w 279167"/>
                <a:gd name="connsiteY3" fmla="*/ 368424 h 368424"/>
                <a:gd name="connsiteX4" fmla="*/ 0 w 279167"/>
                <a:gd name="connsiteY4" fmla="*/ 0 h 36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167" h="368424">
                  <a:moveTo>
                    <a:pt x="0" y="0"/>
                  </a:moveTo>
                  <a:lnTo>
                    <a:pt x="279167" y="0"/>
                  </a:lnTo>
                  <a:lnTo>
                    <a:pt x="196482" y="368424"/>
                  </a:lnTo>
                  <a:lnTo>
                    <a:pt x="92413" y="368424"/>
                  </a:lnTo>
                  <a:lnTo>
                    <a:pt x="0" y="0"/>
                  </a:lnTo>
                  <a:close/>
                </a:path>
              </a:pathLst>
            </a:custGeom>
            <a:gradFill flip="none" rotWithShape="1">
              <a:gsLst>
                <a:gs pos="0">
                  <a:schemeClr val="bg1"/>
                </a:gs>
                <a:gs pos="98333">
                  <a:schemeClr val="bg1"/>
                </a:gs>
                <a:gs pos="54000">
                  <a:schemeClr val="tx2">
                    <a:lumMod val="90000"/>
                  </a:schemeClr>
                </a:gs>
              </a:gsLst>
              <a:lin ang="0" scaled="0"/>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sp>
        <p:nvSpPr>
          <p:cNvPr id="123" name="Forme libre 122"/>
          <p:cNvSpPr/>
          <p:nvPr/>
        </p:nvSpPr>
        <p:spPr>
          <a:xfrm>
            <a:off x="4601464" y="3829050"/>
            <a:ext cx="548490" cy="1143000"/>
          </a:xfrm>
          <a:custGeom>
            <a:avLst/>
            <a:gdLst>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23875 w 561975"/>
              <a:gd name="connsiteY6" fmla="*/ 190500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22222 h 1143000"/>
              <a:gd name="connsiteX10" fmla="*/ 0 w 561975"/>
              <a:gd name="connsiteY10" fmla="*/ 95250 h 1143000"/>
              <a:gd name="connsiteX11" fmla="*/ 0 w 561975"/>
              <a:gd name="connsiteY11"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51601"/>
              <a:gd name="connsiteY0" fmla="*/ 1143000 h 1143000"/>
              <a:gd name="connsiteX1" fmla="*/ 361950 w 551601"/>
              <a:gd name="connsiteY1" fmla="*/ 1133475 h 1143000"/>
              <a:gd name="connsiteX2" fmla="*/ 419100 w 551601"/>
              <a:gd name="connsiteY2" fmla="*/ 1057275 h 1143000"/>
              <a:gd name="connsiteX3" fmla="*/ 428625 w 551601"/>
              <a:gd name="connsiteY3" fmla="*/ 676275 h 1143000"/>
              <a:gd name="connsiteX4" fmla="*/ 551601 w 551601"/>
              <a:gd name="connsiteY4" fmla="*/ 540756 h 1143000"/>
              <a:gd name="connsiteX5" fmla="*/ 533400 w 551601"/>
              <a:gd name="connsiteY5" fmla="*/ 542925 h 1143000"/>
              <a:gd name="connsiteX6" fmla="*/ 546886 w 551601"/>
              <a:gd name="connsiteY6" fmla="*/ 219075 h 1143000"/>
              <a:gd name="connsiteX7" fmla="*/ 514822 w 551601"/>
              <a:gd name="connsiteY7" fmla="*/ 172393 h 1143000"/>
              <a:gd name="connsiteX8" fmla="*/ 313476 w 551601"/>
              <a:gd name="connsiteY8" fmla="*/ 141743 h 1143000"/>
              <a:gd name="connsiteX9" fmla="*/ 19050 w 551601"/>
              <a:gd name="connsiteY9" fmla="*/ 140328 h 1143000"/>
              <a:gd name="connsiteX10" fmla="*/ 0 w 551601"/>
              <a:gd name="connsiteY10" fmla="*/ 122222 h 1143000"/>
              <a:gd name="connsiteX11" fmla="*/ 0 w 551601"/>
              <a:gd name="connsiteY11" fmla="*/ 95250 h 1143000"/>
              <a:gd name="connsiteX12" fmla="*/ 0 w 551601"/>
              <a:gd name="connsiteY12"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28625 w 548490"/>
              <a:gd name="connsiteY3" fmla="*/ 676275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8490" h="1143000">
                <a:moveTo>
                  <a:pt x="19050" y="1143000"/>
                </a:moveTo>
                <a:lnTo>
                  <a:pt x="361950" y="1133475"/>
                </a:lnTo>
                <a:cubicBezTo>
                  <a:pt x="402125" y="1117129"/>
                  <a:pt x="403068" y="1097764"/>
                  <a:pt x="419100" y="1057275"/>
                </a:cubicBezTo>
                <a:lnTo>
                  <a:pt x="419571" y="667221"/>
                </a:lnTo>
                <a:cubicBezTo>
                  <a:pt x="438621" y="581496"/>
                  <a:pt x="528780" y="616107"/>
                  <a:pt x="548490" y="539907"/>
                </a:cubicBezTo>
                <a:cubicBezTo>
                  <a:pt x="547955" y="432963"/>
                  <a:pt x="547421" y="326019"/>
                  <a:pt x="546886" y="219075"/>
                </a:cubicBezTo>
                <a:cubicBezTo>
                  <a:pt x="536198" y="203514"/>
                  <a:pt x="537581" y="178901"/>
                  <a:pt x="514822" y="172393"/>
                </a:cubicBezTo>
                <a:cubicBezTo>
                  <a:pt x="482915" y="163182"/>
                  <a:pt x="396105" y="147087"/>
                  <a:pt x="313476" y="141743"/>
                </a:cubicBezTo>
                <a:cubicBezTo>
                  <a:pt x="230847" y="136399"/>
                  <a:pt x="152400" y="149853"/>
                  <a:pt x="19050" y="140328"/>
                </a:cubicBezTo>
                <a:lnTo>
                  <a:pt x="0" y="122222"/>
                </a:lnTo>
                <a:lnTo>
                  <a:pt x="0" y="95250"/>
                </a:lnTo>
                <a:lnTo>
                  <a:pt x="0" y="0"/>
                </a:lnTo>
              </a:path>
            </a:pathLst>
          </a:custGeom>
          <a:noFill/>
          <a:ln w="76200">
            <a:solidFill>
              <a:schemeClr val="accent2">
                <a:lumMod val="75000"/>
                <a:alpha val="83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Forme libre 123"/>
          <p:cNvSpPr/>
          <p:nvPr/>
        </p:nvSpPr>
        <p:spPr>
          <a:xfrm>
            <a:off x="4585715" y="3829616"/>
            <a:ext cx="69410" cy="1339913"/>
          </a:xfrm>
          <a:custGeom>
            <a:avLst/>
            <a:gdLst>
              <a:gd name="connsiteX0" fmla="*/ 12071 w 93552"/>
              <a:gd name="connsiteY0" fmla="*/ 0 h 1339913"/>
              <a:gd name="connsiteX1" fmla="*/ 12071 w 93552"/>
              <a:gd name="connsiteY1" fmla="*/ 172016 h 1339913"/>
              <a:gd name="connsiteX2" fmla="*/ 12071 w 93552"/>
              <a:gd name="connsiteY2" fmla="*/ 271604 h 1339913"/>
              <a:gd name="connsiteX3" fmla="*/ 15089 w 93552"/>
              <a:gd name="connsiteY3" fmla="*/ 341014 h 1339913"/>
              <a:gd name="connsiteX4" fmla="*/ 93552 w 93552"/>
              <a:gd name="connsiteY4" fmla="*/ 621671 h 1339913"/>
              <a:gd name="connsiteX5" fmla="*/ 90534 w 93552"/>
              <a:gd name="connsiteY5" fmla="*/ 887239 h 1339913"/>
              <a:gd name="connsiteX6" fmla="*/ 33196 w 93552"/>
              <a:gd name="connsiteY6" fmla="*/ 995881 h 1339913"/>
              <a:gd name="connsiteX7" fmla="*/ 0 w 93552"/>
              <a:gd name="connsiteY7" fmla="*/ 1216182 h 1339913"/>
              <a:gd name="connsiteX8" fmla="*/ 3018 w 93552"/>
              <a:gd name="connsiteY8" fmla="*/ 1339913 h 1339913"/>
              <a:gd name="connsiteX0" fmla="*/ 12071 w 90534"/>
              <a:gd name="connsiteY0" fmla="*/ 0 h 1339913"/>
              <a:gd name="connsiteX1" fmla="*/ 12071 w 90534"/>
              <a:gd name="connsiteY1" fmla="*/ 172016 h 1339913"/>
              <a:gd name="connsiteX2" fmla="*/ 12071 w 90534"/>
              <a:gd name="connsiteY2" fmla="*/ 271604 h 1339913"/>
              <a:gd name="connsiteX3" fmla="*/ 15089 w 90534"/>
              <a:gd name="connsiteY3" fmla="*/ 341014 h 1339913"/>
              <a:gd name="connsiteX4" fmla="*/ 69410 w 90534"/>
              <a:gd name="connsiteY4" fmla="*/ 621671 h 1339913"/>
              <a:gd name="connsiteX5" fmla="*/ 90534 w 90534"/>
              <a:gd name="connsiteY5" fmla="*/ 887239 h 1339913"/>
              <a:gd name="connsiteX6" fmla="*/ 33196 w 90534"/>
              <a:gd name="connsiteY6" fmla="*/ 995881 h 1339913"/>
              <a:gd name="connsiteX7" fmla="*/ 0 w 90534"/>
              <a:gd name="connsiteY7" fmla="*/ 1216182 h 1339913"/>
              <a:gd name="connsiteX8" fmla="*/ 3018 w 90534"/>
              <a:gd name="connsiteY8" fmla="*/ 1339913 h 1339913"/>
              <a:gd name="connsiteX0" fmla="*/ 12071 w 78462"/>
              <a:gd name="connsiteY0" fmla="*/ 0 h 1339913"/>
              <a:gd name="connsiteX1" fmla="*/ 12071 w 78462"/>
              <a:gd name="connsiteY1" fmla="*/ 172016 h 1339913"/>
              <a:gd name="connsiteX2" fmla="*/ 12071 w 78462"/>
              <a:gd name="connsiteY2" fmla="*/ 271604 h 1339913"/>
              <a:gd name="connsiteX3" fmla="*/ 15089 w 78462"/>
              <a:gd name="connsiteY3" fmla="*/ 341014 h 1339913"/>
              <a:gd name="connsiteX4" fmla="*/ 69410 w 78462"/>
              <a:gd name="connsiteY4" fmla="*/ 621671 h 1339913"/>
              <a:gd name="connsiteX5" fmla="*/ 78462 w 78462"/>
              <a:gd name="connsiteY5" fmla="*/ 890257 h 1339913"/>
              <a:gd name="connsiteX6" fmla="*/ 33196 w 78462"/>
              <a:gd name="connsiteY6" fmla="*/ 995881 h 1339913"/>
              <a:gd name="connsiteX7" fmla="*/ 0 w 78462"/>
              <a:gd name="connsiteY7" fmla="*/ 1216182 h 1339913"/>
              <a:gd name="connsiteX8" fmla="*/ 3018 w 78462"/>
              <a:gd name="connsiteY8" fmla="*/ 1339913 h 1339913"/>
              <a:gd name="connsiteX0" fmla="*/ 12071 w 69410"/>
              <a:gd name="connsiteY0" fmla="*/ 0 h 1339913"/>
              <a:gd name="connsiteX1" fmla="*/ 12071 w 69410"/>
              <a:gd name="connsiteY1" fmla="*/ 172016 h 1339913"/>
              <a:gd name="connsiteX2" fmla="*/ 12071 w 69410"/>
              <a:gd name="connsiteY2" fmla="*/ 271604 h 1339913"/>
              <a:gd name="connsiteX3" fmla="*/ 15089 w 69410"/>
              <a:gd name="connsiteY3" fmla="*/ 341014 h 1339913"/>
              <a:gd name="connsiteX4" fmla="*/ 69410 w 69410"/>
              <a:gd name="connsiteY4" fmla="*/ 621671 h 1339913"/>
              <a:gd name="connsiteX5" fmla="*/ 69408 w 69410"/>
              <a:gd name="connsiteY5" fmla="*/ 896293 h 1339913"/>
              <a:gd name="connsiteX6" fmla="*/ 33196 w 69410"/>
              <a:gd name="connsiteY6" fmla="*/ 995881 h 1339913"/>
              <a:gd name="connsiteX7" fmla="*/ 0 w 69410"/>
              <a:gd name="connsiteY7" fmla="*/ 1216182 h 1339913"/>
              <a:gd name="connsiteX8" fmla="*/ 3018 w 69410"/>
              <a:gd name="connsiteY8" fmla="*/ 1339913 h 1339913"/>
              <a:gd name="connsiteX0" fmla="*/ 12071 w 69410"/>
              <a:gd name="connsiteY0" fmla="*/ 0 h 1339913"/>
              <a:gd name="connsiteX1" fmla="*/ 12071 w 69410"/>
              <a:gd name="connsiteY1" fmla="*/ 172016 h 1339913"/>
              <a:gd name="connsiteX2" fmla="*/ 12071 w 69410"/>
              <a:gd name="connsiteY2" fmla="*/ 271604 h 1339913"/>
              <a:gd name="connsiteX3" fmla="*/ 15089 w 69410"/>
              <a:gd name="connsiteY3" fmla="*/ 341014 h 1339913"/>
              <a:gd name="connsiteX4" fmla="*/ 69410 w 69410"/>
              <a:gd name="connsiteY4" fmla="*/ 621671 h 1339913"/>
              <a:gd name="connsiteX5" fmla="*/ 66391 w 69410"/>
              <a:gd name="connsiteY5" fmla="*/ 817829 h 1339913"/>
              <a:gd name="connsiteX6" fmla="*/ 33196 w 69410"/>
              <a:gd name="connsiteY6" fmla="*/ 995881 h 1339913"/>
              <a:gd name="connsiteX7" fmla="*/ 0 w 69410"/>
              <a:gd name="connsiteY7" fmla="*/ 1216182 h 1339913"/>
              <a:gd name="connsiteX8" fmla="*/ 3018 w 69410"/>
              <a:gd name="connsiteY8" fmla="*/ 1339913 h 1339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0" h="1339913">
                <a:moveTo>
                  <a:pt x="12071" y="0"/>
                </a:moveTo>
                <a:lnTo>
                  <a:pt x="12071" y="172016"/>
                </a:lnTo>
                <a:lnTo>
                  <a:pt x="12071" y="271604"/>
                </a:lnTo>
                <a:lnTo>
                  <a:pt x="15089" y="341014"/>
                </a:lnTo>
                <a:lnTo>
                  <a:pt x="69410" y="621671"/>
                </a:lnTo>
                <a:cubicBezTo>
                  <a:pt x="69409" y="713212"/>
                  <a:pt x="66392" y="726288"/>
                  <a:pt x="66391" y="817829"/>
                </a:cubicBezTo>
                <a:lnTo>
                  <a:pt x="33196" y="995881"/>
                </a:lnTo>
                <a:lnTo>
                  <a:pt x="0" y="1216182"/>
                </a:lnTo>
                <a:lnTo>
                  <a:pt x="3018" y="1339913"/>
                </a:lnTo>
              </a:path>
            </a:pathLst>
          </a:custGeom>
          <a:noFill/>
          <a:ln w="76200">
            <a:solidFill>
              <a:schemeClr val="accent2">
                <a:lumMod val="60000"/>
                <a:lumOff val="40000"/>
                <a:alpha val="54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Forme libre 125"/>
          <p:cNvSpPr/>
          <p:nvPr/>
        </p:nvSpPr>
        <p:spPr>
          <a:xfrm>
            <a:off x="4543579" y="4077072"/>
            <a:ext cx="51769" cy="1205543"/>
          </a:xfrm>
          <a:custGeom>
            <a:avLst/>
            <a:gdLst>
              <a:gd name="connsiteX0" fmla="*/ 87517 w 93552"/>
              <a:gd name="connsiteY0" fmla="*/ 0 h 1342931"/>
              <a:gd name="connsiteX1" fmla="*/ 93552 w 93552"/>
              <a:gd name="connsiteY1" fmla="*/ 344032 h 1342931"/>
              <a:gd name="connsiteX2" fmla="*/ 57338 w 93552"/>
              <a:gd name="connsiteY2" fmla="*/ 482852 h 1342931"/>
              <a:gd name="connsiteX3" fmla="*/ 0 w 93552"/>
              <a:gd name="connsiteY3" fmla="*/ 694099 h 1342931"/>
              <a:gd name="connsiteX4" fmla="*/ 9053 w 93552"/>
              <a:gd name="connsiteY4" fmla="*/ 890258 h 1342931"/>
              <a:gd name="connsiteX5" fmla="*/ 51303 w 93552"/>
              <a:gd name="connsiteY5" fmla="*/ 953632 h 1342931"/>
              <a:gd name="connsiteX6" fmla="*/ 54321 w 93552"/>
              <a:gd name="connsiteY6" fmla="*/ 953632 h 1342931"/>
              <a:gd name="connsiteX7" fmla="*/ 84499 w 93552"/>
              <a:gd name="connsiteY7" fmla="*/ 1207129 h 1342931"/>
              <a:gd name="connsiteX8" fmla="*/ 84499 w 93552"/>
              <a:gd name="connsiteY8" fmla="*/ 1342931 h 1342931"/>
              <a:gd name="connsiteX9" fmla="*/ 84499 w 93552"/>
              <a:gd name="connsiteY9" fmla="*/ 1336895 h 1342931"/>
              <a:gd name="connsiteX10" fmla="*/ 84499 w 93552"/>
              <a:gd name="connsiteY10" fmla="*/ 1336895 h 1342931"/>
              <a:gd name="connsiteX0" fmla="*/ 87517 w 93552"/>
              <a:gd name="connsiteY0" fmla="*/ 0 h 1342931"/>
              <a:gd name="connsiteX1" fmla="*/ 93552 w 93552"/>
              <a:gd name="connsiteY1" fmla="*/ 344032 h 1342931"/>
              <a:gd name="connsiteX2" fmla="*/ 57338 w 93552"/>
              <a:gd name="connsiteY2" fmla="*/ 482852 h 1342931"/>
              <a:gd name="connsiteX3" fmla="*/ 0 w 93552"/>
              <a:gd name="connsiteY3" fmla="*/ 694099 h 1342931"/>
              <a:gd name="connsiteX4" fmla="*/ 21124 w 93552"/>
              <a:gd name="connsiteY4" fmla="*/ 893275 h 1342931"/>
              <a:gd name="connsiteX5" fmla="*/ 51303 w 93552"/>
              <a:gd name="connsiteY5" fmla="*/ 953632 h 1342931"/>
              <a:gd name="connsiteX6" fmla="*/ 54321 w 93552"/>
              <a:gd name="connsiteY6" fmla="*/ 953632 h 1342931"/>
              <a:gd name="connsiteX7" fmla="*/ 84499 w 93552"/>
              <a:gd name="connsiteY7" fmla="*/ 1207129 h 1342931"/>
              <a:gd name="connsiteX8" fmla="*/ 84499 w 93552"/>
              <a:gd name="connsiteY8" fmla="*/ 1342931 h 1342931"/>
              <a:gd name="connsiteX9" fmla="*/ 84499 w 93552"/>
              <a:gd name="connsiteY9" fmla="*/ 1336895 h 1342931"/>
              <a:gd name="connsiteX10" fmla="*/ 84499 w 93552"/>
              <a:gd name="connsiteY10" fmla="*/ 1336895 h 1342931"/>
              <a:gd name="connsiteX0" fmla="*/ 87517 w 93552"/>
              <a:gd name="connsiteY0" fmla="*/ 0 h 1342931"/>
              <a:gd name="connsiteX1" fmla="*/ 93552 w 93552"/>
              <a:gd name="connsiteY1" fmla="*/ 344032 h 1342931"/>
              <a:gd name="connsiteX2" fmla="*/ 57338 w 93552"/>
              <a:gd name="connsiteY2" fmla="*/ 482852 h 1342931"/>
              <a:gd name="connsiteX3" fmla="*/ 0 w 93552"/>
              <a:gd name="connsiteY3" fmla="*/ 694099 h 1342931"/>
              <a:gd name="connsiteX4" fmla="*/ 21124 w 93552"/>
              <a:gd name="connsiteY4" fmla="*/ 893275 h 1342931"/>
              <a:gd name="connsiteX5" fmla="*/ 51303 w 93552"/>
              <a:gd name="connsiteY5" fmla="*/ 953632 h 1342931"/>
              <a:gd name="connsiteX6" fmla="*/ 54321 w 93552"/>
              <a:gd name="connsiteY6" fmla="*/ 953632 h 1342931"/>
              <a:gd name="connsiteX7" fmla="*/ 84499 w 93552"/>
              <a:gd name="connsiteY7" fmla="*/ 1207129 h 1342931"/>
              <a:gd name="connsiteX8" fmla="*/ 84499 w 93552"/>
              <a:gd name="connsiteY8" fmla="*/ 1342931 h 1342931"/>
              <a:gd name="connsiteX9" fmla="*/ 84499 w 93552"/>
              <a:gd name="connsiteY9" fmla="*/ 1336895 h 1342931"/>
              <a:gd name="connsiteX10" fmla="*/ 84499 w 93552"/>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3017 w 75445"/>
              <a:gd name="connsiteY4" fmla="*/ 893275 h 1342931"/>
              <a:gd name="connsiteX5" fmla="*/ 33196 w 75445"/>
              <a:gd name="connsiteY5" fmla="*/ 953632 h 1342931"/>
              <a:gd name="connsiteX6" fmla="*/ 36214 w 75445"/>
              <a:gd name="connsiteY6" fmla="*/ 953632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36214 w 75445"/>
              <a:gd name="connsiteY6" fmla="*/ 953632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39232 w 75445"/>
              <a:gd name="connsiteY6" fmla="*/ 971739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66392 w 75445"/>
              <a:gd name="connsiteY6" fmla="*/ 1207129 h 1342931"/>
              <a:gd name="connsiteX7" fmla="*/ 66392 w 75445"/>
              <a:gd name="connsiteY7" fmla="*/ 1342931 h 1342931"/>
              <a:gd name="connsiteX8" fmla="*/ 66392 w 75445"/>
              <a:gd name="connsiteY8" fmla="*/ 1336895 h 1342931"/>
              <a:gd name="connsiteX9" fmla="*/ 66392 w 75445"/>
              <a:gd name="connsiteY9"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54320 w 75445"/>
              <a:gd name="connsiteY6" fmla="*/ 965703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54320 w 75445"/>
              <a:gd name="connsiteY6" fmla="*/ 980792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54320 w 75445"/>
              <a:gd name="connsiteY6" fmla="*/ 992863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21125 w 75445"/>
              <a:gd name="connsiteY4" fmla="*/ 893275 h 1342931"/>
              <a:gd name="connsiteX5" fmla="*/ 33196 w 75445"/>
              <a:gd name="connsiteY5" fmla="*/ 953632 h 1342931"/>
              <a:gd name="connsiteX6" fmla="*/ 54320 w 75445"/>
              <a:gd name="connsiteY6" fmla="*/ 992863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57338 w 63373"/>
              <a:gd name="connsiteY0" fmla="*/ 0 h 1342931"/>
              <a:gd name="connsiteX1" fmla="*/ 63373 w 63373"/>
              <a:gd name="connsiteY1" fmla="*/ 344032 h 1342931"/>
              <a:gd name="connsiteX2" fmla="*/ 27159 w 63373"/>
              <a:gd name="connsiteY2" fmla="*/ 482852 h 1342931"/>
              <a:gd name="connsiteX3" fmla="*/ 0 w 63373"/>
              <a:gd name="connsiteY3" fmla="*/ 688063 h 1342931"/>
              <a:gd name="connsiteX4" fmla="*/ 9053 w 63373"/>
              <a:gd name="connsiteY4" fmla="*/ 893275 h 1342931"/>
              <a:gd name="connsiteX5" fmla="*/ 21124 w 63373"/>
              <a:gd name="connsiteY5" fmla="*/ 953632 h 1342931"/>
              <a:gd name="connsiteX6" fmla="*/ 42248 w 63373"/>
              <a:gd name="connsiteY6" fmla="*/ 992863 h 1342931"/>
              <a:gd name="connsiteX7" fmla="*/ 54320 w 63373"/>
              <a:gd name="connsiteY7" fmla="*/ 1207129 h 1342931"/>
              <a:gd name="connsiteX8" fmla="*/ 54320 w 63373"/>
              <a:gd name="connsiteY8" fmla="*/ 1342931 h 1342931"/>
              <a:gd name="connsiteX9" fmla="*/ 54320 w 63373"/>
              <a:gd name="connsiteY9" fmla="*/ 1336895 h 1342931"/>
              <a:gd name="connsiteX10" fmla="*/ 54320 w 63373"/>
              <a:gd name="connsiteY10" fmla="*/ 1336895 h 1342931"/>
              <a:gd name="connsiteX0" fmla="*/ 48576 w 54611"/>
              <a:gd name="connsiteY0" fmla="*/ 0 h 1342931"/>
              <a:gd name="connsiteX1" fmla="*/ 54611 w 54611"/>
              <a:gd name="connsiteY1" fmla="*/ 344032 h 1342931"/>
              <a:gd name="connsiteX2" fmla="*/ 18397 w 54611"/>
              <a:gd name="connsiteY2" fmla="*/ 482852 h 1342931"/>
              <a:gd name="connsiteX3" fmla="*/ 291 w 54611"/>
              <a:gd name="connsiteY3" fmla="*/ 688063 h 1342931"/>
              <a:gd name="connsiteX4" fmla="*/ 291 w 54611"/>
              <a:gd name="connsiteY4" fmla="*/ 893275 h 1342931"/>
              <a:gd name="connsiteX5" fmla="*/ 12362 w 54611"/>
              <a:gd name="connsiteY5" fmla="*/ 953632 h 1342931"/>
              <a:gd name="connsiteX6" fmla="*/ 33486 w 54611"/>
              <a:gd name="connsiteY6" fmla="*/ 992863 h 1342931"/>
              <a:gd name="connsiteX7" fmla="*/ 45558 w 54611"/>
              <a:gd name="connsiteY7" fmla="*/ 1207129 h 1342931"/>
              <a:gd name="connsiteX8" fmla="*/ 45558 w 54611"/>
              <a:gd name="connsiteY8" fmla="*/ 1342931 h 1342931"/>
              <a:gd name="connsiteX9" fmla="*/ 45558 w 54611"/>
              <a:gd name="connsiteY9" fmla="*/ 1336895 h 1342931"/>
              <a:gd name="connsiteX10" fmla="*/ 45558 w 54611"/>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12072 w 54320"/>
              <a:gd name="connsiteY4" fmla="*/ 881204 h 1342931"/>
              <a:gd name="connsiteX5" fmla="*/ 12071 w 54320"/>
              <a:gd name="connsiteY5" fmla="*/ 953632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45267 w 54320"/>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3018 w 54320"/>
              <a:gd name="connsiteY4" fmla="*/ 881204 h 1342931"/>
              <a:gd name="connsiteX5" fmla="*/ 12071 w 54320"/>
              <a:gd name="connsiteY5" fmla="*/ 953632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45267 w 54320"/>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3018 w 54320"/>
              <a:gd name="connsiteY4" fmla="*/ 881204 h 1342931"/>
              <a:gd name="connsiteX5" fmla="*/ 18107 w 54320"/>
              <a:gd name="connsiteY5" fmla="*/ 938543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45267 w 54320"/>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3018 w 54320"/>
              <a:gd name="connsiteY4" fmla="*/ 881204 h 1342931"/>
              <a:gd name="connsiteX5" fmla="*/ 18107 w 54320"/>
              <a:gd name="connsiteY5" fmla="*/ 938543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39231 w 54320"/>
              <a:gd name="connsiteY10" fmla="*/ 1336895 h 1342931"/>
              <a:gd name="connsiteX0" fmla="*/ 48285 w 54320"/>
              <a:gd name="connsiteY0" fmla="*/ 0 h 1343719"/>
              <a:gd name="connsiteX1" fmla="*/ 54320 w 54320"/>
              <a:gd name="connsiteY1" fmla="*/ 344032 h 1343719"/>
              <a:gd name="connsiteX2" fmla="*/ 18106 w 54320"/>
              <a:gd name="connsiteY2" fmla="*/ 482852 h 1343719"/>
              <a:gd name="connsiteX3" fmla="*/ 0 w 54320"/>
              <a:gd name="connsiteY3" fmla="*/ 688063 h 1343719"/>
              <a:gd name="connsiteX4" fmla="*/ 3018 w 54320"/>
              <a:gd name="connsiteY4" fmla="*/ 881204 h 1343719"/>
              <a:gd name="connsiteX5" fmla="*/ 18107 w 54320"/>
              <a:gd name="connsiteY5" fmla="*/ 938543 h 1343719"/>
              <a:gd name="connsiteX6" fmla="*/ 33195 w 54320"/>
              <a:gd name="connsiteY6" fmla="*/ 992863 h 1343719"/>
              <a:gd name="connsiteX7" fmla="*/ 45267 w 54320"/>
              <a:gd name="connsiteY7" fmla="*/ 1207129 h 1343719"/>
              <a:gd name="connsiteX8" fmla="*/ 45267 w 54320"/>
              <a:gd name="connsiteY8" fmla="*/ 1342931 h 1343719"/>
              <a:gd name="connsiteX9" fmla="*/ 45267 w 54320"/>
              <a:gd name="connsiteY9" fmla="*/ 1336895 h 1343719"/>
              <a:gd name="connsiteX10" fmla="*/ 39231 w 54320"/>
              <a:gd name="connsiteY10" fmla="*/ 1270503 h 1343719"/>
              <a:gd name="connsiteX0" fmla="*/ 48285 w 54320"/>
              <a:gd name="connsiteY0" fmla="*/ 0 h 1819747"/>
              <a:gd name="connsiteX1" fmla="*/ 54320 w 54320"/>
              <a:gd name="connsiteY1" fmla="*/ 344032 h 1819747"/>
              <a:gd name="connsiteX2" fmla="*/ 18106 w 54320"/>
              <a:gd name="connsiteY2" fmla="*/ 482852 h 1819747"/>
              <a:gd name="connsiteX3" fmla="*/ 0 w 54320"/>
              <a:gd name="connsiteY3" fmla="*/ 688063 h 1819747"/>
              <a:gd name="connsiteX4" fmla="*/ 3018 w 54320"/>
              <a:gd name="connsiteY4" fmla="*/ 881204 h 1819747"/>
              <a:gd name="connsiteX5" fmla="*/ 18107 w 54320"/>
              <a:gd name="connsiteY5" fmla="*/ 938543 h 1819747"/>
              <a:gd name="connsiteX6" fmla="*/ 33195 w 54320"/>
              <a:gd name="connsiteY6" fmla="*/ 992863 h 1819747"/>
              <a:gd name="connsiteX7" fmla="*/ 45267 w 54320"/>
              <a:gd name="connsiteY7" fmla="*/ 1207129 h 1819747"/>
              <a:gd name="connsiteX8" fmla="*/ 36213 w 54320"/>
              <a:gd name="connsiteY8" fmla="*/ 1819747 h 1819747"/>
              <a:gd name="connsiteX9" fmla="*/ 45267 w 54320"/>
              <a:gd name="connsiteY9" fmla="*/ 1336895 h 1819747"/>
              <a:gd name="connsiteX10" fmla="*/ 39231 w 54320"/>
              <a:gd name="connsiteY10" fmla="*/ 1270503 h 1819747"/>
              <a:gd name="connsiteX0" fmla="*/ 48285 w 54320"/>
              <a:gd name="connsiteY0" fmla="*/ 0 h 1822764"/>
              <a:gd name="connsiteX1" fmla="*/ 54320 w 54320"/>
              <a:gd name="connsiteY1" fmla="*/ 344032 h 1822764"/>
              <a:gd name="connsiteX2" fmla="*/ 18106 w 54320"/>
              <a:gd name="connsiteY2" fmla="*/ 482852 h 1822764"/>
              <a:gd name="connsiteX3" fmla="*/ 0 w 54320"/>
              <a:gd name="connsiteY3" fmla="*/ 688063 h 1822764"/>
              <a:gd name="connsiteX4" fmla="*/ 3018 w 54320"/>
              <a:gd name="connsiteY4" fmla="*/ 881204 h 1822764"/>
              <a:gd name="connsiteX5" fmla="*/ 18107 w 54320"/>
              <a:gd name="connsiteY5" fmla="*/ 938543 h 1822764"/>
              <a:gd name="connsiteX6" fmla="*/ 33195 w 54320"/>
              <a:gd name="connsiteY6" fmla="*/ 992863 h 1822764"/>
              <a:gd name="connsiteX7" fmla="*/ 45267 w 54320"/>
              <a:gd name="connsiteY7" fmla="*/ 1207129 h 1822764"/>
              <a:gd name="connsiteX8" fmla="*/ 51302 w 54320"/>
              <a:gd name="connsiteY8" fmla="*/ 1822764 h 1822764"/>
              <a:gd name="connsiteX9" fmla="*/ 45267 w 54320"/>
              <a:gd name="connsiteY9" fmla="*/ 1336895 h 1822764"/>
              <a:gd name="connsiteX10" fmla="*/ 39231 w 54320"/>
              <a:gd name="connsiteY10" fmla="*/ 1270503 h 182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20" h="1822764">
                <a:moveTo>
                  <a:pt x="48285" y="0"/>
                </a:moveTo>
                <a:lnTo>
                  <a:pt x="54320" y="344032"/>
                </a:lnTo>
                <a:lnTo>
                  <a:pt x="18106" y="482852"/>
                </a:lnTo>
                <a:lnTo>
                  <a:pt x="0" y="688063"/>
                </a:lnTo>
                <a:cubicBezTo>
                  <a:pt x="1006" y="755461"/>
                  <a:pt x="2012" y="813806"/>
                  <a:pt x="3018" y="881204"/>
                </a:cubicBezTo>
                <a:cubicBezTo>
                  <a:pt x="3018" y="905347"/>
                  <a:pt x="18107" y="914400"/>
                  <a:pt x="18107" y="938543"/>
                </a:cubicBezTo>
                <a:cubicBezTo>
                  <a:pt x="19113" y="941561"/>
                  <a:pt x="32189" y="989845"/>
                  <a:pt x="33195" y="992863"/>
                </a:cubicBezTo>
                <a:lnTo>
                  <a:pt x="45267" y="1207129"/>
                </a:lnTo>
                <a:cubicBezTo>
                  <a:pt x="47279" y="1412341"/>
                  <a:pt x="49290" y="1617552"/>
                  <a:pt x="51302" y="1822764"/>
                </a:cubicBezTo>
                <a:cubicBezTo>
                  <a:pt x="51302" y="1820752"/>
                  <a:pt x="47279" y="1428938"/>
                  <a:pt x="45267" y="1336895"/>
                </a:cubicBezTo>
                <a:cubicBezTo>
                  <a:pt x="43255" y="1244852"/>
                  <a:pt x="41243" y="1270503"/>
                  <a:pt x="39231" y="1270503"/>
                </a:cubicBezTo>
              </a:path>
            </a:pathLst>
          </a:custGeom>
          <a:noFill/>
          <a:ln w="76200">
            <a:solidFill>
              <a:schemeClr val="accent2">
                <a:lumMod val="60000"/>
                <a:lumOff val="40000"/>
                <a:alpha val="54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Ellipse 73"/>
          <p:cNvSpPr/>
          <p:nvPr/>
        </p:nvSpPr>
        <p:spPr>
          <a:xfrm>
            <a:off x="4513660" y="4179873"/>
            <a:ext cx="168251" cy="166872"/>
          </a:xfrm>
          <a:prstGeom prst="ellipse">
            <a:avLst/>
          </a:prstGeom>
          <a:gradFill flip="none" rotWithShape="1">
            <a:gsLst>
              <a:gs pos="0">
                <a:schemeClr val="tx2">
                  <a:lumMod val="90000"/>
                </a:schemeClr>
              </a:gs>
              <a:gs pos="100000">
                <a:schemeClr val="bg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Forme libre 76"/>
          <p:cNvSpPr/>
          <p:nvPr/>
        </p:nvSpPr>
        <p:spPr>
          <a:xfrm>
            <a:off x="4497222" y="4337481"/>
            <a:ext cx="208484" cy="387663"/>
          </a:xfrm>
          <a:custGeom>
            <a:avLst/>
            <a:gdLst>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4864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4864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3658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3658 h 307239"/>
              <a:gd name="connsiteX12" fmla="*/ 18288 w 223114"/>
              <a:gd name="connsiteY12"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3658 h 307239"/>
              <a:gd name="connsiteX12" fmla="*/ 18288 w 223114"/>
              <a:gd name="connsiteY12" fmla="*/ 0 h 307239"/>
              <a:gd name="connsiteX0" fmla="*/ 0 w 223114"/>
              <a:gd name="connsiteY0" fmla="*/ 98755 h 303581"/>
              <a:gd name="connsiteX1" fmla="*/ 0 w 223114"/>
              <a:gd name="connsiteY1" fmla="*/ 98755 h 303581"/>
              <a:gd name="connsiteX2" fmla="*/ 69495 w 223114"/>
              <a:gd name="connsiteY2" fmla="*/ 98755 h 303581"/>
              <a:gd name="connsiteX3" fmla="*/ 215799 w 223114"/>
              <a:gd name="connsiteY3" fmla="*/ 106070 h 303581"/>
              <a:gd name="connsiteX4" fmla="*/ 3658 w 223114"/>
              <a:gd name="connsiteY4" fmla="*/ 157277 h 303581"/>
              <a:gd name="connsiteX5" fmla="*/ 208484 w 223114"/>
              <a:gd name="connsiteY5" fmla="*/ 179222 h 303581"/>
              <a:gd name="connsiteX6" fmla="*/ 7316 w 223114"/>
              <a:gd name="connsiteY6" fmla="*/ 223113 h 303581"/>
              <a:gd name="connsiteX7" fmla="*/ 204826 w 223114"/>
              <a:gd name="connsiteY7" fmla="*/ 252374 h 303581"/>
              <a:gd name="connsiteX8" fmla="*/ 7316 w 223114"/>
              <a:gd name="connsiteY8" fmla="*/ 292608 h 303581"/>
              <a:gd name="connsiteX9" fmla="*/ 223114 w 223114"/>
              <a:gd name="connsiteY9" fmla="*/ 303581 h 303581"/>
              <a:gd name="connsiteX10" fmla="*/ 223114 w 223114"/>
              <a:gd name="connsiteY10" fmla="*/ 303581 h 303581"/>
              <a:gd name="connsiteX11" fmla="*/ 51206 w 223114"/>
              <a:gd name="connsiteY11" fmla="*/ 0 h 303581"/>
              <a:gd name="connsiteX0" fmla="*/ 0 w 223114"/>
              <a:gd name="connsiteY0" fmla="*/ 109727 h 314553"/>
              <a:gd name="connsiteX1" fmla="*/ 0 w 223114"/>
              <a:gd name="connsiteY1" fmla="*/ 109727 h 314553"/>
              <a:gd name="connsiteX2" fmla="*/ 69495 w 223114"/>
              <a:gd name="connsiteY2" fmla="*/ 109727 h 314553"/>
              <a:gd name="connsiteX3" fmla="*/ 215799 w 223114"/>
              <a:gd name="connsiteY3" fmla="*/ 117042 h 314553"/>
              <a:gd name="connsiteX4" fmla="*/ 3658 w 223114"/>
              <a:gd name="connsiteY4" fmla="*/ 168249 h 314553"/>
              <a:gd name="connsiteX5" fmla="*/ 208484 w 223114"/>
              <a:gd name="connsiteY5" fmla="*/ 190194 h 314553"/>
              <a:gd name="connsiteX6" fmla="*/ 7316 w 223114"/>
              <a:gd name="connsiteY6" fmla="*/ 234085 h 314553"/>
              <a:gd name="connsiteX7" fmla="*/ 204826 w 223114"/>
              <a:gd name="connsiteY7" fmla="*/ 263346 h 314553"/>
              <a:gd name="connsiteX8" fmla="*/ 7316 w 223114"/>
              <a:gd name="connsiteY8" fmla="*/ 303580 h 314553"/>
              <a:gd name="connsiteX9" fmla="*/ 223114 w 223114"/>
              <a:gd name="connsiteY9" fmla="*/ 314553 h 314553"/>
              <a:gd name="connsiteX10" fmla="*/ 223114 w 223114"/>
              <a:gd name="connsiteY10" fmla="*/ 314553 h 314553"/>
              <a:gd name="connsiteX11" fmla="*/ 58522 w 223114"/>
              <a:gd name="connsiteY11" fmla="*/ 0 h 314553"/>
              <a:gd name="connsiteX0" fmla="*/ 0 w 223114"/>
              <a:gd name="connsiteY0" fmla="*/ 0 h 204826"/>
              <a:gd name="connsiteX1" fmla="*/ 0 w 223114"/>
              <a:gd name="connsiteY1" fmla="*/ 0 h 204826"/>
              <a:gd name="connsiteX2" fmla="*/ 69495 w 223114"/>
              <a:gd name="connsiteY2" fmla="*/ 0 h 204826"/>
              <a:gd name="connsiteX3" fmla="*/ 215799 w 223114"/>
              <a:gd name="connsiteY3" fmla="*/ 7315 h 204826"/>
              <a:gd name="connsiteX4" fmla="*/ 3658 w 223114"/>
              <a:gd name="connsiteY4" fmla="*/ 58522 h 204826"/>
              <a:gd name="connsiteX5" fmla="*/ 208484 w 223114"/>
              <a:gd name="connsiteY5" fmla="*/ 80467 h 204826"/>
              <a:gd name="connsiteX6" fmla="*/ 7316 w 223114"/>
              <a:gd name="connsiteY6" fmla="*/ 124358 h 204826"/>
              <a:gd name="connsiteX7" fmla="*/ 204826 w 223114"/>
              <a:gd name="connsiteY7" fmla="*/ 153619 h 204826"/>
              <a:gd name="connsiteX8" fmla="*/ 7316 w 223114"/>
              <a:gd name="connsiteY8" fmla="*/ 193853 h 204826"/>
              <a:gd name="connsiteX9" fmla="*/ 223114 w 223114"/>
              <a:gd name="connsiteY9" fmla="*/ 204826 h 204826"/>
              <a:gd name="connsiteX10" fmla="*/ 223114 w 223114"/>
              <a:gd name="connsiteY10" fmla="*/ 204826 h 204826"/>
              <a:gd name="connsiteX0" fmla="*/ 0 w 223114"/>
              <a:gd name="connsiteY0" fmla="*/ 3658 h 208484"/>
              <a:gd name="connsiteX1" fmla="*/ 0 w 223114"/>
              <a:gd name="connsiteY1" fmla="*/ 3658 h 208484"/>
              <a:gd name="connsiteX2" fmla="*/ 73153 w 223114"/>
              <a:gd name="connsiteY2" fmla="*/ 0 h 208484"/>
              <a:gd name="connsiteX3" fmla="*/ 215799 w 223114"/>
              <a:gd name="connsiteY3" fmla="*/ 10973 h 208484"/>
              <a:gd name="connsiteX4" fmla="*/ 3658 w 223114"/>
              <a:gd name="connsiteY4" fmla="*/ 62180 h 208484"/>
              <a:gd name="connsiteX5" fmla="*/ 208484 w 223114"/>
              <a:gd name="connsiteY5" fmla="*/ 84125 h 208484"/>
              <a:gd name="connsiteX6" fmla="*/ 7316 w 223114"/>
              <a:gd name="connsiteY6" fmla="*/ 128016 h 208484"/>
              <a:gd name="connsiteX7" fmla="*/ 204826 w 223114"/>
              <a:gd name="connsiteY7" fmla="*/ 157277 h 208484"/>
              <a:gd name="connsiteX8" fmla="*/ 7316 w 223114"/>
              <a:gd name="connsiteY8" fmla="*/ 197511 h 208484"/>
              <a:gd name="connsiteX9" fmla="*/ 223114 w 223114"/>
              <a:gd name="connsiteY9" fmla="*/ 208484 h 208484"/>
              <a:gd name="connsiteX10" fmla="*/ 223114 w 223114"/>
              <a:gd name="connsiteY10" fmla="*/ 208484 h 208484"/>
              <a:gd name="connsiteX0" fmla="*/ 0 w 223114"/>
              <a:gd name="connsiteY0" fmla="*/ 0 h 204826"/>
              <a:gd name="connsiteX1" fmla="*/ 0 w 223114"/>
              <a:gd name="connsiteY1" fmla="*/ 0 h 204826"/>
              <a:gd name="connsiteX2" fmla="*/ 73153 w 223114"/>
              <a:gd name="connsiteY2" fmla="*/ 1105 h 204826"/>
              <a:gd name="connsiteX3" fmla="*/ 215799 w 223114"/>
              <a:gd name="connsiteY3" fmla="*/ 7315 h 204826"/>
              <a:gd name="connsiteX4" fmla="*/ 3658 w 223114"/>
              <a:gd name="connsiteY4" fmla="*/ 58522 h 204826"/>
              <a:gd name="connsiteX5" fmla="*/ 208484 w 223114"/>
              <a:gd name="connsiteY5" fmla="*/ 80467 h 204826"/>
              <a:gd name="connsiteX6" fmla="*/ 7316 w 223114"/>
              <a:gd name="connsiteY6" fmla="*/ 124358 h 204826"/>
              <a:gd name="connsiteX7" fmla="*/ 204826 w 223114"/>
              <a:gd name="connsiteY7" fmla="*/ 153619 h 204826"/>
              <a:gd name="connsiteX8" fmla="*/ 7316 w 223114"/>
              <a:gd name="connsiteY8" fmla="*/ 193853 h 204826"/>
              <a:gd name="connsiteX9" fmla="*/ 223114 w 223114"/>
              <a:gd name="connsiteY9" fmla="*/ 204826 h 204826"/>
              <a:gd name="connsiteX10" fmla="*/ 223114 w 223114"/>
              <a:gd name="connsiteY10" fmla="*/ 204826 h 204826"/>
              <a:gd name="connsiteX0" fmla="*/ 0 w 235337"/>
              <a:gd name="connsiteY0" fmla="*/ 0 h 207207"/>
              <a:gd name="connsiteX1" fmla="*/ 0 w 235337"/>
              <a:gd name="connsiteY1" fmla="*/ 0 h 207207"/>
              <a:gd name="connsiteX2" fmla="*/ 73153 w 235337"/>
              <a:gd name="connsiteY2" fmla="*/ 1105 h 207207"/>
              <a:gd name="connsiteX3" fmla="*/ 215799 w 235337"/>
              <a:gd name="connsiteY3" fmla="*/ 7315 h 207207"/>
              <a:gd name="connsiteX4" fmla="*/ 3658 w 235337"/>
              <a:gd name="connsiteY4" fmla="*/ 58522 h 207207"/>
              <a:gd name="connsiteX5" fmla="*/ 208484 w 235337"/>
              <a:gd name="connsiteY5" fmla="*/ 80467 h 207207"/>
              <a:gd name="connsiteX6" fmla="*/ 7316 w 235337"/>
              <a:gd name="connsiteY6" fmla="*/ 124358 h 207207"/>
              <a:gd name="connsiteX7" fmla="*/ 204826 w 235337"/>
              <a:gd name="connsiteY7" fmla="*/ 153619 h 207207"/>
              <a:gd name="connsiteX8" fmla="*/ 7316 w 235337"/>
              <a:gd name="connsiteY8" fmla="*/ 193853 h 207207"/>
              <a:gd name="connsiteX9" fmla="*/ 223114 w 235337"/>
              <a:gd name="connsiteY9" fmla="*/ 204826 h 207207"/>
              <a:gd name="connsiteX10" fmla="*/ 206445 w 235337"/>
              <a:gd name="connsiteY10" fmla="*/ 207207 h 207207"/>
              <a:gd name="connsiteX0" fmla="*/ 0 w 234213"/>
              <a:gd name="connsiteY0" fmla="*/ 0 h 205488"/>
              <a:gd name="connsiteX1" fmla="*/ 0 w 234213"/>
              <a:gd name="connsiteY1" fmla="*/ 0 h 205488"/>
              <a:gd name="connsiteX2" fmla="*/ 73153 w 234213"/>
              <a:gd name="connsiteY2" fmla="*/ 1105 h 205488"/>
              <a:gd name="connsiteX3" fmla="*/ 215799 w 234213"/>
              <a:gd name="connsiteY3" fmla="*/ 7315 h 205488"/>
              <a:gd name="connsiteX4" fmla="*/ 3658 w 234213"/>
              <a:gd name="connsiteY4" fmla="*/ 58522 h 205488"/>
              <a:gd name="connsiteX5" fmla="*/ 208484 w 234213"/>
              <a:gd name="connsiteY5" fmla="*/ 80467 h 205488"/>
              <a:gd name="connsiteX6" fmla="*/ 7316 w 234213"/>
              <a:gd name="connsiteY6" fmla="*/ 124358 h 205488"/>
              <a:gd name="connsiteX7" fmla="*/ 204826 w 234213"/>
              <a:gd name="connsiteY7" fmla="*/ 153619 h 205488"/>
              <a:gd name="connsiteX8" fmla="*/ 7316 w 234213"/>
              <a:gd name="connsiteY8" fmla="*/ 193853 h 205488"/>
              <a:gd name="connsiteX9" fmla="*/ 223114 w 234213"/>
              <a:gd name="connsiteY9" fmla="*/ 204826 h 205488"/>
              <a:gd name="connsiteX10" fmla="*/ 201683 w 234213"/>
              <a:gd name="connsiteY10" fmla="*/ 204826 h 205488"/>
              <a:gd name="connsiteX0" fmla="*/ 0 w 219093"/>
              <a:gd name="connsiteY0" fmla="*/ 0 h 207612"/>
              <a:gd name="connsiteX1" fmla="*/ 0 w 219093"/>
              <a:gd name="connsiteY1" fmla="*/ 0 h 207612"/>
              <a:gd name="connsiteX2" fmla="*/ 73153 w 219093"/>
              <a:gd name="connsiteY2" fmla="*/ 1105 h 207612"/>
              <a:gd name="connsiteX3" fmla="*/ 215799 w 219093"/>
              <a:gd name="connsiteY3" fmla="*/ 7315 h 207612"/>
              <a:gd name="connsiteX4" fmla="*/ 3658 w 219093"/>
              <a:gd name="connsiteY4" fmla="*/ 58522 h 207612"/>
              <a:gd name="connsiteX5" fmla="*/ 208484 w 219093"/>
              <a:gd name="connsiteY5" fmla="*/ 80467 h 207612"/>
              <a:gd name="connsiteX6" fmla="*/ 7316 w 219093"/>
              <a:gd name="connsiteY6" fmla="*/ 124358 h 207612"/>
              <a:gd name="connsiteX7" fmla="*/ 204826 w 219093"/>
              <a:gd name="connsiteY7" fmla="*/ 153619 h 207612"/>
              <a:gd name="connsiteX8" fmla="*/ 7316 w 219093"/>
              <a:gd name="connsiteY8" fmla="*/ 193853 h 207612"/>
              <a:gd name="connsiteX9" fmla="*/ 204064 w 219093"/>
              <a:gd name="connsiteY9" fmla="*/ 207207 h 207612"/>
              <a:gd name="connsiteX10" fmla="*/ 201683 w 219093"/>
              <a:gd name="connsiteY10" fmla="*/ 204826 h 207612"/>
              <a:gd name="connsiteX0" fmla="*/ 0 w 219093"/>
              <a:gd name="connsiteY0" fmla="*/ 0 h 207612"/>
              <a:gd name="connsiteX1" fmla="*/ 0 w 219093"/>
              <a:gd name="connsiteY1" fmla="*/ 0 h 207612"/>
              <a:gd name="connsiteX2" fmla="*/ 73153 w 219093"/>
              <a:gd name="connsiteY2" fmla="*/ 1105 h 207612"/>
              <a:gd name="connsiteX3" fmla="*/ 215799 w 219093"/>
              <a:gd name="connsiteY3" fmla="*/ 7315 h 207612"/>
              <a:gd name="connsiteX4" fmla="*/ 3658 w 219093"/>
              <a:gd name="connsiteY4" fmla="*/ 58522 h 207612"/>
              <a:gd name="connsiteX5" fmla="*/ 208484 w 219093"/>
              <a:gd name="connsiteY5" fmla="*/ 80467 h 207612"/>
              <a:gd name="connsiteX6" fmla="*/ 7316 w 219093"/>
              <a:gd name="connsiteY6" fmla="*/ 124358 h 207612"/>
              <a:gd name="connsiteX7" fmla="*/ 204826 w 219093"/>
              <a:gd name="connsiteY7" fmla="*/ 153619 h 207612"/>
              <a:gd name="connsiteX8" fmla="*/ 7316 w 219093"/>
              <a:gd name="connsiteY8" fmla="*/ 193853 h 207612"/>
              <a:gd name="connsiteX9" fmla="*/ 204064 w 219093"/>
              <a:gd name="connsiteY9" fmla="*/ 207207 h 207612"/>
              <a:gd name="connsiteX10" fmla="*/ 201683 w 219093"/>
              <a:gd name="connsiteY10" fmla="*/ 204826 h 207612"/>
              <a:gd name="connsiteX0" fmla="*/ 0 w 219093"/>
              <a:gd name="connsiteY0" fmla="*/ 0 h 216732"/>
              <a:gd name="connsiteX1" fmla="*/ 0 w 219093"/>
              <a:gd name="connsiteY1" fmla="*/ 0 h 216732"/>
              <a:gd name="connsiteX2" fmla="*/ 73153 w 219093"/>
              <a:gd name="connsiteY2" fmla="*/ 1105 h 216732"/>
              <a:gd name="connsiteX3" fmla="*/ 215799 w 219093"/>
              <a:gd name="connsiteY3" fmla="*/ 7315 h 216732"/>
              <a:gd name="connsiteX4" fmla="*/ 3658 w 219093"/>
              <a:gd name="connsiteY4" fmla="*/ 58522 h 216732"/>
              <a:gd name="connsiteX5" fmla="*/ 208484 w 219093"/>
              <a:gd name="connsiteY5" fmla="*/ 80467 h 216732"/>
              <a:gd name="connsiteX6" fmla="*/ 7316 w 219093"/>
              <a:gd name="connsiteY6" fmla="*/ 124358 h 216732"/>
              <a:gd name="connsiteX7" fmla="*/ 204826 w 219093"/>
              <a:gd name="connsiteY7" fmla="*/ 153619 h 216732"/>
              <a:gd name="connsiteX8" fmla="*/ 7316 w 219093"/>
              <a:gd name="connsiteY8" fmla="*/ 193853 h 216732"/>
              <a:gd name="connsiteX9" fmla="*/ 204064 w 219093"/>
              <a:gd name="connsiteY9" fmla="*/ 207207 h 216732"/>
              <a:gd name="connsiteX10" fmla="*/ 201683 w 219093"/>
              <a:gd name="connsiteY10" fmla="*/ 216732 h 216732"/>
              <a:gd name="connsiteX0" fmla="*/ 0 w 219093"/>
              <a:gd name="connsiteY0" fmla="*/ 0 h 216732"/>
              <a:gd name="connsiteX1" fmla="*/ 0 w 219093"/>
              <a:gd name="connsiteY1" fmla="*/ 0 h 216732"/>
              <a:gd name="connsiteX2" fmla="*/ 73153 w 219093"/>
              <a:gd name="connsiteY2" fmla="*/ 1105 h 216732"/>
              <a:gd name="connsiteX3" fmla="*/ 215799 w 219093"/>
              <a:gd name="connsiteY3" fmla="*/ 7315 h 216732"/>
              <a:gd name="connsiteX4" fmla="*/ 3658 w 219093"/>
              <a:gd name="connsiteY4" fmla="*/ 58522 h 216732"/>
              <a:gd name="connsiteX5" fmla="*/ 208484 w 219093"/>
              <a:gd name="connsiteY5" fmla="*/ 80467 h 216732"/>
              <a:gd name="connsiteX6" fmla="*/ 7316 w 219093"/>
              <a:gd name="connsiteY6" fmla="*/ 124358 h 216732"/>
              <a:gd name="connsiteX7" fmla="*/ 204826 w 219093"/>
              <a:gd name="connsiteY7" fmla="*/ 153619 h 216732"/>
              <a:gd name="connsiteX8" fmla="*/ 7316 w 219093"/>
              <a:gd name="connsiteY8" fmla="*/ 193853 h 216732"/>
              <a:gd name="connsiteX9" fmla="*/ 204064 w 219093"/>
              <a:gd name="connsiteY9" fmla="*/ 207207 h 216732"/>
              <a:gd name="connsiteX10" fmla="*/ 201683 w 219093"/>
              <a:gd name="connsiteY10" fmla="*/ 216732 h 216732"/>
              <a:gd name="connsiteX0" fmla="*/ 0 w 215799"/>
              <a:gd name="connsiteY0" fmla="*/ 0 h 207207"/>
              <a:gd name="connsiteX1" fmla="*/ 0 w 215799"/>
              <a:gd name="connsiteY1" fmla="*/ 0 h 207207"/>
              <a:gd name="connsiteX2" fmla="*/ 73153 w 215799"/>
              <a:gd name="connsiteY2" fmla="*/ 1105 h 207207"/>
              <a:gd name="connsiteX3" fmla="*/ 215799 w 215799"/>
              <a:gd name="connsiteY3" fmla="*/ 7315 h 207207"/>
              <a:gd name="connsiteX4" fmla="*/ 3658 w 215799"/>
              <a:gd name="connsiteY4" fmla="*/ 58522 h 207207"/>
              <a:gd name="connsiteX5" fmla="*/ 208484 w 215799"/>
              <a:gd name="connsiteY5" fmla="*/ 80467 h 207207"/>
              <a:gd name="connsiteX6" fmla="*/ 7316 w 215799"/>
              <a:gd name="connsiteY6" fmla="*/ 124358 h 207207"/>
              <a:gd name="connsiteX7" fmla="*/ 204826 w 215799"/>
              <a:gd name="connsiteY7" fmla="*/ 153619 h 207207"/>
              <a:gd name="connsiteX8" fmla="*/ 7316 w 215799"/>
              <a:gd name="connsiteY8" fmla="*/ 193853 h 207207"/>
              <a:gd name="connsiteX9" fmla="*/ 204064 w 215799"/>
              <a:gd name="connsiteY9" fmla="*/ 207207 h 207207"/>
              <a:gd name="connsiteX0" fmla="*/ 0 w 208484"/>
              <a:gd name="connsiteY0" fmla="*/ 0 h 207207"/>
              <a:gd name="connsiteX1" fmla="*/ 0 w 208484"/>
              <a:gd name="connsiteY1" fmla="*/ 0 h 207207"/>
              <a:gd name="connsiteX2" fmla="*/ 73153 w 208484"/>
              <a:gd name="connsiteY2" fmla="*/ 1105 h 207207"/>
              <a:gd name="connsiteX3" fmla="*/ 203893 w 208484"/>
              <a:gd name="connsiteY3" fmla="*/ 7315 h 207207"/>
              <a:gd name="connsiteX4" fmla="*/ 3658 w 208484"/>
              <a:gd name="connsiteY4" fmla="*/ 58522 h 207207"/>
              <a:gd name="connsiteX5" fmla="*/ 208484 w 208484"/>
              <a:gd name="connsiteY5" fmla="*/ 80467 h 207207"/>
              <a:gd name="connsiteX6" fmla="*/ 7316 w 208484"/>
              <a:gd name="connsiteY6" fmla="*/ 124358 h 207207"/>
              <a:gd name="connsiteX7" fmla="*/ 204826 w 208484"/>
              <a:gd name="connsiteY7" fmla="*/ 153619 h 207207"/>
              <a:gd name="connsiteX8" fmla="*/ 7316 w 208484"/>
              <a:gd name="connsiteY8" fmla="*/ 193853 h 207207"/>
              <a:gd name="connsiteX9" fmla="*/ 204064 w 208484"/>
              <a:gd name="connsiteY9" fmla="*/ 207207 h 20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8484" h="207207">
                <a:moveTo>
                  <a:pt x="0" y="0"/>
                </a:moveTo>
                <a:lnTo>
                  <a:pt x="0" y="0"/>
                </a:lnTo>
                <a:lnTo>
                  <a:pt x="73153" y="1105"/>
                </a:lnTo>
                <a:lnTo>
                  <a:pt x="203893" y="7315"/>
                </a:lnTo>
                <a:lnTo>
                  <a:pt x="3658" y="58522"/>
                </a:lnTo>
                <a:lnTo>
                  <a:pt x="208484" y="80467"/>
                </a:lnTo>
                <a:lnTo>
                  <a:pt x="7316" y="124358"/>
                </a:lnTo>
                <a:lnTo>
                  <a:pt x="204826" y="153619"/>
                </a:lnTo>
                <a:lnTo>
                  <a:pt x="7316" y="193853"/>
                </a:lnTo>
                <a:lnTo>
                  <a:pt x="204064" y="207207"/>
                </a:lnTo>
              </a:path>
            </a:pathLst>
          </a:custGeom>
          <a:noFill/>
          <a:ln>
            <a:solidFill>
              <a:schemeClr val="bg1"/>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83" name="Rectangle 82"/>
          <p:cNvSpPr/>
          <p:nvPr/>
        </p:nvSpPr>
        <p:spPr>
          <a:xfrm>
            <a:off x="4692856" y="4247987"/>
            <a:ext cx="4823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Rectangle 81"/>
          <p:cNvSpPr/>
          <p:nvPr/>
        </p:nvSpPr>
        <p:spPr>
          <a:xfrm>
            <a:off x="4452349" y="4226556"/>
            <a:ext cx="4823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ZoneTexte 126"/>
          <p:cNvSpPr txBox="1"/>
          <p:nvPr/>
        </p:nvSpPr>
        <p:spPr>
          <a:xfrm>
            <a:off x="1" y="4638812"/>
            <a:ext cx="1779074" cy="1569660"/>
          </a:xfrm>
          <a:prstGeom prst="rect">
            <a:avLst/>
          </a:prstGeom>
          <a:noFill/>
        </p:spPr>
        <p:txBody>
          <a:bodyPr wrap="square" rtlCol="0">
            <a:spAutoFit/>
          </a:bodyPr>
          <a:lstStyle/>
          <a:p>
            <a:r>
              <a:rPr lang="fr-FR" sz="1600" dirty="0" smtClean="0"/>
              <a:t>Amortissement en fin de mouvement par réduction du diamètre d’échappement</a:t>
            </a:r>
            <a:endParaRPr lang="fr-FR" sz="1600" dirty="0"/>
          </a:p>
        </p:txBody>
      </p:sp>
      <p:sp>
        <p:nvSpPr>
          <p:cNvPr id="128" name="ZoneTexte 127"/>
          <p:cNvSpPr txBox="1"/>
          <p:nvPr/>
        </p:nvSpPr>
        <p:spPr>
          <a:xfrm>
            <a:off x="1979712" y="3851747"/>
            <a:ext cx="1926519" cy="1815882"/>
          </a:xfrm>
          <a:prstGeom prst="rect">
            <a:avLst/>
          </a:prstGeom>
          <a:noFill/>
        </p:spPr>
        <p:txBody>
          <a:bodyPr wrap="square" rtlCol="0">
            <a:spAutoFit/>
          </a:bodyPr>
          <a:lstStyle/>
          <a:p>
            <a:r>
              <a:rPr lang="fr-FR" sz="1600" dirty="0" smtClean="0"/>
              <a:t>Clapet anti retour: Blocage de la circulation de l’air dans un sens.</a:t>
            </a:r>
          </a:p>
          <a:p>
            <a:pPr algn="r"/>
            <a:r>
              <a:rPr lang="fr-FR" sz="1600" dirty="0" smtClean="0"/>
              <a:t>Symbole:</a:t>
            </a:r>
            <a:endParaRPr lang="fr-FR" sz="1600" dirty="0"/>
          </a:p>
          <a:p>
            <a:endParaRPr lang="fr-FR" sz="1600" dirty="0"/>
          </a:p>
        </p:txBody>
      </p:sp>
      <p:sp>
        <p:nvSpPr>
          <p:cNvPr id="129" name="ZoneTexte 128"/>
          <p:cNvSpPr txBox="1"/>
          <p:nvPr/>
        </p:nvSpPr>
        <p:spPr>
          <a:xfrm>
            <a:off x="5364088" y="3356992"/>
            <a:ext cx="3697585" cy="830997"/>
          </a:xfrm>
          <a:prstGeom prst="rect">
            <a:avLst/>
          </a:prstGeom>
          <a:noFill/>
        </p:spPr>
        <p:txBody>
          <a:bodyPr wrap="square" rtlCol="0">
            <a:spAutoFit/>
          </a:bodyPr>
          <a:lstStyle/>
          <a:p>
            <a:r>
              <a:rPr lang="fr-FR" sz="1600" dirty="0" smtClean="0"/>
              <a:t>Régulateur: freinage du débit par diminution du diamètre de passage de l’air. Symbole:</a:t>
            </a:r>
            <a:endParaRPr lang="fr-FR" sz="1600" dirty="0"/>
          </a:p>
        </p:txBody>
      </p:sp>
      <p:sp>
        <p:nvSpPr>
          <p:cNvPr id="130" name="ZoneTexte 129"/>
          <p:cNvSpPr txBox="1"/>
          <p:nvPr/>
        </p:nvSpPr>
        <p:spPr>
          <a:xfrm>
            <a:off x="4726073" y="4931759"/>
            <a:ext cx="4369950" cy="1077218"/>
          </a:xfrm>
          <a:prstGeom prst="rect">
            <a:avLst/>
          </a:prstGeom>
          <a:noFill/>
        </p:spPr>
        <p:txBody>
          <a:bodyPr wrap="square" rtlCol="0">
            <a:spAutoFit/>
          </a:bodyPr>
          <a:lstStyle/>
          <a:p>
            <a:pPr algn="ctr"/>
            <a:r>
              <a:rPr lang="fr-FR" sz="1600" dirty="0" smtClean="0"/>
              <a:t>L’association d’un régulateur et d’un clapet anti retour permettra de réaliser un régulateur unidirectionnel. Seul les échappements seront freinés.</a:t>
            </a:r>
            <a:endParaRPr lang="fr-FR" sz="1600" dirty="0"/>
          </a:p>
        </p:txBody>
      </p:sp>
      <p:sp>
        <p:nvSpPr>
          <p:cNvPr id="133" name="ZoneTexte 132"/>
          <p:cNvSpPr txBox="1"/>
          <p:nvPr/>
        </p:nvSpPr>
        <p:spPr>
          <a:xfrm>
            <a:off x="5661291" y="4312463"/>
            <a:ext cx="1719021" cy="338554"/>
          </a:xfrm>
          <a:prstGeom prst="rect">
            <a:avLst/>
          </a:prstGeom>
          <a:noFill/>
        </p:spPr>
        <p:txBody>
          <a:bodyPr wrap="square" rtlCol="0">
            <a:spAutoFit/>
          </a:bodyPr>
          <a:lstStyle/>
          <a:p>
            <a:r>
              <a:rPr lang="fr-FR" sz="1600" dirty="0" smtClean="0"/>
              <a:t>Vis de réglage</a:t>
            </a:r>
            <a:endParaRPr lang="fr-FR" sz="1600" dirty="0"/>
          </a:p>
        </p:txBody>
      </p:sp>
      <p:sp>
        <p:nvSpPr>
          <p:cNvPr id="134" name="ZoneTexte 133"/>
          <p:cNvSpPr txBox="1"/>
          <p:nvPr/>
        </p:nvSpPr>
        <p:spPr>
          <a:xfrm>
            <a:off x="3059833" y="6554509"/>
            <a:ext cx="6084168" cy="338554"/>
          </a:xfrm>
          <a:prstGeom prst="rect">
            <a:avLst/>
          </a:prstGeom>
          <a:noFill/>
        </p:spPr>
        <p:txBody>
          <a:bodyPr wrap="square" rtlCol="0">
            <a:spAutoFit/>
          </a:bodyPr>
          <a:lstStyle/>
          <a:p>
            <a:r>
              <a:rPr lang="fr-FR" sz="1600" b="1" dirty="0" smtClean="0">
                <a:effectLst>
                  <a:outerShdw blurRad="38100" dist="38100" dir="2700000" algn="tl">
                    <a:srgbClr val="000000">
                      <a:alpha val="43137"/>
                    </a:srgbClr>
                  </a:outerShdw>
                </a:effectLst>
              </a:rPr>
              <a:t>Cliquez sur la Vis de réglage pour modifier le débit</a:t>
            </a:r>
            <a:endParaRPr lang="fr-FR" sz="1600" b="1" dirty="0">
              <a:effectLst>
                <a:outerShdw blurRad="38100" dist="38100" dir="2700000" algn="tl">
                  <a:srgbClr val="000000">
                    <a:alpha val="43137"/>
                  </a:srgbClr>
                </a:outerShdw>
              </a:effectLst>
            </a:endParaRPr>
          </a:p>
        </p:txBody>
      </p:sp>
      <p:cxnSp>
        <p:nvCxnSpPr>
          <p:cNvPr id="136" name="Connecteur droit avec flèche 135"/>
          <p:cNvCxnSpPr/>
          <p:nvPr/>
        </p:nvCxnSpPr>
        <p:spPr>
          <a:xfrm>
            <a:off x="3295227" y="4106040"/>
            <a:ext cx="1013565" cy="139141"/>
          </a:xfrm>
          <a:prstGeom prst="straightConnector1">
            <a:avLst/>
          </a:prstGeom>
          <a:ln w="57150">
            <a:solidFill>
              <a:schemeClr val="tx1">
                <a:lumMod val="50000"/>
              </a:schemeClr>
            </a:solidFill>
            <a:tailEnd type="arrow"/>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cxnSp>
        <p:nvCxnSpPr>
          <p:cNvPr id="138" name="Connecteur droit avec flèche 137"/>
          <p:cNvCxnSpPr/>
          <p:nvPr/>
        </p:nvCxnSpPr>
        <p:spPr>
          <a:xfrm flipH="1">
            <a:off x="5227868" y="3573016"/>
            <a:ext cx="220259" cy="560741"/>
          </a:xfrm>
          <a:prstGeom prst="straightConnector1">
            <a:avLst/>
          </a:prstGeom>
          <a:ln w="57150">
            <a:solidFill>
              <a:schemeClr val="tx1">
                <a:lumMod val="50000"/>
              </a:schemeClr>
            </a:solidFill>
            <a:tailEnd type="arrow"/>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sp>
        <p:nvSpPr>
          <p:cNvPr id="106" name="Forme libre 105"/>
          <p:cNvSpPr/>
          <p:nvPr/>
        </p:nvSpPr>
        <p:spPr>
          <a:xfrm>
            <a:off x="4600190" y="3825733"/>
            <a:ext cx="548490" cy="1143000"/>
          </a:xfrm>
          <a:custGeom>
            <a:avLst/>
            <a:gdLst>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23875 w 561975"/>
              <a:gd name="connsiteY6" fmla="*/ 190500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22222 h 1143000"/>
              <a:gd name="connsiteX10" fmla="*/ 0 w 561975"/>
              <a:gd name="connsiteY10" fmla="*/ 95250 h 1143000"/>
              <a:gd name="connsiteX11" fmla="*/ 0 w 561975"/>
              <a:gd name="connsiteY11"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51601"/>
              <a:gd name="connsiteY0" fmla="*/ 1143000 h 1143000"/>
              <a:gd name="connsiteX1" fmla="*/ 361950 w 551601"/>
              <a:gd name="connsiteY1" fmla="*/ 1133475 h 1143000"/>
              <a:gd name="connsiteX2" fmla="*/ 419100 w 551601"/>
              <a:gd name="connsiteY2" fmla="*/ 1057275 h 1143000"/>
              <a:gd name="connsiteX3" fmla="*/ 428625 w 551601"/>
              <a:gd name="connsiteY3" fmla="*/ 676275 h 1143000"/>
              <a:gd name="connsiteX4" fmla="*/ 551601 w 551601"/>
              <a:gd name="connsiteY4" fmla="*/ 540756 h 1143000"/>
              <a:gd name="connsiteX5" fmla="*/ 533400 w 551601"/>
              <a:gd name="connsiteY5" fmla="*/ 542925 h 1143000"/>
              <a:gd name="connsiteX6" fmla="*/ 546886 w 551601"/>
              <a:gd name="connsiteY6" fmla="*/ 219075 h 1143000"/>
              <a:gd name="connsiteX7" fmla="*/ 514822 w 551601"/>
              <a:gd name="connsiteY7" fmla="*/ 172393 h 1143000"/>
              <a:gd name="connsiteX8" fmla="*/ 313476 w 551601"/>
              <a:gd name="connsiteY8" fmla="*/ 141743 h 1143000"/>
              <a:gd name="connsiteX9" fmla="*/ 19050 w 551601"/>
              <a:gd name="connsiteY9" fmla="*/ 140328 h 1143000"/>
              <a:gd name="connsiteX10" fmla="*/ 0 w 551601"/>
              <a:gd name="connsiteY10" fmla="*/ 122222 h 1143000"/>
              <a:gd name="connsiteX11" fmla="*/ 0 w 551601"/>
              <a:gd name="connsiteY11" fmla="*/ 95250 h 1143000"/>
              <a:gd name="connsiteX12" fmla="*/ 0 w 551601"/>
              <a:gd name="connsiteY12"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28625 w 548490"/>
              <a:gd name="connsiteY3" fmla="*/ 676275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8490" h="1143000">
                <a:moveTo>
                  <a:pt x="19050" y="1143000"/>
                </a:moveTo>
                <a:lnTo>
                  <a:pt x="361950" y="1133475"/>
                </a:lnTo>
                <a:cubicBezTo>
                  <a:pt x="402125" y="1117129"/>
                  <a:pt x="403068" y="1097764"/>
                  <a:pt x="419100" y="1057275"/>
                </a:cubicBezTo>
                <a:lnTo>
                  <a:pt x="419571" y="667221"/>
                </a:lnTo>
                <a:cubicBezTo>
                  <a:pt x="438621" y="581496"/>
                  <a:pt x="528780" y="616107"/>
                  <a:pt x="548490" y="539907"/>
                </a:cubicBezTo>
                <a:cubicBezTo>
                  <a:pt x="547955" y="432963"/>
                  <a:pt x="547421" y="326019"/>
                  <a:pt x="546886" y="219075"/>
                </a:cubicBezTo>
                <a:cubicBezTo>
                  <a:pt x="536198" y="203514"/>
                  <a:pt x="537581" y="178901"/>
                  <a:pt x="514822" y="172393"/>
                </a:cubicBezTo>
                <a:cubicBezTo>
                  <a:pt x="482915" y="163182"/>
                  <a:pt x="396105" y="147087"/>
                  <a:pt x="313476" y="141743"/>
                </a:cubicBezTo>
                <a:cubicBezTo>
                  <a:pt x="230847" y="136399"/>
                  <a:pt x="152400" y="149853"/>
                  <a:pt x="19050" y="140328"/>
                </a:cubicBezTo>
                <a:lnTo>
                  <a:pt x="0" y="122222"/>
                </a:lnTo>
                <a:lnTo>
                  <a:pt x="0" y="95250"/>
                </a:lnTo>
                <a:lnTo>
                  <a:pt x="0" y="0"/>
                </a:lnTo>
              </a:path>
            </a:pathLst>
          </a:custGeom>
          <a:noFill/>
          <a:ln w="76200">
            <a:solidFill>
              <a:schemeClr val="accent1">
                <a:lumMod val="75000"/>
                <a:alpha val="83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Rectangle 108"/>
          <p:cNvSpPr/>
          <p:nvPr/>
        </p:nvSpPr>
        <p:spPr>
          <a:xfrm>
            <a:off x="4531129" y="4328076"/>
            <a:ext cx="114811" cy="1243997"/>
          </a:xfrm>
          <a:prstGeom prst="rect">
            <a:avLst/>
          </a:prstGeom>
          <a:solidFill>
            <a:schemeClr val="accent1">
              <a:lumMod val="75000"/>
              <a:alpha val="62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03" name="Rectangle 102"/>
          <p:cNvSpPr/>
          <p:nvPr/>
        </p:nvSpPr>
        <p:spPr>
          <a:xfrm>
            <a:off x="1764982" y="3892924"/>
            <a:ext cx="90974" cy="1912340"/>
          </a:xfrm>
          <a:prstGeom prst="rect">
            <a:avLst/>
          </a:prstGeom>
          <a:solidFill>
            <a:schemeClr val="accent1">
              <a:lumMod val="75000"/>
              <a:alpha val="49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8" name="Rectangle 7"/>
          <p:cNvSpPr/>
          <p:nvPr/>
        </p:nvSpPr>
        <p:spPr>
          <a:xfrm>
            <a:off x="1779074" y="5588945"/>
            <a:ext cx="221172" cy="362051"/>
          </a:xfrm>
          <a:prstGeom prst="rect">
            <a:avLst/>
          </a:prstGeom>
          <a:gradFill flip="none" rotWithShape="1">
            <a:gsLst>
              <a:gs pos="82000">
                <a:schemeClr val="tx1">
                  <a:lumMod val="0"/>
                </a:schemeClr>
              </a:gs>
              <a:gs pos="100000">
                <a:schemeClr val="bg1">
                  <a:lumMod val="64000"/>
                  <a:lumOff val="36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35496" y="1628800"/>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35496" y="1628800"/>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Rectangle 134">
            <a:hlinkClick r:id="rId3" action="ppaction://hlinksldjump"/>
          </p:cNvPr>
          <p:cNvSpPr/>
          <p:nvPr/>
        </p:nvSpPr>
        <p:spPr>
          <a:xfrm>
            <a:off x="4452349" y="3829050"/>
            <a:ext cx="3757092" cy="1665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1207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5" nodeType="withEffect">
                                  <p:stCondLst>
                                    <p:cond delay="0"/>
                                  </p:stCondLst>
                                  <p:childTnLst>
                                    <p:set>
                                      <p:cBhvr>
                                        <p:cTn id="6" dur="1" fill="hold">
                                          <p:stCondLst>
                                            <p:cond delay="9"/>
                                          </p:stCondLst>
                                        </p:cTn>
                                        <p:tgtEl>
                                          <p:spTgt spid="123"/>
                                        </p:tgtEl>
                                        <p:attrNameLst>
                                          <p:attrName>style.visibility</p:attrName>
                                        </p:attrNameLst>
                                      </p:cBhvr>
                                      <p:to>
                                        <p:strVal val="hidden"/>
                                      </p:to>
                                    </p:set>
                                  </p:childTnLst>
                                </p:cTn>
                              </p:par>
                              <p:par>
                                <p:cTn id="7" presetID="1" presetClass="exit" presetSubtype="0" fill="hold" grpId="5" nodeType="withEffect">
                                  <p:stCondLst>
                                    <p:cond delay="0"/>
                                  </p:stCondLst>
                                  <p:childTnLst>
                                    <p:set>
                                      <p:cBhvr>
                                        <p:cTn id="8" dur="1" fill="hold">
                                          <p:stCondLst>
                                            <p:cond delay="9"/>
                                          </p:stCondLst>
                                        </p:cTn>
                                        <p:tgtEl>
                                          <p:spTgt spid="106"/>
                                        </p:tgtEl>
                                        <p:attrNameLst>
                                          <p:attrName>style.visibility</p:attrName>
                                        </p:attrNameLst>
                                      </p:cBhvr>
                                      <p:to>
                                        <p:strVal val="hidden"/>
                                      </p:to>
                                    </p:set>
                                  </p:childTnLst>
                                </p:cTn>
                              </p:par>
                              <p:par>
                                <p:cTn id="9" presetID="1" presetClass="exit" presetSubtype="0" fill="hold" grpId="2" nodeType="withEffect">
                                  <p:stCondLst>
                                    <p:cond delay="0"/>
                                  </p:stCondLst>
                                  <p:childTnLst>
                                    <p:set>
                                      <p:cBhvr>
                                        <p:cTn id="10" dur="1" fill="hold">
                                          <p:stCondLst>
                                            <p:cond delay="9"/>
                                          </p:stCondLst>
                                        </p:cTn>
                                        <p:tgtEl>
                                          <p:spTgt spid="126"/>
                                        </p:tgtEl>
                                        <p:attrNameLst>
                                          <p:attrName>style.visibility</p:attrName>
                                        </p:attrNameLst>
                                      </p:cBhvr>
                                      <p:to>
                                        <p:strVal val="hidden"/>
                                      </p:to>
                                    </p:set>
                                  </p:childTnLst>
                                </p:cTn>
                              </p:par>
                              <p:par>
                                <p:cTn id="11" presetID="1" presetClass="exit" presetSubtype="0" fill="hold" grpId="2" nodeType="withEffect">
                                  <p:stCondLst>
                                    <p:cond delay="0"/>
                                  </p:stCondLst>
                                  <p:childTnLst>
                                    <p:set>
                                      <p:cBhvr>
                                        <p:cTn id="12" dur="1" fill="hold">
                                          <p:stCondLst>
                                            <p:cond delay="9"/>
                                          </p:stCondLst>
                                        </p:cTn>
                                        <p:tgtEl>
                                          <p:spTgt spid="124"/>
                                        </p:tgtEl>
                                        <p:attrNameLst>
                                          <p:attrName>style.visibility</p:attrName>
                                        </p:attrNameLst>
                                      </p:cBhvr>
                                      <p:to>
                                        <p:strVal val="hidden"/>
                                      </p:to>
                                    </p:set>
                                  </p:childTnLst>
                                </p:cTn>
                              </p:par>
                              <p:par>
                                <p:cTn id="13" presetID="1" presetClass="exit" presetSubtype="0" fill="hold" grpId="5" nodeType="withEffect">
                                  <p:stCondLst>
                                    <p:cond delay="0"/>
                                  </p:stCondLst>
                                  <p:childTnLst>
                                    <p:set>
                                      <p:cBhvr>
                                        <p:cTn id="14" dur="1" fill="hold">
                                          <p:stCondLst>
                                            <p:cond delay="9"/>
                                          </p:stCondLst>
                                        </p:cTn>
                                        <p:tgtEl>
                                          <p:spTgt spid="65"/>
                                        </p:tgtEl>
                                        <p:attrNameLst>
                                          <p:attrName>style.visibility</p:attrName>
                                        </p:attrNameLst>
                                      </p:cBhvr>
                                      <p:to>
                                        <p:strVal val="hidden"/>
                                      </p:to>
                                    </p:set>
                                  </p:childTnLst>
                                </p:cTn>
                              </p:par>
                              <p:par>
                                <p:cTn id="15" presetID="1" presetClass="exit" presetSubtype="0" fill="hold" grpId="5" nodeType="withEffect">
                                  <p:stCondLst>
                                    <p:cond delay="0"/>
                                  </p:stCondLst>
                                  <p:childTnLst>
                                    <p:set>
                                      <p:cBhvr>
                                        <p:cTn id="16" dur="1" fill="hold">
                                          <p:stCondLst>
                                            <p:cond delay="9"/>
                                          </p:stCondLst>
                                        </p:cTn>
                                        <p:tgtEl>
                                          <p:spTgt spid="109"/>
                                        </p:tgtEl>
                                        <p:attrNameLst>
                                          <p:attrName>style.visibility</p:attrName>
                                        </p:attrNameLst>
                                      </p:cBhvr>
                                      <p:to>
                                        <p:strVal val="hidden"/>
                                      </p:to>
                                    </p:set>
                                  </p:childTnLst>
                                </p:cTn>
                              </p:par>
                              <p:par>
                                <p:cTn id="17" presetID="1" presetClass="exit" presetSubtype="0" fill="hold" grpId="4" nodeType="withEffect">
                                  <p:stCondLst>
                                    <p:cond delay="0"/>
                                  </p:stCondLst>
                                  <p:childTnLst>
                                    <p:set>
                                      <p:cBhvr>
                                        <p:cTn id="18" dur="1" fill="hold">
                                          <p:stCondLst>
                                            <p:cond delay="9"/>
                                          </p:stCondLst>
                                        </p:cTn>
                                        <p:tgtEl>
                                          <p:spTgt spid="64"/>
                                        </p:tgtEl>
                                        <p:attrNameLst>
                                          <p:attrName>style.visibility</p:attrName>
                                        </p:attrNameLst>
                                      </p:cBhvr>
                                      <p:to>
                                        <p:strVal val="hidden"/>
                                      </p:to>
                                    </p:set>
                                  </p:childTnLst>
                                </p:cTn>
                              </p:par>
                              <p:par>
                                <p:cTn id="19" presetID="1" presetClass="exit" presetSubtype="0" fill="hold" grpId="4" nodeType="withEffect">
                                  <p:stCondLst>
                                    <p:cond delay="0"/>
                                  </p:stCondLst>
                                  <p:childTnLst>
                                    <p:set>
                                      <p:cBhvr>
                                        <p:cTn id="20" dur="1" fill="hold">
                                          <p:stCondLst>
                                            <p:cond delay="9"/>
                                          </p:stCondLst>
                                        </p:cTn>
                                        <p:tgtEl>
                                          <p:spTgt spid="108"/>
                                        </p:tgtEl>
                                        <p:attrNameLst>
                                          <p:attrName>style.visibility</p:attrName>
                                        </p:attrNameLst>
                                      </p:cBhvr>
                                      <p:to>
                                        <p:strVal val="hidden"/>
                                      </p:to>
                                    </p:set>
                                  </p:childTnLst>
                                </p:cTn>
                              </p:par>
                              <p:par>
                                <p:cTn id="21" presetID="1" presetClass="exit" presetSubtype="0" fill="hold" grpId="4" nodeType="withEffect">
                                  <p:stCondLst>
                                    <p:cond delay="0"/>
                                  </p:stCondLst>
                                  <p:childTnLst>
                                    <p:set>
                                      <p:cBhvr>
                                        <p:cTn id="22" dur="1" fill="hold">
                                          <p:stCondLst>
                                            <p:cond delay="9"/>
                                          </p:stCondLst>
                                        </p:cTn>
                                        <p:tgtEl>
                                          <p:spTgt spid="40"/>
                                        </p:tgtEl>
                                        <p:attrNameLst>
                                          <p:attrName>style.visibility</p:attrName>
                                        </p:attrNameLst>
                                      </p:cBhvr>
                                      <p:to>
                                        <p:strVal val="hidden"/>
                                      </p:to>
                                    </p:set>
                                  </p:childTnLst>
                                </p:cTn>
                              </p:par>
                              <p:par>
                                <p:cTn id="23" presetID="1" presetClass="exit" presetSubtype="0" fill="hold" grpId="4" nodeType="withEffect">
                                  <p:stCondLst>
                                    <p:cond delay="0"/>
                                  </p:stCondLst>
                                  <p:childTnLst>
                                    <p:set>
                                      <p:cBhvr>
                                        <p:cTn id="24" dur="1" fill="hold">
                                          <p:stCondLst>
                                            <p:cond delay="9"/>
                                          </p:stCondLst>
                                        </p:cTn>
                                        <p:tgtEl>
                                          <p:spTgt spid="103"/>
                                        </p:tgtEl>
                                        <p:attrNameLst>
                                          <p:attrName>style.visibility</p:attrName>
                                        </p:attrNameLst>
                                      </p:cBhvr>
                                      <p:to>
                                        <p:strVal val="hidden"/>
                                      </p:to>
                                    </p:set>
                                  </p:childTnLst>
                                </p:cTn>
                              </p:par>
                              <p:par>
                                <p:cTn id="25" presetID="1" presetClass="exit" presetSubtype="0" fill="hold" grpId="4" nodeType="withEffect">
                                  <p:stCondLst>
                                    <p:cond delay="0"/>
                                  </p:stCondLst>
                                  <p:childTnLst>
                                    <p:set>
                                      <p:cBhvr>
                                        <p:cTn id="26" dur="1" fill="hold">
                                          <p:stCondLst>
                                            <p:cond delay="9"/>
                                          </p:stCondLst>
                                        </p:cTn>
                                        <p:tgtEl>
                                          <p:spTgt spid="41"/>
                                        </p:tgtEl>
                                        <p:attrNameLst>
                                          <p:attrName>style.visibility</p:attrName>
                                        </p:attrNameLst>
                                      </p:cBhvr>
                                      <p:to>
                                        <p:strVal val="hidden"/>
                                      </p:to>
                                    </p:set>
                                  </p:childTnLst>
                                </p:cTn>
                              </p:par>
                              <p:par>
                                <p:cTn id="27" presetID="1" presetClass="exit" presetSubtype="0" fill="hold" grpId="4" nodeType="withEffect">
                                  <p:stCondLst>
                                    <p:cond delay="0"/>
                                  </p:stCondLst>
                                  <p:childTnLst>
                                    <p:set>
                                      <p:cBhvr>
                                        <p:cTn id="28" dur="1" fill="hold">
                                          <p:stCondLst>
                                            <p:cond delay="9"/>
                                          </p:stCondLst>
                                        </p:cTn>
                                        <p:tgtEl>
                                          <p:spTgt spid="10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9"/>
                                          </p:stCondLst>
                                        </p:cTn>
                                        <p:tgtEl>
                                          <p:spTgt spid="7"/>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9"/>
                                          </p:stCondLst>
                                        </p:cTn>
                                        <p:tgtEl>
                                          <p:spTgt spid="29"/>
                                        </p:tgtEl>
                                        <p:attrNameLst>
                                          <p:attrName>style.visibility</p:attrName>
                                        </p:attrNameLst>
                                      </p:cBhvr>
                                      <p:to>
                                        <p:strVal val="hidden"/>
                                      </p:to>
                                    </p:set>
                                  </p:childTnLst>
                                </p:cTn>
                              </p:par>
                            </p:childTnLst>
                          </p:cTn>
                        </p:par>
                        <p:par>
                          <p:cTn id="33" fill="hold">
                            <p:stCondLst>
                              <p:cond delay="10"/>
                            </p:stCondLst>
                            <p:childTnLst>
                              <p:par>
                                <p:cTn id="34" presetID="10" presetClass="entr" presetSubtype="0" fill="hold" grpId="0" nodeType="afterEffect">
                                  <p:stCondLst>
                                    <p:cond delay="0"/>
                                  </p:stCondLst>
                                  <p:iterate type="wd">
                                    <p:tmPct val="10000"/>
                                  </p:iterate>
                                  <p:childTnLst>
                                    <p:set>
                                      <p:cBhvr>
                                        <p:cTn id="35" dur="1" fill="hold">
                                          <p:stCondLst>
                                            <p:cond delay="0"/>
                                          </p:stCondLst>
                                        </p:cTn>
                                        <p:tgtEl>
                                          <p:spTgt spid="53"/>
                                        </p:tgtEl>
                                        <p:attrNameLst>
                                          <p:attrName>style.visibility</p:attrName>
                                        </p:attrNameLst>
                                      </p:cBhvr>
                                      <p:to>
                                        <p:strVal val="visible"/>
                                      </p:to>
                                    </p:set>
                                    <p:animEffect transition="in" filter="fade">
                                      <p:cBhvr>
                                        <p:cTn id="36" dur="500"/>
                                        <p:tgtEl>
                                          <p:spTgt spid="53"/>
                                        </p:tgtEl>
                                      </p:cBhvr>
                                    </p:animEffect>
                                  </p:childTnLst>
                                </p:cTn>
                              </p:par>
                            </p:childTnLst>
                          </p:cTn>
                        </p:par>
                        <p:par>
                          <p:cTn id="37" fill="hold">
                            <p:stCondLst>
                              <p:cond delay="1810"/>
                            </p:stCondLst>
                            <p:childTnLst>
                              <p:par>
                                <p:cTn id="38" presetID="10" presetClass="entr" presetSubtype="0" fill="hold" nodeType="afterEffect">
                                  <p:stCondLst>
                                    <p:cond delay="25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par>
                          <p:cTn id="41" fill="hold">
                            <p:stCondLst>
                              <p:cond delay="2560"/>
                            </p:stCondLst>
                            <p:childTnLst>
                              <p:par>
                                <p:cTn id="42" presetID="10" presetClass="entr" presetSubtype="0" fill="hold" nodeType="afterEffect">
                                  <p:stCondLst>
                                    <p:cond delay="25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iterate type="wd">
                                    <p:tmPct val="10000"/>
                                  </p:iterate>
                                  <p:childTnLst>
                                    <p:set>
                                      <p:cBhvr>
                                        <p:cTn id="48" dur="1" fill="hold">
                                          <p:stCondLst>
                                            <p:cond delay="0"/>
                                          </p:stCondLst>
                                        </p:cTn>
                                        <p:tgtEl>
                                          <p:spTgt spid="127"/>
                                        </p:tgtEl>
                                        <p:attrNameLst>
                                          <p:attrName>style.visibility</p:attrName>
                                        </p:attrNameLst>
                                      </p:cBhvr>
                                      <p:to>
                                        <p:strVal val="visible"/>
                                      </p:to>
                                    </p:set>
                                    <p:animEffect transition="in" filter="fade">
                                      <p:cBhvr>
                                        <p:cTn id="49" dur="500"/>
                                        <p:tgtEl>
                                          <p:spTgt spid="127"/>
                                        </p:tgtEl>
                                      </p:cBhvr>
                                    </p:animEffect>
                                  </p:childTnLst>
                                </p:cTn>
                              </p:par>
                            </p:childTnLst>
                          </p:cTn>
                        </p:par>
                        <p:par>
                          <p:cTn id="50" fill="hold">
                            <p:stCondLst>
                              <p:cond delay="950"/>
                            </p:stCondLst>
                            <p:childTnLst>
                              <p:par>
                                <p:cTn id="51" presetID="10" presetClass="entr" presetSubtype="0" fill="hold" nodeType="afterEffect">
                                  <p:stCondLst>
                                    <p:cond delay="0"/>
                                  </p:stCondLst>
                                  <p:childTnLst>
                                    <p:set>
                                      <p:cBhvr>
                                        <p:cTn id="52" dur="1" fill="hold">
                                          <p:stCondLst>
                                            <p:cond delay="0"/>
                                          </p:stCondLst>
                                        </p:cTn>
                                        <p:tgtEl>
                                          <p:spTgt spid="132"/>
                                        </p:tgtEl>
                                        <p:attrNameLst>
                                          <p:attrName>style.visibility</p:attrName>
                                        </p:attrNameLst>
                                      </p:cBhvr>
                                      <p:to>
                                        <p:strVal val="visible"/>
                                      </p:to>
                                    </p:set>
                                    <p:animEffect transition="in" filter="fade">
                                      <p:cBhvr>
                                        <p:cTn id="53" dur="500"/>
                                        <p:tgtEl>
                                          <p:spTgt spid="132"/>
                                        </p:tgtEl>
                                      </p:cBhvr>
                                    </p:animEffect>
                                  </p:childTnLst>
                                </p:cTn>
                              </p:par>
                            </p:childTnLst>
                          </p:cTn>
                        </p:par>
                        <p:par>
                          <p:cTn id="54" fill="hold">
                            <p:stCondLst>
                              <p:cond delay="1450"/>
                            </p:stCondLst>
                            <p:childTnLst>
                              <p:par>
                                <p:cTn id="55" presetID="10" presetClass="entr" presetSubtype="0" fill="hold" grpId="0" nodeType="after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fade">
                                      <p:cBhvr>
                                        <p:cTn id="57" dur="500"/>
                                        <p:tgtEl>
                                          <p:spTgt spid="8"/>
                                        </p:tgtEl>
                                      </p:cBhvr>
                                    </p:animEffect>
                                  </p:childTnLst>
                                </p:cTn>
                              </p:par>
                            </p:childTnLst>
                          </p:cTn>
                        </p:par>
                        <p:par>
                          <p:cTn id="58" fill="hold">
                            <p:stCondLst>
                              <p:cond delay="1950"/>
                            </p:stCondLst>
                            <p:childTnLst>
                              <p:par>
                                <p:cTn id="59" presetID="10" presetClass="entr" presetSubtype="0" fill="hold" grpId="0" nodeType="afterEffect">
                                  <p:stCondLst>
                                    <p:cond delay="0"/>
                                  </p:stCondLst>
                                  <p:childTnLst>
                                    <p:set>
                                      <p:cBhvr>
                                        <p:cTn id="60" dur="1" fill="hold">
                                          <p:stCondLst>
                                            <p:cond delay="0"/>
                                          </p:stCondLst>
                                        </p:cTn>
                                        <p:tgtEl>
                                          <p:spTgt spid="63"/>
                                        </p:tgtEl>
                                        <p:attrNameLst>
                                          <p:attrName>style.visibility</p:attrName>
                                        </p:attrNameLst>
                                      </p:cBhvr>
                                      <p:to>
                                        <p:strVal val="visible"/>
                                      </p:to>
                                    </p:set>
                                    <p:animEffect transition="in" filter="fade">
                                      <p:cBhvr>
                                        <p:cTn id="61" dur="500"/>
                                        <p:tgtEl>
                                          <p:spTgt spid="6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iterate type="wd">
                                    <p:tmPct val="10000"/>
                                  </p:iterate>
                                  <p:childTnLst>
                                    <p:set>
                                      <p:cBhvr>
                                        <p:cTn id="65" dur="1" fill="hold">
                                          <p:stCondLst>
                                            <p:cond delay="0"/>
                                          </p:stCondLst>
                                        </p:cTn>
                                        <p:tgtEl>
                                          <p:spTgt spid="128"/>
                                        </p:tgtEl>
                                        <p:attrNameLst>
                                          <p:attrName>style.visibility</p:attrName>
                                        </p:attrNameLst>
                                      </p:cBhvr>
                                      <p:to>
                                        <p:strVal val="visible"/>
                                      </p:to>
                                    </p:set>
                                    <p:animEffect transition="in" filter="fade">
                                      <p:cBhvr>
                                        <p:cTn id="66" dur="500"/>
                                        <p:tgtEl>
                                          <p:spTgt spid="128"/>
                                        </p:tgtEl>
                                      </p:cBhvr>
                                    </p:animEffect>
                                  </p:childTnLst>
                                </p:cTn>
                              </p:par>
                            </p:childTnLst>
                          </p:cTn>
                        </p:par>
                        <p:par>
                          <p:cTn id="67" fill="hold">
                            <p:stCondLst>
                              <p:cond delay="1250"/>
                            </p:stCondLst>
                            <p:childTnLst>
                              <p:par>
                                <p:cTn id="68" presetID="10" presetClass="entr" presetSubtype="0" fill="hold" nodeType="afterEffect">
                                  <p:stCondLst>
                                    <p:cond delay="750"/>
                                  </p:stCondLst>
                                  <p:childTnLst>
                                    <p:set>
                                      <p:cBhvr>
                                        <p:cTn id="69" dur="1" fill="hold">
                                          <p:stCondLst>
                                            <p:cond delay="0"/>
                                          </p:stCondLst>
                                        </p:cTn>
                                        <p:tgtEl>
                                          <p:spTgt spid="122"/>
                                        </p:tgtEl>
                                        <p:attrNameLst>
                                          <p:attrName>style.visibility</p:attrName>
                                        </p:attrNameLst>
                                      </p:cBhvr>
                                      <p:to>
                                        <p:strVal val="visible"/>
                                      </p:to>
                                    </p:set>
                                    <p:animEffect transition="in" filter="fade">
                                      <p:cBhvr>
                                        <p:cTn id="70" dur="500"/>
                                        <p:tgtEl>
                                          <p:spTgt spid="122"/>
                                        </p:tgtEl>
                                      </p:cBhvr>
                                    </p:animEffect>
                                  </p:childTnLst>
                                </p:cTn>
                              </p:par>
                              <p:par>
                                <p:cTn id="71" presetID="10" presetClass="entr" presetSubtype="0" fill="hold" grpId="0" nodeType="withEffect">
                                  <p:stCondLst>
                                    <p:cond delay="750"/>
                                  </p:stCondLst>
                                  <p:childTnLst>
                                    <p:set>
                                      <p:cBhvr>
                                        <p:cTn id="72" dur="1" fill="hold">
                                          <p:stCondLst>
                                            <p:cond delay="0"/>
                                          </p:stCondLst>
                                        </p:cTn>
                                        <p:tgtEl>
                                          <p:spTgt spid="77"/>
                                        </p:tgtEl>
                                        <p:attrNameLst>
                                          <p:attrName>style.visibility</p:attrName>
                                        </p:attrNameLst>
                                      </p:cBhvr>
                                      <p:to>
                                        <p:strVal val="visible"/>
                                      </p:to>
                                    </p:set>
                                    <p:animEffect transition="in" filter="fade">
                                      <p:cBhvr>
                                        <p:cTn id="73" dur="500"/>
                                        <p:tgtEl>
                                          <p:spTgt spid="77"/>
                                        </p:tgtEl>
                                      </p:cBhvr>
                                    </p:animEffect>
                                  </p:childTnLst>
                                </p:cTn>
                              </p:par>
                              <p:par>
                                <p:cTn id="74" presetID="10" presetClass="entr" presetSubtype="0" fill="hold" grpId="0" nodeType="withEffect">
                                  <p:stCondLst>
                                    <p:cond delay="750"/>
                                  </p:stCondLst>
                                  <p:childTnLst>
                                    <p:set>
                                      <p:cBhvr>
                                        <p:cTn id="75" dur="1" fill="hold">
                                          <p:stCondLst>
                                            <p:cond delay="0"/>
                                          </p:stCondLst>
                                        </p:cTn>
                                        <p:tgtEl>
                                          <p:spTgt spid="83"/>
                                        </p:tgtEl>
                                        <p:attrNameLst>
                                          <p:attrName>style.visibility</p:attrName>
                                        </p:attrNameLst>
                                      </p:cBhvr>
                                      <p:to>
                                        <p:strVal val="visible"/>
                                      </p:to>
                                    </p:set>
                                    <p:animEffect transition="in" filter="fade">
                                      <p:cBhvr>
                                        <p:cTn id="76" dur="500"/>
                                        <p:tgtEl>
                                          <p:spTgt spid="83"/>
                                        </p:tgtEl>
                                      </p:cBhvr>
                                    </p:animEffect>
                                  </p:childTnLst>
                                </p:cTn>
                              </p:par>
                              <p:par>
                                <p:cTn id="77" presetID="10" presetClass="entr" presetSubtype="0" fill="hold" grpId="0" nodeType="withEffect">
                                  <p:stCondLst>
                                    <p:cond delay="750"/>
                                  </p:stCondLst>
                                  <p:childTnLst>
                                    <p:set>
                                      <p:cBhvr>
                                        <p:cTn id="78" dur="1" fill="hold">
                                          <p:stCondLst>
                                            <p:cond delay="0"/>
                                          </p:stCondLst>
                                        </p:cTn>
                                        <p:tgtEl>
                                          <p:spTgt spid="82"/>
                                        </p:tgtEl>
                                        <p:attrNameLst>
                                          <p:attrName>style.visibility</p:attrName>
                                        </p:attrNameLst>
                                      </p:cBhvr>
                                      <p:to>
                                        <p:strVal val="visible"/>
                                      </p:to>
                                    </p:set>
                                    <p:animEffect transition="in" filter="fade">
                                      <p:cBhvr>
                                        <p:cTn id="79" dur="500"/>
                                        <p:tgtEl>
                                          <p:spTgt spid="82"/>
                                        </p:tgtEl>
                                      </p:cBhvr>
                                    </p:animEffect>
                                  </p:childTnLst>
                                </p:cTn>
                              </p:par>
                              <p:par>
                                <p:cTn id="80" presetID="10" presetClass="entr" presetSubtype="0" fill="hold" grpId="1" nodeType="withEffect">
                                  <p:stCondLst>
                                    <p:cond delay="750"/>
                                  </p:stCondLst>
                                  <p:childTnLst>
                                    <p:set>
                                      <p:cBhvr>
                                        <p:cTn id="81" dur="1" fill="hold">
                                          <p:stCondLst>
                                            <p:cond delay="0"/>
                                          </p:stCondLst>
                                        </p:cTn>
                                        <p:tgtEl>
                                          <p:spTgt spid="74"/>
                                        </p:tgtEl>
                                        <p:attrNameLst>
                                          <p:attrName>style.visibility</p:attrName>
                                        </p:attrNameLst>
                                      </p:cBhvr>
                                      <p:to>
                                        <p:strVal val="visible"/>
                                      </p:to>
                                    </p:set>
                                    <p:animEffect transition="in" filter="fade">
                                      <p:cBhvr>
                                        <p:cTn id="82" dur="500"/>
                                        <p:tgtEl>
                                          <p:spTgt spid="74"/>
                                        </p:tgtEl>
                                      </p:cBhvr>
                                    </p:animEffect>
                                  </p:childTnLst>
                                </p:cTn>
                              </p:par>
                            </p:childTnLst>
                          </p:cTn>
                        </p:par>
                        <p:par>
                          <p:cTn id="83" fill="hold">
                            <p:stCondLst>
                              <p:cond delay="2500"/>
                            </p:stCondLst>
                            <p:childTnLst>
                              <p:par>
                                <p:cTn id="84" presetID="10" presetClass="entr" presetSubtype="0" fill="hold" nodeType="afterEffect">
                                  <p:stCondLst>
                                    <p:cond delay="0"/>
                                  </p:stCondLst>
                                  <p:childTnLst>
                                    <p:set>
                                      <p:cBhvr>
                                        <p:cTn id="85" dur="1" fill="hold">
                                          <p:stCondLst>
                                            <p:cond delay="0"/>
                                          </p:stCondLst>
                                        </p:cTn>
                                        <p:tgtEl>
                                          <p:spTgt spid="117"/>
                                        </p:tgtEl>
                                        <p:attrNameLst>
                                          <p:attrName>style.visibility</p:attrName>
                                        </p:attrNameLst>
                                      </p:cBhvr>
                                      <p:to>
                                        <p:strVal val="visible"/>
                                      </p:to>
                                    </p:set>
                                    <p:animEffect transition="in" filter="fade">
                                      <p:cBhvr>
                                        <p:cTn id="86" dur="500"/>
                                        <p:tgtEl>
                                          <p:spTgt spid="117"/>
                                        </p:tgtEl>
                                      </p:cBhvr>
                                    </p:animEffect>
                                  </p:childTnLst>
                                </p:cTn>
                              </p:par>
                            </p:childTnLst>
                          </p:cTn>
                        </p:par>
                        <p:par>
                          <p:cTn id="87" fill="hold">
                            <p:stCondLst>
                              <p:cond delay="3000"/>
                            </p:stCondLst>
                            <p:childTnLst>
                              <p:par>
                                <p:cTn id="88" presetID="10" presetClass="entr" presetSubtype="0" fill="hold" nodeType="afterEffect">
                                  <p:stCondLst>
                                    <p:cond delay="0"/>
                                  </p:stCondLst>
                                  <p:childTnLst>
                                    <p:set>
                                      <p:cBhvr>
                                        <p:cTn id="89" dur="1" fill="hold">
                                          <p:stCondLst>
                                            <p:cond delay="0"/>
                                          </p:stCondLst>
                                        </p:cTn>
                                        <p:tgtEl>
                                          <p:spTgt spid="136"/>
                                        </p:tgtEl>
                                        <p:attrNameLst>
                                          <p:attrName>style.visibility</p:attrName>
                                        </p:attrNameLst>
                                      </p:cBhvr>
                                      <p:to>
                                        <p:strVal val="visible"/>
                                      </p:to>
                                    </p:set>
                                    <p:animEffect transition="in" filter="fade">
                                      <p:cBhvr>
                                        <p:cTn id="90" dur="500"/>
                                        <p:tgtEl>
                                          <p:spTgt spid="136"/>
                                        </p:tgtEl>
                                      </p:cBhvr>
                                    </p:animEffect>
                                  </p:childTnLst>
                                </p:cTn>
                              </p:par>
                            </p:childTnLst>
                          </p:cTn>
                        </p:par>
                        <p:par>
                          <p:cTn id="91" fill="hold">
                            <p:stCondLst>
                              <p:cond delay="3500"/>
                            </p:stCondLst>
                            <p:childTnLst>
                              <p:par>
                                <p:cTn id="92" presetID="10" presetClass="entr" presetSubtype="0" fill="hold" nodeType="afterEffect">
                                  <p:stCondLst>
                                    <p:cond delay="0"/>
                                  </p:stCondLst>
                                  <p:childTnLst>
                                    <p:set>
                                      <p:cBhvr>
                                        <p:cTn id="93" dur="1" fill="hold">
                                          <p:stCondLst>
                                            <p:cond delay="0"/>
                                          </p:stCondLst>
                                        </p:cTn>
                                        <p:tgtEl>
                                          <p:spTgt spid="24"/>
                                        </p:tgtEl>
                                        <p:attrNameLst>
                                          <p:attrName>style.visibility</p:attrName>
                                        </p:attrNameLst>
                                      </p:cBhvr>
                                      <p:to>
                                        <p:strVal val="visible"/>
                                      </p:to>
                                    </p:set>
                                    <p:animEffect transition="in" filter="fade">
                                      <p:cBhvr>
                                        <p:cTn id="94" dur="500"/>
                                        <p:tgtEl>
                                          <p:spTgt spid="24"/>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iterate type="wd">
                                    <p:tmPct val="10000"/>
                                  </p:iterate>
                                  <p:childTnLst>
                                    <p:set>
                                      <p:cBhvr>
                                        <p:cTn id="98" dur="1" fill="hold">
                                          <p:stCondLst>
                                            <p:cond delay="0"/>
                                          </p:stCondLst>
                                        </p:cTn>
                                        <p:tgtEl>
                                          <p:spTgt spid="129"/>
                                        </p:tgtEl>
                                        <p:attrNameLst>
                                          <p:attrName>style.visibility</p:attrName>
                                        </p:attrNameLst>
                                      </p:cBhvr>
                                      <p:to>
                                        <p:strVal val="visible"/>
                                      </p:to>
                                    </p:set>
                                    <p:animEffect transition="in" filter="fade">
                                      <p:cBhvr>
                                        <p:cTn id="99" dur="500"/>
                                        <p:tgtEl>
                                          <p:spTgt spid="129"/>
                                        </p:tgtEl>
                                      </p:cBhvr>
                                    </p:animEffect>
                                  </p:childTnLst>
                                </p:cTn>
                              </p:par>
                            </p:childTnLst>
                          </p:cTn>
                        </p:par>
                        <p:par>
                          <p:cTn id="100" fill="hold">
                            <p:stCondLst>
                              <p:cond delay="1250"/>
                            </p:stCondLst>
                            <p:childTnLst>
                              <p:par>
                                <p:cTn id="101" presetID="10" presetClass="entr" presetSubtype="0" fill="hold" nodeType="afterEffect">
                                  <p:stCondLst>
                                    <p:cond delay="0"/>
                                  </p:stCondLst>
                                  <p:childTnLst>
                                    <p:set>
                                      <p:cBhvr>
                                        <p:cTn id="102" dur="1" fill="hold">
                                          <p:stCondLst>
                                            <p:cond delay="0"/>
                                          </p:stCondLst>
                                        </p:cTn>
                                        <p:tgtEl>
                                          <p:spTgt spid="138"/>
                                        </p:tgtEl>
                                        <p:attrNameLst>
                                          <p:attrName>style.visibility</p:attrName>
                                        </p:attrNameLst>
                                      </p:cBhvr>
                                      <p:to>
                                        <p:strVal val="visible"/>
                                      </p:to>
                                    </p:set>
                                    <p:animEffect transition="in" filter="fade">
                                      <p:cBhvr>
                                        <p:cTn id="103" dur="500"/>
                                        <p:tgtEl>
                                          <p:spTgt spid="138"/>
                                        </p:tgtEl>
                                      </p:cBhvr>
                                    </p:animEffect>
                                  </p:childTnLst>
                                </p:cTn>
                              </p:par>
                            </p:childTnLst>
                          </p:cTn>
                        </p:par>
                        <p:par>
                          <p:cTn id="104" fill="hold">
                            <p:stCondLst>
                              <p:cond delay="1750"/>
                            </p:stCondLst>
                            <p:childTnLst>
                              <p:par>
                                <p:cTn id="105" presetID="10" presetClass="entr" presetSubtype="0" fill="hold" nodeType="afterEffect">
                                  <p:stCondLst>
                                    <p:cond delay="250"/>
                                  </p:stCondLst>
                                  <p:childTnLst>
                                    <p:set>
                                      <p:cBhvr>
                                        <p:cTn id="106" dur="1" fill="hold">
                                          <p:stCondLst>
                                            <p:cond delay="0"/>
                                          </p:stCondLst>
                                        </p:cTn>
                                        <p:tgtEl>
                                          <p:spTgt spid="17"/>
                                        </p:tgtEl>
                                        <p:attrNameLst>
                                          <p:attrName>style.visibility</p:attrName>
                                        </p:attrNameLst>
                                      </p:cBhvr>
                                      <p:to>
                                        <p:strVal val="visible"/>
                                      </p:to>
                                    </p:set>
                                    <p:animEffect transition="in" filter="fade">
                                      <p:cBhvr>
                                        <p:cTn id="107" dur="500"/>
                                        <p:tgtEl>
                                          <p:spTgt spid="17"/>
                                        </p:tgtEl>
                                      </p:cBhvr>
                                    </p:animEffect>
                                  </p:childTnLst>
                                </p:cTn>
                              </p:par>
                            </p:childTnLst>
                          </p:cTn>
                        </p:par>
                        <p:par>
                          <p:cTn id="108" fill="hold">
                            <p:stCondLst>
                              <p:cond delay="2500"/>
                            </p:stCondLst>
                            <p:childTnLst>
                              <p:par>
                                <p:cTn id="109" presetID="10" presetClass="entr" presetSubtype="0" fill="hold" grpId="0" nodeType="afterEffect">
                                  <p:stCondLst>
                                    <p:cond delay="250"/>
                                  </p:stCondLst>
                                  <p:iterate type="wd">
                                    <p:tmPct val="10000"/>
                                  </p:iterate>
                                  <p:childTnLst>
                                    <p:set>
                                      <p:cBhvr>
                                        <p:cTn id="110" dur="1" fill="hold">
                                          <p:stCondLst>
                                            <p:cond delay="0"/>
                                          </p:stCondLst>
                                        </p:cTn>
                                        <p:tgtEl>
                                          <p:spTgt spid="133"/>
                                        </p:tgtEl>
                                        <p:attrNameLst>
                                          <p:attrName>style.visibility</p:attrName>
                                        </p:attrNameLst>
                                      </p:cBhvr>
                                      <p:to>
                                        <p:strVal val="visible"/>
                                      </p:to>
                                    </p:set>
                                    <p:animEffect transition="in" filter="fade">
                                      <p:cBhvr>
                                        <p:cTn id="111" dur="500"/>
                                        <p:tgtEl>
                                          <p:spTgt spid="133"/>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iterate type="wd">
                                    <p:tmPct val="10000"/>
                                  </p:iterate>
                                  <p:childTnLst>
                                    <p:set>
                                      <p:cBhvr>
                                        <p:cTn id="115" dur="1" fill="hold">
                                          <p:stCondLst>
                                            <p:cond delay="0"/>
                                          </p:stCondLst>
                                        </p:cTn>
                                        <p:tgtEl>
                                          <p:spTgt spid="130"/>
                                        </p:tgtEl>
                                        <p:attrNameLst>
                                          <p:attrName>style.visibility</p:attrName>
                                        </p:attrNameLst>
                                      </p:cBhvr>
                                      <p:to>
                                        <p:strVal val="visible"/>
                                      </p:to>
                                    </p:set>
                                    <p:animEffect transition="in" filter="fade">
                                      <p:cBhvr>
                                        <p:cTn id="116" dur="500"/>
                                        <p:tgtEl>
                                          <p:spTgt spid="130"/>
                                        </p:tgtEl>
                                      </p:cBhvr>
                                    </p:animEffect>
                                  </p:childTnLst>
                                </p:cTn>
                              </p:par>
                            </p:childTnLst>
                          </p:cTn>
                        </p:par>
                        <p:par>
                          <p:cTn id="117" fill="hold">
                            <p:stCondLst>
                              <p:cond delay="1500"/>
                            </p:stCondLst>
                            <p:childTnLst>
                              <p:par>
                                <p:cTn id="118" presetID="10" presetClass="entr" presetSubtype="0" fill="hold" nodeType="afterEffect">
                                  <p:stCondLst>
                                    <p:cond delay="0"/>
                                  </p:stCondLst>
                                  <p:childTnLst>
                                    <p:set>
                                      <p:cBhvr>
                                        <p:cTn id="119" dur="1" fill="hold">
                                          <p:stCondLst>
                                            <p:cond delay="0"/>
                                          </p:stCondLst>
                                        </p:cTn>
                                        <p:tgtEl>
                                          <p:spTgt spid="37"/>
                                        </p:tgtEl>
                                        <p:attrNameLst>
                                          <p:attrName>style.visibility</p:attrName>
                                        </p:attrNameLst>
                                      </p:cBhvr>
                                      <p:to>
                                        <p:strVal val="visible"/>
                                      </p:to>
                                    </p:set>
                                    <p:animEffect transition="in" filter="fade">
                                      <p:cBhvr>
                                        <p:cTn id="120" dur="500"/>
                                        <p:tgtEl>
                                          <p:spTgt spid="37"/>
                                        </p:tgtEl>
                                      </p:cBhvr>
                                    </p:animEffect>
                                  </p:childTnLst>
                                </p:cTn>
                              </p:par>
                            </p:childTnLst>
                          </p:cTn>
                        </p:par>
                        <p:par>
                          <p:cTn id="121" fill="hold">
                            <p:stCondLst>
                              <p:cond delay="2000"/>
                            </p:stCondLst>
                            <p:childTnLst>
                              <p:par>
                                <p:cTn id="122" presetID="10" presetClass="entr" presetSubtype="0" fill="hold" grpId="0" nodeType="afterEffect">
                                  <p:stCondLst>
                                    <p:cond delay="0"/>
                                  </p:stCondLst>
                                  <p:childTnLst>
                                    <p:set>
                                      <p:cBhvr>
                                        <p:cTn id="123" dur="1" fill="hold">
                                          <p:stCondLst>
                                            <p:cond delay="0"/>
                                          </p:stCondLst>
                                        </p:cTn>
                                        <p:tgtEl>
                                          <p:spTgt spid="134"/>
                                        </p:tgtEl>
                                        <p:attrNameLst>
                                          <p:attrName>style.visibility</p:attrName>
                                        </p:attrNameLst>
                                      </p:cBhvr>
                                      <p:to>
                                        <p:strVal val="visible"/>
                                      </p:to>
                                    </p:set>
                                    <p:animEffect transition="in" filter="fade">
                                      <p:cBhvr>
                                        <p:cTn id="124" dur="500"/>
                                        <p:tgtEl>
                                          <p:spTgt spid="134"/>
                                        </p:tgtEl>
                                      </p:cBhvr>
                                    </p:animEffect>
                                  </p:childTnLst>
                                </p:cTn>
                              </p:par>
                              <p:par>
                                <p:cTn id="125" presetID="1" presetClass="entr" presetSubtype="0" fill="hold" grpId="1" nodeType="withEffect">
                                  <p:stCondLst>
                                    <p:cond delay="0"/>
                                  </p:stCondLst>
                                  <p:childTnLst>
                                    <p:set>
                                      <p:cBhvr>
                                        <p:cTn id="126" dur="1" fill="hold">
                                          <p:stCondLst>
                                            <p:cond delay="0"/>
                                          </p:stCondLst>
                                        </p:cTn>
                                        <p:tgtEl>
                                          <p:spTgt spid="14"/>
                                        </p:tgtEl>
                                        <p:attrNameLst>
                                          <p:attrName>style.visibility</p:attrName>
                                        </p:attrNameLst>
                                      </p:cBhvr>
                                      <p:to>
                                        <p:strVal val="visible"/>
                                      </p:to>
                                    </p:set>
                                  </p:childTnLst>
                                </p:cTn>
                              </p:par>
                            </p:childTnLst>
                          </p:cTn>
                        </p:par>
                        <p:par>
                          <p:cTn id="127" fill="hold">
                            <p:stCondLst>
                              <p:cond delay="2500"/>
                            </p:stCondLst>
                            <p:childTnLst>
                              <p:par>
                                <p:cTn id="128" presetID="1" presetClass="entr" presetSubtype="0" fill="hold" grpId="0" nodeType="afterEffect">
                                  <p:stCondLst>
                                    <p:cond delay="0"/>
                                  </p:stCondLst>
                                  <p:childTnLst>
                                    <p:set>
                                      <p:cBhvr>
                                        <p:cTn id="129" dur="1" fill="hold">
                                          <p:stCondLst>
                                            <p:cond delay="0"/>
                                          </p:stCondLst>
                                        </p:cTn>
                                        <p:tgtEl>
                                          <p:spTgt spid="1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0" restart="whenNotActive" fill="hold" evtFilter="cancelBubble" nodeType="interactiveSeq">
                <p:stCondLst>
                  <p:cond evt="onClick" delay="0">
                    <p:tgtEl>
                      <p:spTgt spid="14"/>
                    </p:tgtEl>
                  </p:cond>
                </p:stCondLst>
                <p:endSync evt="end" delay="0">
                  <p:rtn val="all"/>
                </p:endSync>
                <p:childTnLst>
                  <p:par>
                    <p:cTn id="131" fill="hold">
                      <p:stCondLst>
                        <p:cond delay="0"/>
                      </p:stCondLst>
                      <p:childTnLst>
                        <p:par>
                          <p:cTn id="132" fill="hold">
                            <p:stCondLst>
                              <p:cond delay="0"/>
                            </p:stCondLst>
                            <p:childTnLst>
                              <p:par>
                                <p:cTn id="133" presetID="10" presetClass="entr" presetSubtype="0" fill="hold" nodeType="afterEffect">
                                  <p:stCondLst>
                                    <p:cond delay="0"/>
                                  </p:stCondLst>
                                  <p:childTnLst>
                                    <p:set>
                                      <p:cBhvr>
                                        <p:cTn id="134" dur="1" fill="hold">
                                          <p:stCondLst>
                                            <p:cond delay="0"/>
                                          </p:stCondLst>
                                        </p:cTn>
                                        <p:tgtEl>
                                          <p:spTgt spid="60"/>
                                        </p:tgtEl>
                                        <p:attrNameLst>
                                          <p:attrName>style.visibility</p:attrName>
                                        </p:attrNameLst>
                                      </p:cBhvr>
                                      <p:to>
                                        <p:strVal val="visible"/>
                                      </p:to>
                                    </p:set>
                                    <p:animEffect transition="in" filter="fade">
                                      <p:cBhvr>
                                        <p:cTn id="135" dur="500"/>
                                        <p:tgtEl>
                                          <p:spTgt spid="60"/>
                                        </p:tgtEl>
                                      </p:cBhvr>
                                    </p:animEffect>
                                  </p:childTnLst>
                                </p:cTn>
                              </p:par>
                              <p:par>
                                <p:cTn id="136" presetID="1" presetClass="entr" presetSubtype="0" fill="hold" grpId="2" nodeType="withEffect">
                                  <p:stCondLst>
                                    <p:cond delay="0"/>
                                  </p:stCondLst>
                                  <p:childTnLst>
                                    <p:set>
                                      <p:cBhvr>
                                        <p:cTn id="137" dur="1" fill="hold">
                                          <p:stCondLst>
                                            <p:cond delay="0"/>
                                          </p:stCondLst>
                                        </p:cTn>
                                        <p:tgtEl>
                                          <p:spTgt spid="74"/>
                                        </p:tgtEl>
                                        <p:attrNameLst>
                                          <p:attrName>style.visibility</p:attrName>
                                        </p:attrNameLst>
                                      </p:cBhvr>
                                      <p:to>
                                        <p:strVal val="visible"/>
                                      </p:to>
                                    </p:set>
                                  </p:childTnLst>
                                </p:cTn>
                              </p:par>
                              <p:par>
                                <p:cTn id="138" presetID="1" presetClass="exit" presetSubtype="0" fill="hold" grpId="4" nodeType="withEffect">
                                  <p:stCondLst>
                                    <p:cond delay="0"/>
                                  </p:stCondLst>
                                  <p:childTnLst>
                                    <p:set>
                                      <p:cBhvr>
                                        <p:cTn id="139" dur="1" fill="hold">
                                          <p:stCondLst>
                                            <p:cond delay="0"/>
                                          </p:stCondLst>
                                        </p:cTn>
                                        <p:tgtEl>
                                          <p:spTgt spid="123"/>
                                        </p:tgtEl>
                                        <p:attrNameLst>
                                          <p:attrName>style.visibility</p:attrName>
                                        </p:attrNameLst>
                                      </p:cBhvr>
                                      <p:to>
                                        <p:strVal val="hidden"/>
                                      </p:to>
                                    </p:set>
                                  </p:childTnLst>
                                </p:cTn>
                              </p:par>
                              <p:par>
                                <p:cTn id="140" presetID="1" presetClass="exit" presetSubtype="0" fill="hold" grpId="5" nodeType="withEffect">
                                  <p:stCondLst>
                                    <p:cond delay="0"/>
                                  </p:stCondLst>
                                  <p:childTnLst>
                                    <p:set>
                                      <p:cBhvr>
                                        <p:cTn id="141" dur="1" fill="hold">
                                          <p:stCondLst>
                                            <p:cond delay="0"/>
                                          </p:stCondLst>
                                        </p:cTn>
                                        <p:tgtEl>
                                          <p:spTgt spid="64"/>
                                        </p:tgtEl>
                                        <p:attrNameLst>
                                          <p:attrName>style.visibility</p:attrName>
                                        </p:attrNameLst>
                                      </p:cBhvr>
                                      <p:to>
                                        <p:strVal val="hidden"/>
                                      </p:to>
                                    </p:set>
                                  </p:childTnLst>
                                </p:cTn>
                              </p:par>
                              <p:par>
                                <p:cTn id="142" presetID="10" presetClass="exit" presetSubtype="0" fill="hold" grpId="1" nodeType="withEffect">
                                  <p:stCondLst>
                                    <p:cond delay="0"/>
                                  </p:stCondLst>
                                  <p:childTnLst>
                                    <p:animEffect transition="out" filter="fade">
                                      <p:cBhvr>
                                        <p:cTn id="143" dur="10"/>
                                        <p:tgtEl>
                                          <p:spTgt spid="126"/>
                                        </p:tgtEl>
                                      </p:cBhvr>
                                    </p:animEffect>
                                    <p:set>
                                      <p:cBhvr>
                                        <p:cTn id="144" dur="1" fill="hold">
                                          <p:stCondLst>
                                            <p:cond delay="9"/>
                                          </p:stCondLst>
                                        </p:cTn>
                                        <p:tgtEl>
                                          <p:spTgt spid="126"/>
                                        </p:tgtEl>
                                        <p:attrNameLst>
                                          <p:attrName>style.visibility</p:attrName>
                                        </p:attrNameLst>
                                      </p:cBhvr>
                                      <p:to>
                                        <p:strVal val="hidden"/>
                                      </p:to>
                                    </p:set>
                                  </p:childTnLst>
                                </p:cTn>
                              </p:par>
                              <p:par>
                                <p:cTn id="145" presetID="10" presetClass="exit" presetSubtype="0" fill="hold" grpId="0" nodeType="withEffect">
                                  <p:stCondLst>
                                    <p:cond delay="0"/>
                                  </p:stCondLst>
                                  <p:childTnLst>
                                    <p:animEffect transition="out" filter="fade">
                                      <p:cBhvr>
                                        <p:cTn id="146" dur="500"/>
                                        <p:tgtEl>
                                          <p:spTgt spid="14"/>
                                        </p:tgtEl>
                                      </p:cBhvr>
                                    </p:animEffect>
                                    <p:set>
                                      <p:cBhvr>
                                        <p:cTn id="147" dur="1" fill="hold">
                                          <p:stCondLst>
                                            <p:cond delay="499"/>
                                          </p:stCondLst>
                                        </p:cTn>
                                        <p:tgtEl>
                                          <p:spTgt spid="14"/>
                                        </p:tgtEl>
                                        <p:attrNameLst>
                                          <p:attrName>style.visibility</p:attrName>
                                        </p:attrNameLst>
                                      </p:cBhvr>
                                      <p:to>
                                        <p:strVal val="hidden"/>
                                      </p:to>
                                    </p:set>
                                  </p:childTnLst>
                                </p:cTn>
                              </p:par>
                              <p:par>
                                <p:cTn id="148" presetID="42" presetClass="path" presetSubtype="0" fill="hold" nodeType="withEffect">
                                  <p:stCondLst>
                                    <p:cond delay="0"/>
                                  </p:stCondLst>
                                  <p:childTnLst>
                                    <p:animMotion origin="layout" path="M 1.66667E-6 -3.7037E-7 L 0.21319 -0.00116 " pathEditMode="relative" rAng="0" ptsTypes="AA">
                                      <p:cBhvr>
                                        <p:cTn id="149" dur="1500" fill="hold"/>
                                        <p:tgtEl>
                                          <p:spTgt spid="7"/>
                                        </p:tgtEl>
                                        <p:attrNameLst>
                                          <p:attrName>ppt_x</p:attrName>
                                          <p:attrName>ppt_y</p:attrName>
                                        </p:attrNameLst>
                                      </p:cBhvr>
                                      <p:rCtr x="10660" y="-69"/>
                                    </p:animMotion>
                                  </p:childTnLst>
                                </p:cTn>
                              </p:par>
                              <p:par>
                                <p:cTn id="150" presetID="10" presetClass="exit" presetSubtype="0" fill="hold" grpId="1" nodeType="withEffect">
                                  <p:stCondLst>
                                    <p:cond delay="0"/>
                                  </p:stCondLst>
                                  <p:childTnLst>
                                    <p:animEffect transition="out" filter="fade">
                                      <p:cBhvr>
                                        <p:cTn id="151" dur="10"/>
                                        <p:tgtEl>
                                          <p:spTgt spid="124"/>
                                        </p:tgtEl>
                                      </p:cBhvr>
                                    </p:animEffect>
                                    <p:set>
                                      <p:cBhvr>
                                        <p:cTn id="152" dur="1" fill="hold">
                                          <p:stCondLst>
                                            <p:cond delay="9"/>
                                          </p:stCondLst>
                                        </p:cTn>
                                        <p:tgtEl>
                                          <p:spTgt spid="124"/>
                                        </p:tgtEl>
                                        <p:attrNameLst>
                                          <p:attrName>style.visibility</p:attrName>
                                        </p:attrNameLst>
                                      </p:cBhvr>
                                      <p:to>
                                        <p:strVal val="hidden"/>
                                      </p:to>
                                    </p:set>
                                  </p:childTnLst>
                                </p:cTn>
                              </p:par>
                              <p:par>
                                <p:cTn id="153" presetID="10" presetClass="entr" presetSubtype="0" fill="hold" grpId="5" nodeType="withEffect">
                                  <p:stCondLst>
                                    <p:cond delay="0"/>
                                  </p:stCondLst>
                                  <p:childTnLst>
                                    <p:set>
                                      <p:cBhvr>
                                        <p:cTn id="154" dur="1" fill="hold">
                                          <p:stCondLst>
                                            <p:cond delay="0"/>
                                          </p:stCondLst>
                                        </p:cTn>
                                        <p:tgtEl>
                                          <p:spTgt spid="108"/>
                                        </p:tgtEl>
                                        <p:attrNameLst>
                                          <p:attrName>style.visibility</p:attrName>
                                        </p:attrNameLst>
                                      </p:cBhvr>
                                      <p:to>
                                        <p:strVal val="visible"/>
                                      </p:to>
                                    </p:set>
                                    <p:animEffect transition="in" filter="fade">
                                      <p:cBhvr>
                                        <p:cTn id="155" dur="10"/>
                                        <p:tgtEl>
                                          <p:spTgt spid="108"/>
                                        </p:tgtEl>
                                      </p:cBhvr>
                                    </p:animEffect>
                                  </p:childTnLst>
                                </p:cTn>
                              </p:par>
                              <p:par>
                                <p:cTn id="156" presetID="22" presetClass="exit" presetSubtype="8" fill="hold" grpId="1" nodeType="withEffect">
                                  <p:stCondLst>
                                    <p:cond delay="0"/>
                                  </p:stCondLst>
                                  <p:childTnLst>
                                    <p:animEffect transition="out" filter="wipe(left)">
                                      <p:cBhvr>
                                        <p:cTn id="157" dur="1500"/>
                                        <p:tgtEl>
                                          <p:spTgt spid="108"/>
                                        </p:tgtEl>
                                      </p:cBhvr>
                                    </p:animEffect>
                                    <p:set>
                                      <p:cBhvr>
                                        <p:cTn id="158" dur="1" fill="hold">
                                          <p:stCondLst>
                                            <p:cond delay="1499"/>
                                          </p:stCondLst>
                                        </p:cTn>
                                        <p:tgtEl>
                                          <p:spTgt spid="108"/>
                                        </p:tgtEl>
                                        <p:attrNameLst>
                                          <p:attrName>style.visibility</p:attrName>
                                        </p:attrNameLst>
                                      </p:cBhvr>
                                      <p:to>
                                        <p:strVal val="hidden"/>
                                      </p:to>
                                    </p:set>
                                  </p:childTnLst>
                                </p:cTn>
                              </p:par>
                              <p:par>
                                <p:cTn id="159" presetID="22" presetClass="entr" presetSubtype="4" fill="hold" grpId="3" nodeType="withEffect">
                                  <p:stCondLst>
                                    <p:cond delay="0"/>
                                  </p:stCondLst>
                                  <p:childTnLst>
                                    <p:set>
                                      <p:cBhvr>
                                        <p:cTn id="160" dur="1" fill="hold">
                                          <p:stCondLst>
                                            <p:cond delay="0"/>
                                          </p:stCondLst>
                                        </p:cTn>
                                        <p:tgtEl>
                                          <p:spTgt spid="109"/>
                                        </p:tgtEl>
                                        <p:attrNameLst>
                                          <p:attrName>style.visibility</p:attrName>
                                        </p:attrNameLst>
                                      </p:cBhvr>
                                      <p:to>
                                        <p:strVal val="visible"/>
                                      </p:to>
                                    </p:set>
                                    <p:animEffect transition="in" filter="wipe(down)">
                                      <p:cBhvr>
                                        <p:cTn id="161" dur="500"/>
                                        <p:tgtEl>
                                          <p:spTgt spid="109"/>
                                        </p:tgtEl>
                                      </p:cBhvr>
                                    </p:animEffect>
                                  </p:childTnLst>
                                </p:cTn>
                              </p:par>
                              <p:par>
                                <p:cTn id="162" presetID="22" presetClass="entr" presetSubtype="4" fill="hold" grpId="0" nodeType="withEffect">
                                  <p:stCondLst>
                                    <p:cond delay="500"/>
                                  </p:stCondLst>
                                  <p:childTnLst>
                                    <p:set>
                                      <p:cBhvr>
                                        <p:cTn id="163" dur="1" fill="hold">
                                          <p:stCondLst>
                                            <p:cond delay="0"/>
                                          </p:stCondLst>
                                        </p:cTn>
                                        <p:tgtEl>
                                          <p:spTgt spid="106"/>
                                        </p:tgtEl>
                                        <p:attrNameLst>
                                          <p:attrName>style.visibility</p:attrName>
                                        </p:attrNameLst>
                                      </p:cBhvr>
                                      <p:to>
                                        <p:strVal val="visible"/>
                                      </p:to>
                                    </p:set>
                                    <p:animEffect transition="in" filter="wipe(down)">
                                      <p:cBhvr>
                                        <p:cTn id="164" dur="500"/>
                                        <p:tgtEl>
                                          <p:spTgt spid="106"/>
                                        </p:tgtEl>
                                      </p:cBhvr>
                                    </p:animEffect>
                                  </p:childTnLst>
                                </p:cTn>
                              </p:par>
                              <p:par>
                                <p:cTn id="165" presetID="22" presetClass="entr" presetSubtype="1" fill="hold" grpId="0" nodeType="withEffect">
                                  <p:stCondLst>
                                    <p:cond delay="0"/>
                                  </p:stCondLst>
                                  <p:childTnLst>
                                    <p:set>
                                      <p:cBhvr>
                                        <p:cTn id="166" dur="1" fill="hold">
                                          <p:stCondLst>
                                            <p:cond delay="0"/>
                                          </p:stCondLst>
                                        </p:cTn>
                                        <p:tgtEl>
                                          <p:spTgt spid="40"/>
                                        </p:tgtEl>
                                        <p:attrNameLst>
                                          <p:attrName>style.visibility</p:attrName>
                                        </p:attrNameLst>
                                      </p:cBhvr>
                                      <p:to>
                                        <p:strVal val="visible"/>
                                      </p:to>
                                    </p:set>
                                    <p:animEffect transition="in" filter="wipe(up)">
                                      <p:cBhvr>
                                        <p:cTn id="167" dur="500"/>
                                        <p:tgtEl>
                                          <p:spTgt spid="40"/>
                                        </p:tgtEl>
                                      </p:cBhvr>
                                    </p:animEffect>
                                  </p:childTnLst>
                                </p:cTn>
                              </p:par>
                              <p:par>
                                <p:cTn id="168" presetID="10" presetClass="exit" presetSubtype="0" fill="hold" nodeType="withEffect">
                                  <p:stCondLst>
                                    <p:cond delay="0"/>
                                  </p:stCondLst>
                                  <p:childTnLst>
                                    <p:animEffect transition="out" filter="fade">
                                      <p:cBhvr>
                                        <p:cTn id="169" dur="500"/>
                                        <p:tgtEl>
                                          <p:spTgt spid="37"/>
                                        </p:tgtEl>
                                      </p:cBhvr>
                                    </p:animEffect>
                                    <p:set>
                                      <p:cBhvr>
                                        <p:cTn id="170" dur="1" fill="hold">
                                          <p:stCondLst>
                                            <p:cond delay="499"/>
                                          </p:stCondLst>
                                        </p:cTn>
                                        <p:tgtEl>
                                          <p:spTgt spid="37"/>
                                        </p:tgtEl>
                                        <p:attrNameLst>
                                          <p:attrName>style.visibility</p:attrName>
                                        </p:attrNameLst>
                                      </p:cBhvr>
                                      <p:to>
                                        <p:strVal val="hidden"/>
                                      </p:to>
                                    </p:set>
                                  </p:childTnLst>
                                </p:cTn>
                              </p:par>
                              <p:par>
                                <p:cTn id="171" presetID="22" presetClass="entr" presetSubtype="8" fill="hold" grpId="0" nodeType="withEffect">
                                  <p:stCondLst>
                                    <p:cond delay="100"/>
                                  </p:stCondLst>
                                  <p:childTnLst>
                                    <p:set>
                                      <p:cBhvr>
                                        <p:cTn id="172" dur="1" fill="hold">
                                          <p:stCondLst>
                                            <p:cond delay="0"/>
                                          </p:stCondLst>
                                        </p:cTn>
                                        <p:tgtEl>
                                          <p:spTgt spid="41"/>
                                        </p:tgtEl>
                                        <p:attrNameLst>
                                          <p:attrName>style.visibility</p:attrName>
                                        </p:attrNameLst>
                                      </p:cBhvr>
                                      <p:to>
                                        <p:strVal val="visible"/>
                                      </p:to>
                                    </p:set>
                                    <p:animEffect transition="in" filter="wipe(left)">
                                      <p:cBhvr>
                                        <p:cTn id="173" dur="1500"/>
                                        <p:tgtEl>
                                          <p:spTgt spid="41"/>
                                        </p:tgtEl>
                                      </p:cBhvr>
                                    </p:animEffect>
                                  </p:childTnLst>
                                </p:cTn>
                              </p:par>
                              <p:par>
                                <p:cTn id="174" presetID="22" presetClass="exit" presetSubtype="4" fill="hold" grpId="1" nodeType="withEffect">
                                  <p:stCondLst>
                                    <p:cond delay="2100"/>
                                  </p:stCondLst>
                                  <p:childTnLst>
                                    <p:animEffect transition="out" filter="wipe(down)">
                                      <p:cBhvr>
                                        <p:cTn id="175" dur="400"/>
                                        <p:tgtEl>
                                          <p:spTgt spid="109"/>
                                        </p:tgtEl>
                                      </p:cBhvr>
                                    </p:animEffect>
                                    <p:set>
                                      <p:cBhvr>
                                        <p:cTn id="176" dur="1" fill="hold">
                                          <p:stCondLst>
                                            <p:cond delay="399"/>
                                          </p:stCondLst>
                                        </p:cTn>
                                        <p:tgtEl>
                                          <p:spTgt spid="109"/>
                                        </p:tgtEl>
                                        <p:attrNameLst>
                                          <p:attrName>style.visibility</p:attrName>
                                        </p:attrNameLst>
                                      </p:cBhvr>
                                      <p:to>
                                        <p:strVal val="hidden"/>
                                      </p:to>
                                    </p:set>
                                  </p:childTnLst>
                                </p:cTn>
                              </p:par>
                            </p:childTnLst>
                          </p:cTn>
                        </p:par>
                        <p:par>
                          <p:cTn id="177" fill="hold">
                            <p:stCondLst>
                              <p:cond delay="2500"/>
                            </p:stCondLst>
                            <p:childTnLst>
                              <p:par>
                                <p:cTn id="178" presetID="1" presetClass="entr" presetSubtype="0" fill="hold" grpId="0" nodeType="afterEffect">
                                  <p:stCondLst>
                                    <p:cond delay="0"/>
                                  </p:stCondLst>
                                  <p:childTnLst>
                                    <p:set>
                                      <p:cBhvr>
                                        <p:cTn id="179" dur="1" fill="hold">
                                          <p:stCondLst>
                                            <p:cond delay="0"/>
                                          </p:stCondLst>
                                        </p:cTn>
                                        <p:tgtEl>
                                          <p:spTgt spid="62"/>
                                        </p:tgtEl>
                                        <p:attrNameLst>
                                          <p:attrName>style.visibility</p:attrName>
                                        </p:attrNameLst>
                                      </p:cBhvr>
                                      <p:to>
                                        <p:strVal val="visible"/>
                                      </p:to>
                                    </p:set>
                                  </p:childTnLst>
                                </p:cTn>
                              </p:par>
                            </p:childTnLst>
                          </p:cTn>
                        </p:par>
                        <p:par>
                          <p:cTn id="180" fill="hold">
                            <p:stCondLst>
                              <p:cond delay="2500"/>
                            </p:stCondLst>
                            <p:childTnLst>
                              <p:par>
                                <p:cTn id="181" presetID="10" presetClass="entr" presetSubtype="0" fill="hold" nodeType="afterEffect">
                                  <p:stCondLst>
                                    <p:cond delay="0"/>
                                  </p:stCondLst>
                                  <p:childTnLst>
                                    <p:set>
                                      <p:cBhvr>
                                        <p:cTn id="182" dur="1" fill="hold">
                                          <p:stCondLst>
                                            <p:cond delay="0"/>
                                          </p:stCondLst>
                                        </p:cTn>
                                        <p:tgtEl>
                                          <p:spTgt spid="51"/>
                                        </p:tgtEl>
                                        <p:attrNameLst>
                                          <p:attrName>style.visibility</p:attrName>
                                        </p:attrNameLst>
                                      </p:cBhvr>
                                      <p:to>
                                        <p:strVal val="visible"/>
                                      </p:to>
                                    </p:set>
                                    <p:animEffect transition="in" filter="fade">
                                      <p:cBhvr>
                                        <p:cTn id="183" dur="500"/>
                                        <p:tgtEl>
                                          <p:spTgt spid="51"/>
                                        </p:tgtEl>
                                      </p:cBhvr>
                                    </p:animEffect>
                                  </p:childTnLst>
                                </p:cTn>
                              </p:par>
                              <p:par>
                                <p:cTn id="184" presetID="10" presetClass="exit" presetSubtype="0" fill="hold" nodeType="withEffect">
                                  <p:stCondLst>
                                    <p:cond delay="0"/>
                                  </p:stCondLst>
                                  <p:childTnLst>
                                    <p:animEffect transition="out" filter="fade">
                                      <p:cBhvr>
                                        <p:cTn id="185" dur="500"/>
                                        <p:tgtEl>
                                          <p:spTgt spid="60"/>
                                        </p:tgtEl>
                                      </p:cBhvr>
                                    </p:animEffect>
                                    <p:set>
                                      <p:cBhvr>
                                        <p:cTn id="186" dur="1" fill="hold">
                                          <p:stCondLst>
                                            <p:cond delay="499"/>
                                          </p:stCondLst>
                                        </p:cTn>
                                        <p:tgtEl>
                                          <p:spTgt spid="60"/>
                                        </p:tgtEl>
                                        <p:attrNameLst>
                                          <p:attrName>style.visibility</p:attrName>
                                        </p:attrNameLst>
                                      </p:cBhvr>
                                      <p:to>
                                        <p:strVal val="hidden"/>
                                      </p:to>
                                    </p:set>
                                  </p:childTnLst>
                                </p:cTn>
                              </p:par>
                              <p:par>
                                <p:cTn id="187" presetID="22" presetClass="exit" presetSubtype="4" fill="hold" grpId="1" nodeType="withEffect">
                                  <p:stCondLst>
                                    <p:cond delay="250"/>
                                  </p:stCondLst>
                                  <p:childTnLst>
                                    <p:animEffect transition="out" filter="wipe(down)">
                                      <p:cBhvr>
                                        <p:cTn id="188" dur="500"/>
                                        <p:tgtEl>
                                          <p:spTgt spid="106"/>
                                        </p:tgtEl>
                                      </p:cBhvr>
                                    </p:animEffect>
                                    <p:set>
                                      <p:cBhvr>
                                        <p:cTn id="189" dur="1" fill="hold">
                                          <p:stCondLst>
                                            <p:cond delay="499"/>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90" restart="whenNotActive" fill="hold" evtFilter="cancelBubble" nodeType="interactiveSeq">
                <p:stCondLst>
                  <p:cond evt="onClick" delay="0">
                    <p:tgtEl>
                      <p:spTgt spid="62"/>
                    </p:tgtEl>
                  </p:cond>
                </p:stCondLst>
                <p:endSync evt="end" delay="0">
                  <p:rtn val="all"/>
                </p:endSync>
                <p:childTnLst>
                  <p:par>
                    <p:cTn id="191" fill="hold">
                      <p:stCondLst>
                        <p:cond delay="0"/>
                      </p:stCondLst>
                      <p:childTnLst>
                        <p:par>
                          <p:cTn id="192" fill="hold">
                            <p:stCondLst>
                              <p:cond delay="0"/>
                            </p:stCondLst>
                            <p:childTnLst>
                              <p:par>
                                <p:cTn id="193" presetID="1" presetClass="exit" presetSubtype="0" fill="hold" grpId="5" nodeType="withEffect">
                                  <p:stCondLst>
                                    <p:cond delay="0"/>
                                  </p:stCondLst>
                                  <p:childTnLst>
                                    <p:set>
                                      <p:cBhvr>
                                        <p:cTn id="194" dur="1" fill="hold">
                                          <p:stCondLst>
                                            <p:cond delay="0"/>
                                          </p:stCondLst>
                                        </p:cTn>
                                        <p:tgtEl>
                                          <p:spTgt spid="41"/>
                                        </p:tgtEl>
                                        <p:attrNameLst>
                                          <p:attrName>style.visibility</p:attrName>
                                        </p:attrNameLst>
                                      </p:cBhvr>
                                      <p:to>
                                        <p:strVal val="hidden"/>
                                      </p:to>
                                    </p:set>
                                  </p:childTnLst>
                                </p:cTn>
                              </p:par>
                              <p:par>
                                <p:cTn id="195" presetID="1" presetClass="entr" presetSubtype="0" fill="hold" grpId="0" nodeType="withEffect">
                                  <p:stCondLst>
                                    <p:cond delay="0"/>
                                  </p:stCondLst>
                                  <p:childTnLst>
                                    <p:set>
                                      <p:cBhvr>
                                        <p:cTn id="196" dur="1" fill="hold">
                                          <p:stCondLst>
                                            <p:cond delay="0"/>
                                          </p:stCondLst>
                                        </p:cTn>
                                        <p:tgtEl>
                                          <p:spTgt spid="107"/>
                                        </p:tgtEl>
                                        <p:attrNameLst>
                                          <p:attrName>style.visibility</p:attrName>
                                        </p:attrNameLst>
                                      </p:cBhvr>
                                      <p:to>
                                        <p:strVal val="visible"/>
                                      </p:to>
                                    </p:set>
                                  </p:childTnLst>
                                </p:cTn>
                              </p:par>
                              <p:par>
                                <p:cTn id="197" presetID="22" presetClass="exit" presetSubtype="2" fill="hold" grpId="1" nodeType="withEffect">
                                  <p:stCondLst>
                                    <p:cond delay="0"/>
                                  </p:stCondLst>
                                  <p:childTnLst>
                                    <p:animEffect transition="out" filter="wipe(right)">
                                      <p:cBhvr>
                                        <p:cTn id="198" dur="1500"/>
                                        <p:tgtEl>
                                          <p:spTgt spid="107"/>
                                        </p:tgtEl>
                                      </p:cBhvr>
                                    </p:animEffect>
                                    <p:set>
                                      <p:cBhvr>
                                        <p:cTn id="199" dur="1" fill="hold">
                                          <p:stCondLst>
                                            <p:cond delay="1499"/>
                                          </p:stCondLst>
                                        </p:cTn>
                                        <p:tgtEl>
                                          <p:spTgt spid="107"/>
                                        </p:tgtEl>
                                        <p:attrNameLst>
                                          <p:attrName>style.visibility</p:attrName>
                                        </p:attrNameLst>
                                      </p:cBhvr>
                                      <p:to>
                                        <p:strVal val="hidden"/>
                                      </p:to>
                                    </p:set>
                                  </p:childTnLst>
                                </p:cTn>
                              </p:par>
                              <p:par>
                                <p:cTn id="200" presetID="35" presetClass="path" presetSubtype="0" decel="70000" fill="hold" nodeType="withEffect">
                                  <p:stCondLst>
                                    <p:cond delay="0"/>
                                  </p:stCondLst>
                                  <p:childTnLst>
                                    <p:animMotion origin="layout" path="M 0.2132 -0.00116 L 0.0007 0.00023 " pathEditMode="relative" rAng="0" ptsTypes="AA">
                                      <p:cBhvr>
                                        <p:cTn id="201" dur="1500" fill="hold"/>
                                        <p:tgtEl>
                                          <p:spTgt spid="7"/>
                                        </p:tgtEl>
                                        <p:attrNameLst>
                                          <p:attrName>ppt_x</p:attrName>
                                          <p:attrName>ppt_y</p:attrName>
                                        </p:attrNameLst>
                                      </p:cBhvr>
                                      <p:rCtr x="-10625" y="69"/>
                                    </p:animMotion>
                                  </p:childTnLst>
                                </p:cTn>
                              </p:par>
                              <p:par>
                                <p:cTn id="202" presetID="22" presetClass="entr" presetSubtype="2" fill="hold" grpId="0" nodeType="withEffect">
                                  <p:stCondLst>
                                    <p:cond delay="100"/>
                                  </p:stCondLst>
                                  <p:childTnLst>
                                    <p:set>
                                      <p:cBhvr>
                                        <p:cTn id="203" dur="1" fill="hold">
                                          <p:stCondLst>
                                            <p:cond delay="0"/>
                                          </p:stCondLst>
                                        </p:cTn>
                                        <p:tgtEl>
                                          <p:spTgt spid="64"/>
                                        </p:tgtEl>
                                        <p:attrNameLst>
                                          <p:attrName>style.visibility</p:attrName>
                                        </p:attrNameLst>
                                      </p:cBhvr>
                                      <p:to>
                                        <p:strVal val="visible"/>
                                      </p:to>
                                    </p:set>
                                    <p:animEffect transition="in" filter="wipe(right)">
                                      <p:cBhvr>
                                        <p:cTn id="204" dur="1500"/>
                                        <p:tgtEl>
                                          <p:spTgt spid="64"/>
                                        </p:tgtEl>
                                      </p:cBhvr>
                                    </p:animEffect>
                                  </p:childTnLst>
                                </p:cTn>
                              </p:par>
                              <p:par>
                                <p:cTn id="205" presetID="1" presetClass="entr" presetSubtype="0" fill="hold" grpId="0" nodeType="withEffect">
                                  <p:stCondLst>
                                    <p:cond delay="0"/>
                                  </p:stCondLst>
                                  <p:childTnLst>
                                    <p:set>
                                      <p:cBhvr>
                                        <p:cTn id="206" dur="1" fill="hold">
                                          <p:stCondLst>
                                            <p:cond delay="0"/>
                                          </p:stCondLst>
                                        </p:cTn>
                                        <p:tgtEl>
                                          <p:spTgt spid="103"/>
                                        </p:tgtEl>
                                        <p:attrNameLst>
                                          <p:attrName>style.visibility</p:attrName>
                                        </p:attrNameLst>
                                      </p:cBhvr>
                                      <p:to>
                                        <p:strVal val="visible"/>
                                      </p:to>
                                    </p:set>
                                  </p:childTnLst>
                                </p:cTn>
                              </p:par>
                              <p:par>
                                <p:cTn id="207" presetID="1" presetClass="exit" presetSubtype="0" fill="hold" grpId="5" nodeType="withEffect">
                                  <p:stCondLst>
                                    <p:cond delay="0"/>
                                  </p:stCondLst>
                                  <p:childTnLst>
                                    <p:set>
                                      <p:cBhvr>
                                        <p:cTn id="208" dur="1" fill="hold">
                                          <p:stCondLst>
                                            <p:cond delay="0"/>
                                          </p:stCondLst>
                                        </p:cTn>
                                        <p:tgtEl>
                                          <p:spTgt spid="40"/>
                                        </p:tgtEl>
                                        <p:attrNameLst>
                                          <p:attrName>style.visibility</p:attrName>
                                        </p:attrNameLst>
                                      </p:cBhvr>
                                      <p:to>
                                        <p:strVal val="hidden"/>
                                      </p:to>
                                    </p:set>
                                  </p:childTnLst>
                                </p:cTn>
                              </p:par>
                              <p:par>
                                <p:cTn id="209" presetID="22" presetClass="exit" presetSubtype="4" fill="hold" grpId="1" nodeType="withEffect">
                                  <p:stCondLst>
                                    <p:cond delay="1750"/>
                                  </p:stCondLst>
                                  <p:childTnLst>
                                    <p:animEffect transition="out" filter="wipe(down)">
                                      <p:cBhvr>
                                        <p:cTn id="210" dur="500"/>
                                        <p:tgtEl>
                                          <p:spTgt spid="103"/>
                                        </p:tgtEl>
                                      </p:cBhvr>
                                    </p:animEffect>
                                    <p:set>
                                      <p:cBhvr>
                                        <p:cTn id="211" dur="1" fill="hold">
                                          <p:stCondLst>
                                            <p:cond delay="499"/>
                                          </p:stCondLst>
                                        </p:cTn>
                                        <p:tgtEl>
                                          <p:spTgt spid="103"/>
                                        </p:tgtEl>
                                        <p:attrNameLst>
                                          <p:attrName>style.visibility</p:attrName>
                                        </p:attrNameLst>
                                      </p:cBhvr>
                                      <p:to>
                                        <p:strVal val="hidden"/>
                                      </p:to>
                                    </p:set>
                                  </p:childTnLst>
                                </p:cTn>
                              </p:par>
                              <p:par>
                                <p:cTn id="212" presetID="6" presetClass="emph" presetSubtype="0" fill="hold" grpId="1" nodeType="withEffect">
                                  <p:stCondLst>
                                    <p:cond delay="0"/>
                                  </p:stCondLst>
                                  <p:childTnLst>
                                    <p:animScale>
                                      <p:cBhvr>
                                        <p:cTn id="213" dur="500" fill="hold"/>
                                        <p:tgtEl>
                                          <p:spTgt spid="77"/>
                                        </p:tgtEl>
                                      </p:cBhvr>
                                      <p:by x="100000" y="50000"/>
                                    </p:animScale>
                                  </p:childTnLst>
                                </p:cTn>
                              </p:par>
                              <p:par>
                                <p:cTn id="214" presetID="42" presetClass="path" presetSubtype="0" accel="50000" decel="50000" fill="hold" grpId="2" nodeType="withEffect">
                                  <p:stCondLst>
                                    <p:cond delay="0"/>
                                  </p:stCondLst>
                                  <p:childTnLst>
                                    <p:animMotion origin="layout" path="M 2.22222E-6 -2.39528E-6 L -0.00035 0.01759 " pathEditMode="relative" rAng="0" ptsTypes="AA">
                                      <p:cBhvr>
                                        <p:cTn id="215" dur="500" fill="hold"/>
                                        <p:tgtEl>
                                          <p:spTgt spid="77"/>
                                        </p:tgtEl>
                                        <p:attrNameLst>
                                          <p:attrName>ppt_x</p:attrName>
                                          <p:attrName>ppt_y</p:attrName>
                                        </p:attrNameLst>
                                      </p:cBhvr>
                                      <p:rCtr x="-17" y="879"/>
                                    </p:animMotion>
                                  </p:childTnLst>
                                </p:cTn>
                              </p:par>
                              <p:par>
                                <p:cTn id="216" presetID="42" presetClass="path" presetSubtype="0" accel="50000" decel="50000" fill="hold" grpId="0" nodeType="withEffect">
                                  <p:stCondLst>
                                    <p:cond delay="100"/>
                                  </p:stCondLst>
                                  <p:childTnLst>
                                    <p:animMotion origin="layout" path="M -0.00052 -0.00047 L -0.00104 0.0368 " pathEditMode="relative" rAng="0" ptsTypes="AA">
                                      <p:cBhvr>
                                        <p:cTn id="217" dur="500" fill="hold"/>
                                        <p:tgtEl>
                                          <p:spTgt spid="74"/>
                                        </p:tgtEl>
                                        <p:attrNameLst>
                                          <p:attrName>ppt_x</p:attrName>
                                          <p:attrName>ppt_y</p:attrName>
                                        </p:attrNameLst>
                                      </p:cBhvr>
                                      <p:rCtr x="-35" y="1852"/>
                                    </p:animMotion>
                                  </p:childTnLst>
                                </p:cTn>
                              </p:par>
                              <p:par>
                                <p:cTn id="218" presetID="22" presetClass="entr" presetSubtype="1" fill="hold" grpId="0" nodeType="withEffect">
                                  <p:stCondLst>
                                    <p:cond delay="0"/>
                                  </p:stCondLst>
                                  <p:childTnLst>
                                    <p:set>
                                      <p:cBhvr>
                                        <p:cTn id="219" dur="1" fill="hold">
                                          <p:stCondLst>
                                            <p:cond delay="0"/>
                                          </p:stCondLst>
                                        </p:cTn>
                                        <p:tgtEl>
                                          <p:spTgt spid="124"/>
                                        </p:tgtEl>
                                        <p:attrNameLst>
                                          <p:attrName>style.visibility</p:attrName>
                                        </p:attrNameLst>
                                      </p:cBhvr>
                                      <p:to>
                                        <p:strVal val="visible"/>
                                      </p:to>
                                    </p:set>
                                    <p:animEffect transition="in" filter="wipe(up)">
                                      <p:cBhvr>
                                        <p:cTn id="220" dur="250"/>
                                        <p:tgtEl>
                                          <p:spTgt spid="124"/>
                                        </p:tgtEl>
                                      </p:cBhvr>
                                    </p:animEffect>
                                  </p:childTnLst>
                                </p:cTn>
                              </p:par>
                              <p:par>
                                <p:cTn id="221" presetID="22" presetClass="entr" presetSubtype="1" fill="hold" grpId="0" nodeType="withEffect">
                                  <p:stCondLst>
                                    <p:cond delay="0"/>
                                  </p:stCondLst>
                                  <p:childTnLst>
                                    <p:set>
                                      <p:cBhvr>
                                        <p:cTn id="222" dur="1" fill="hold">
                                          <p:stCondLst>
                                            <p:cond delay="0"/>
                                          </p:stCondLst>
                                        </p:cTn>
                                        <p:tgtEl>
                                          <p:spTgt spid="126"/>
                                        </p:tgtEl>
                                        <p:attrNameLst>
                                          <p:attrName>style.visibility</p:attrName>
                                        </p:attrNameLst>
                                      </p:cBhvr>
                                      <p:to>
                                        <p:strVal val="visible"/>
                                      </p:to>
                                    </p:set>
                                    <p:animEffect transition="in" filter="wipe(up)">
                                      <p:cBhvr>
                                        <p:cTn id="223" dur="250"/>
                                        <p:tgtEl>
                                          <p:spTgt spid="126"/>
                                        </p:tgtEl>
                                      </p:cBhvr>
                                    </p:animEffect>
                                  </p:childTnLst>
                                </p:cTn>
                              </p:par>
                              <p:par>
                                <p:cTn id="224" presetID="22" presetClass="entr" presetSubtype="1" fill="hold" grpId="2" nodeType="withEffect">
                                  <p:stCondLst>
                                    <p:cond delay="0"/>
                                  </p:stCondLst>
                                  <p:childTnLst>
                                    <p:set>
                                      <p:cBhvr>
                                        <p:cTn id="225" dur="1" fill="hold">
                                          <p:stCondLst>
                                            <p:cond delay="0"/>
                                          </p:stCondLst>
                                        </p:cTn>
                                        <p:tgtEl>
                                          <p:spTgt spid="123"/>
                                        </p:tgtEl>
                                        <p:attrNameLst>
                                          <p:attrName>style.visibility</p:attrName>
                                        </p:attrNameLst>
                                      </p:cBhvr>
                                      <p:to>
                                        <p:strVal val="visible"/>
                                      </p:to>
                                    </p:set>
                                    <p:animEffect transition="in" filter="wipe(up)">
                                      <p:cBhvr>
                                        <p:cTn id="226" dur="250"/>
                                        <p:tgtEl>
                                          <p:spTgt spid="123"/>
                                        </p:tgtEl>
                                      </p:cBhvr>
                                    </p:animEffect>
                                  </p:childTnLst>
                                </p:cTn>
                              </p:par>
                              <p:par>
                                <p:cTn id="227" presetID="10" presetClass="exit" presetSubtype="0" fill="hold" nodeType="withEffect">
                                  <p:stCondLst>
                                    <p:cond delay="0"/>
                                  </p:stCondLst>
                                  <p:childTnLst>
                                    <p:animEffect transition="out" filter="fade">
                                      <p:cBhvr>
                                        <p:cTn id="228" dur="500"/>
                                        <p:tgtEl>
                                          <p:spTgt spid="51"/>
                                        </p:tgtEl>
                                      </p:cBhvr>
                                    </p:animEffect>
                                    <p:set>
                                      <p:cBhvr>
                                        <p:cTn id="229" dur="1" fill="hold">
                                          <p:stCondLst>
                                            <p:cond delay="499"/>
                                          </p:stCondLst>
                                        </p:cTn>
                                        <p:tgtEl>
                                          <p:spTgt spid="51"/>
                                        </p:tgtEl>
                                        <p:attrNameLst>
                                          <p:attrName>style.visibility</p:attrName>
                                        </p:attrNameLst>
                                      </p:cBhvr>
                                      <p:to>
                                        <p:strVal val="hidden"/>
                                      </p:to>
                                    </p:set>
                                  </p:childTnLst>
                                </p:cTn>
                              </p:par>
                              <p:par>
                                <p:cTn id="230" presetID="10" presetClass="entr" presetSubtype="0" fill="hold" nodeType="withEffect">
                                  <p:stCondLst>
                                    <p:cond delay="0"/>
                                  </p:stCondLst>
                                  <p:childTnLst>
                                    <p:set>
                                      <p:cBhvr>
                                        <p:cTn id="231" dur="1" fill="hold">
                                          <p:stCondLst>
                                            <p:cond delay="0"/>
                                          </p:stCondLst>
                                        </p:cTn>
                                        <p:tgtEl>
                                          <p:spTgt spid="61"/>
                                        </p:tgtEl>
                                        <p:attrNameLst>
                                          <p:attrName>style.visibility</p:attrName>
                                        </p:attrNameLst>
                                      </p:cBhvr>
                                      <p:to>
                                        <p:strVal val="visible"/>
                                      </p:to>
                                    </p:set>
                                    <p:animEffect transition="in" filter="fade">
                                      <p:cBhvr>
                                        <p:cTn id="232" dur="500"/>
                                        <p:tgtEl>
                                          <p:spTgt spid="61"/>
                                        </p:tgtEl>
                                      </p:cBhvr>
                                    </p:animEffect>
                                  </p:childTnLst>
                                </p:cTn>
                              </p:par>
                            </p:childTnLst>
                          </p:cTn>
                        </p:par>
                        <p:par>
                          <p:cTn id="233" fill="hold">
                            <p:stCondLst>
                              <p:cond delay="2250"/>
                            </p:stCondLst>
                            <p:childTnLst>
                              <p:par>
                                <p:cTn id="234" presetID="10" presetClass="exit" presetSubtype="0" fill="hold" nodeType="afterEffect">
                                  <p:stCondLst>
                                    <p:cond delay="0"/>
                                  </p:stCondLst>
                                  <p:childTnLst>
                                    <p:animEffect transition="out" filter="fade">
                                      <p:cBhvr>
                                        <p:cTn id="235" dur="500"/>
                                        <p:tgtEl>
                                          <p:spTgt spid="61"/>
                                        </p:tgtEl>
                                      </p:cBhvr>
                                    </p:animEffect>
                                    <p:set>
                                      <p:cBhvr>
                                        <p:cTn id="236" dur="1" fill="hold">
                                          <p:stCondLst>
                                            <p:cond delay="499"/>
                                          </p:stCondLst>
                                        </p:cTn>
                                        <p:tgtEl>
                                          <p:spTgt spid="61"/>
                                        </p:tgtEl>
                                        <p:attrNameLst>
                                          <p:attrName>style.visibility</p:attrName>
                                        </p:attrNameLst>
                                      </p:cBhvr>
                                      <p:to>
                                        <p:strVal val="hidden"/>
                                      </p:to>
                                    </p:set>
                                  </p:childTnLst>
                                </p:cTn>
                              </p:par>
                              <p:par>
                                <p:cTn id="237" presetID="10" presetClass="entr" presetSubtype="0" fill="hold" nodeType="withEffect">
                                  <p:stCondLst>
                                    <p:cond delay="0"/>
                                  </p:stCondLst>
                                  <p:childTnLst>
                                    <p:set>
                                      <p:cBhvr>
                                        <p:cTn id="238" dur="1" fill="hold">
                                          <p:stCondLst>
                                            <p:cond delay="0"/>
                                          </p:stCondLst>
                                        </p:cTn>
                                        <p:tgtEl>
                                          <p:spTgt spid="37"/>
                                        </p:tgtEl>
                                        <p:attrNameLst>
                                          <p:attrName>style.visibility</p:attrName>
                                        </p:attrNameLst>
                                      </p:cBhvr>
                                      <p:to>
                                        <p:strVal val="visible"/>
                                      </p:to>
                                    </p:set>
                                    <p:animEffect transition="in" filter="fade">
                                      <p:cBhvr>
                                        <p:cTn id="239" dur="500"/>
                                        <p:tgtEl>
                                          <p:spTgt spid="37"/>
                                        </p:tgtEl>
                                      </p:cBhvr>
                                    </p:animEffect>
                                  </p:childTnLst>
                                </p:cTn>
                              </p:par>
                              <p:par>
                                <p:cTn id="240" presetID="1" presetClass="entr" presetSubtype="0" fill="hold" grpId="2" nodeType="withEffect">
                                  <p:stCondLst>
                                    <p:cond delay="0"/>
                                  </p:stCondLst>
                                  <p:childTnLst>
                                    <p:set>
                                      <p:cBhvr>
                                        <p:cTn id="241" dur="1" fill="hold">
                                          <p:stCondLst>
                                            <p:cond delay="0"/>
                                          </p:stCondLst>
                                        </p:cTn>
                                        <p:tgtEl>
                                          <p:spTgt spid="14"/>
                                        </p:tgtEl>
                                        <p:attrNameLst>
                                          <p:attrName>style.visibility</p:attrName>
                                        </p:attrNameLst>
                                      </p:cBhvr>
                                      <p:to>
                                        <p:strVal val="visible"/>
                                      </p:to>
                                    </p:set>
                                  </p:childTnLst>
                                </p:cTn>
                              </p:par>
                              <p:par>
                                <p:cTn id="242" presetID="1" presetClass="exit" presetSubtype="0" fill="hold" grpId="1" nodeType="withEffect">
                                  <p:stCondLst>
                                    <p:cond delay="0"/>
                                  </p:stCondLst>
                                  <p:childTnLst>
                                    <p:set>
                                      <p:cBhvr>
                                        <p:cTn id="243" dur="1" fill="hold">
                                          <p:stCondLst>
                                            <p:cond delay="0"/>
                                          </p:stCondLst>
                                        </p:cTn>
                                        <p:tgtEl>
                                          <p:spTgt spid="62"/>
                                        </p:tgtEl>
                                        <p:attrNameLst>
                                          <p:attrName>style.visibility</p:attrName>
                                        </p:attrNameLst>
                                      </p:cBhvr>
                                      <p:to>
                                        <p:strVal val="hidden"/>
                                      </p:to>
                                    </p:set>
                                  </p:childTnLst>
                                </p:cTn>
                              </p:par>
                              <p:par>
                                <p:cTn id="244" presetID="64" presetClass="path" presetSubtype="0" accel="50000" decel="50000" fill="hold" grpId="3" nodeType="withEffect">
                                  <p:stCondLst>
                                    <p:cond delay="0"/>
                                  </p:stCondLst>
                                  <p:childTnLst>
                                    <p:animMotion origin="layout" path="M -0.00104 0.0368 L -0.0007 -0.00024 " pathEditMode="relative" rAng="0" ptsTypes="AA">
                                      <p:cBhvr>
                                        <p:cTn id="245" dur="1000" fill="hold"/>
                                        <p:tgtEl>
                                          <p:spTgt spid="74"/>
                                        </p:tgtEl>
                                        <p:attrNameLst>
                                          <p:attrName>ppt_x</p:attrName>
                                          <p:attrName>ppt_y</p:attrName>
                                        </p:attrNameLst>
                                      </p:cBhvr>
                                      <p:rCtr x="17" y="-1852"/>
                                    </p:animMotion>
                                  </p:childTnLst>
                                </p:cTn>
                              </p:par>
                              <p:par>
                                <p:cTn id="246" presetID="6" presetClass="emph" presetSubtype="0" fill="hold" grpId="3" nodeType="withEffect">
                                  <p:stCondLst>
                                    <p:cond delay="0"/>
                                  </p:stCondLst>
                                  <p:childTnLst>
                                    <p:animScale>
                                      <p:cBhvr>
                                        <p:cTn id="247" dur="1000" fill="hold"/>
                                        <p:tgtEl>
                                          <p:spTgt spid="77"/>
                                        </p:tgtEl>
                                      </p:cBhvr>
                                      <p:by x="100000" y="200000"/>
                                    </p:animScale>
                                  </p:childTnLst>
                                </p:cTn>
                              </p:par>
                              <p:par>
                                <p:cTn id="248" presetID="64" presetClass="path" presetSubtype="0" accel="50000" decel="50000" fill="hold" grpId="4" nodeType="withEffect">
                                  <p:stCondLst>
                                    <p:cond delay="0"/>
                                  </p:stCondLst>
                                  <p:childTnLst>
                                    <p:animMotion origin="layout" path="M -0.00035 0.0176 L -0.00035 -0.00139 " pathEditMode="relative" rAng="0" ptsTypes="AA">
                                      <p:cBhvr>
                                        <p:cTn id="249" dur="1000" fill="hold"/>
                                        <p:tgtEl>
                                          <p:spTgt spid="77"/>
                                        </p:tgtEl>
                                        <p:attrNameLst>
                                          <p:attrName>ppt_x</p:attrName>
                                          <p:attrName>ppt_y</p:attrName>
                                        </p:attrNameLst>
                                      </p:cBhvr>
                                      <p:rCtr x="0" y="-949"/>
                                    </p:animMotion>
                                  </p:childTnLst>
                                </p:cTn>
                              </p:par>
                            </p:childTnLst>
                          </p:cTn>
                        </p:par>
                      </p:childTnLst>
                    </p:cTn>
                  </p:par>
                </p:childTnLst>
              </p:cTn>
              <p:nextCondLst>
                <p:cond evt="onClick" delay="0">
                  <p:tgtEl>
                    <p:spTgt spid="62"/>
                  </p:tgtEl>
                </p:cond>
              </p:nextCondLst>
            </p:seq>
          </p:childTnLst>
        </p:cTn>
      </p:par>
    </p:tnLst>
    <p:bldLst>
      <p:bldP spid="64" grpId="0" animBg="1"/>
      <p:bldP spid="64" grpId="4" animBg="1"/>
      <p:bldP spid="64" grpId="5" animBg="1"/>
      <p:bldP spid="41" grpId="0" animBg="1"/>
      <p:bldP spid="41" grpId="4" animBg="1"/>
      <p:bldP spid="41" grpId="5" animBg="1"/>
      <p:bldP spid="107" grpId="0" animBg="1"/>
      <p:bldP spid="107" grpId="1" animBg="1"/>
      <p:bldP spid="107" grpId="4" animBg="1"/>
      <p:bldP spid="108" grpId="1" animBg="1"/>
      <p:bldP spid="108" grpId="4" animBg="1"/>
      <p:bldP spid="108" grpId="5" animBg="1"/>
      <p:bldP spid="40" grpId="0" animBg="1"/>
      <p:bldP spid="40" grpId="4" animBg="1"/>
      <p:bldP spid="40" grpId="5" animBg="1"/>
      <p:bldP spid="65" grpId="5" animBg="1"/>
      <p:bldP spid="53" grpId="0"/>
      <p:bldP spid="63" grpId="0" animBg="1"/>
      <p:bldP spid="123" grpId="2" animBg="1"/>
      <p:bldP spid="123" grpId="4" animBg="1"/>
      <p:bldP spid="123" grpId="5" animBg="1"/>
      <p:bldP spid="124" grpId="0" animBg="1"/>
      <p:bldP spid="124" grpId="1" animBg="1"/>
      <p:bldP spid="124" grpId="2" animBg="1"/>
      <p:bldP spid="126" grpId="0" animBg="1"/>
      <p:bldP spid="126" grpId="1" animBg="1"/>
      <p:bldP spid="126" grpId="2" animBg="1"/>
      <p:bldP spid="74" grpId="0" animBg="1"/>
      <p:bldP spid="74" grpId="1" animBg="1"/>
      <p:bldP spid="74" grpId="2" animBg="1"/>
      <p:bldP spid="74" grpId="3" animBg="1"/>
      <p:bldP spid="77" grpId="0" animBg="1"/>
      <p:bldP spid="77" grpId="1" animBg="1"/>
      <p:bldP spid="77" grpId="2" animBg="1"/>
      <p:bldP spid="77" grpId="3" animBg="1"/>
      <p:bldP spid="77" grpId="4" animBg="1"/>
      <p:bldP spid="83" grpId="0" animBg="1"/>
      <p:bldP spid="82" grpId="0" animBg="1"/>
      <p:bldP spid="127" grpId="0"/>
      <p:bldP spid="128" grpId="0"/>
      <p:bldP spid="129" grpId="0"/>
      <p:bldP spid="130" grpId="0"/>
      <p:bldP spid="133" grpId="0"/>
      <p:bldP spid="134" grpId="0"/>
      <p:bldP spid="106" grpId="0" animBg="1"/>
      <p:bldP spid="106" grpId="1" animBg="1"/>
      <p:bldP spid="106" grpId="5" animBg="1"/>
      <p:bldP spid="109" grpId="1" animBg="1"/>
      <p:bldP spid="109" grpId="3" animBg="1"/>
      <p:bldP spid="109" grpId="5" animBg="1"/>
      <p:bldP spid="103" grpId="0" animBg="1"/>
      <p:bldP spid="103" grpId="1" animBg="1"/>
      <p:bldP spid="103" grpId="4" animBg="1"/>
      <p:bldP spid="8" grpId="0" animBg="1"/>
      <p:bldP spid="14" grpId="0" animBg="1"/>
      <p:bldP spid="14" grpId="1" animBg="1"/>
      <p:bldP spid="14" grpId="2" animBg="1"/>
      <p:bldP spid="62" grpId="0" animBg="1"/>
      <p:bldP spid="62" grpId="1" animBg="1"/>
      <p:bldP spid="135"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 name="Rectangle 63"/>
          <p:cNvSpPr/>
          <p:nvPr/>
        </p:nvSpPr>
        <p:spPr>
          <a:xfrm>
            <a:off x="2432295" y="5517698"/>
            <a:ext cx="2237836" cy="1079654"/>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41" name="Rectangle 40"/>
          <p:cNvSpPr/>
          <p:nvPr/>
        </p:nvSpPr>
        <p:spPr>
          <a:xfrm>
            <a:off x="1735336" y="5524574"/>
            <a:ext cx="2260600" cy="106675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07" name="Rectangle 106"/>
          <p:cNvSpPr/>
          <p:nvPr/>
        </p:nvSpPr>
        <p:spPr>
          <a:xfrm>
            <a:off x="1735336" y="5524574"/>
            <a:ext cx="2260600" cy="1066757"/>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08" name="Rectangle 107"/>
          <p:cNvSpPr/>
          <p:nvPr/>
        </p:nvSpPr>
        <p:spPr>
          <a:xfrm>
            <a:off x="2432295" y="5517698"/>
            <a:ext cx="2237836" cy="1079654"/>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29" name="Groupe 28"/>
          <p:cNvGrpSpPr/>
          <p:nvPr/>
        </p:nvGrpSpPr>
        <p:grpSpPr>
          <a:xfrm>
            <a:off x="1685895" y="3892925"/>
            <a:ext cx="2999917" cy="2704427"/>
            <a:chOff x="999206" y="3892925"/>
            <a:chExt cx="2999917" cy="2704427"/>
          </a:xfrm>
        </p:grpSpPr>
        <p:sp>
          <p:nvSpPr>
            <p:cNvPr id="4" name="Rectangle 3"/>
            <p:cNvSpPr/>
            <p:nvPr/>
          </p:nvSpPr>
          <p:spPr>
            <a:xfrm>
              <a:off x="999206" y="5517698"/>
              <a:ext cx="2999917" cy="1079654"/>
            </a:xfrm>
            <a:prstGeom prst="rect">
              <a:avLst/>
            </a:prstGeom>
            <a:gradFill>
              <a:gsLst>
                <a:gs pos="0">
                  <a:schemeClr val="tx1">
                    <a:lumMod val="50000"/>
                    <a:alpha val="56000"/>
                  </a:schemeClr>
                </a:gs>
                <a:gs pos="50000">
                  <a:schemeClr val="bg1">
                    <a:lumMod val="50000"/>
                    <a:lumOff val="50000"/>
                    <a:alpha val="69000"/>
                  </a:schemeClr>
                </a:gs>
                <a:gs pos="100000">
                  <a:schemeClr val="bg1">
                    <a:lumMod val="75000"/>
                    <a:lumOff val="25000"/>
                    <a:alpha val="80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5" name="Rectangle 24"/>
            <p:cNvSpPr/>
            <p:nvPr/>
          </p:nvSpPr>
          <p:spPr>
            <a:xfrm>
              <a:off x="3847073" y="5118712"/>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 name="Rectangle 8"/>
            <p:cNvSpPr/>
            <p:nvPr/>
          </p:nvSpPr>
          <p:spPr>
            <a:xfrm>
              <a:off x="1080061" y="3892925"/>
              <a:ext cx="84909" cy="1657836"/>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32" name="Connecteur droit avec flèche 131"/>
          <p:cNvCxnSpPr/>
          <p:nvPr/>
        </p:nvCxnSpPr>
        <p:spPr>
          <a:xfrm>
            <a:off x="823315" y="6237312"/>
            <a:ext cx="796357" cy="139141"/>
          </a:xfrm>
          <a:prstGeom prst="straightConnector1">
            <a:avLst/>
          </a:prstGeom>
          <a:ln w="57150">
            <a:solidFill>
              <a:schemeClr val="bg1">
                <a:lumMod val="95000"/>
                <a:lumOff val="5000"/>
              </a:schemeClr>
            </a:solidFill>
            <a:tailEnd type="arrow"/>
          </a:ln>
          <a:effectLst/>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grpSp>
        <p:nvGrpSpPr>
          <p:cNvPr id="122" name="Groupe 121"/>
          <p:cNvGrpSpPr/>
          <p:nvPr/>
        </p:nvGrpSpPr>
        <p:grpSpPr>
          <a:xfrm>
            <a:off x="4418708" y="3892924"/>
            <a:ext cx="980326" cy="1271249"/>
            <a:chOff x="5220072" y="3480826"/>
            <a:chExt cx="980326" cy="1271249"/>
          </a:xfrm>
        </p:grpSpPr>
        <p:sp>
          <p:nvSpPr>
            <p:cNvPr id="121" name="Forme libre 120"/>
            <p:cNvSpPr/>
            <p:nvPr/>
          </p:nvSpPr>
          <p:spPr>
            <a:xfrm flipV="1">
              <a:off x="5405307" y="4401146"/>
              <a:ext cx="420323" cy="166255"/>
            </a:xfrm>
            <a:custGeom>
              <a:avLst/>
              <a:gdLst>
                <a:gd name="connsiteX0" fmla="*/ 0 w 564078"/>
                <a:gd name="connsiteY0" fmla="*/ 0 h 166255"/>
                <a:gd name="connsiteX1" fmla="*/ 558141 w 564078"/>
                <a:gd name="connsiteY1" fmla="*/ 0 h 166255"/>
                <a:gd name="connsiteX2" fmla="*/ 564078 w 564078"/>
                <a:gd name="connsiteY2" fmla="*/ 166255 h 166255"/>
                <a:gd name="connsiteX0" fmla="*/ 0 w 601056"/>
                <a:gd name="connsiteY0" fmla="*/ 12315 h 178570"/>
                <a:gd name="connsiteX1" fmla="*/ 558141 w 601056"/>
                <a:gd name="connsiteY1" fmla="*/ 12315 h 178570"/>
                <a:gd name="connsiteX2" fmla="*/ 564078 w 601056"/>
                <a:gd name="connsiteY2" fmla="*/ 178570 h 178570"/>
                <a:gd name="connsiteX0" fmla="*/ 0 w 598419"/>
                <a:gd name="connsiteY0" fmla="*/ 38704 h 204959"/>
                <a:gd name="connsiteX1" fmla="*/ 558141 w 598419"/>
                <a:gd name="connsiteY1" fmla="*/ 38704 h 204959"/>
                <a:gd name="connsiteX2" fmla="*/ 564078 w 598419"/>
                <a:gd name="connsiteY2" fmla="*/ 204959 h 204959"/>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0333"/>
                <a:gd name="connsiteY0" fmla="*/ 0 h 166255"/>
                <a:gd name="connsiteX1" fmla="*/ 528453 w 570333"/>
                <a:gd name="connsiteY1" fmla="*/ 29688 h 166255"/>
                <a:gd name="connsiteX2" fmla="*/ 540329 w 570333"/>
                <a:gd name="connsiteY2" fmla="*/ 47503 h 166255"/>
                <a:gd name="connsiteX3" fmla="*/ 564078 w 570333"/>
                <a:gd name="connsiteY3" fmla="*/ 166255 h 166255"/>
                <a:gd name="connsiteX0" fmla="*/ 0 w 579606"/>
                <a:gd name="connsiteY0" fmla="*/ 0 h 166255"/>
                <a:gd name="connsiteX1" fmla="*/ 528453 w 579606"/>
                <a:gd name="connsiteY1" fmla="*/ 29688 h 166255"/>
                <a:gd name="connsiteX2" fmla="*/ 564078 w 579606"/>
                <a:gd name="connsiteY2" fmla="*/ 166255 h 166255"/>
                <a:gd name="connsiteX0" fmla="*/ 0 w 564078"/>
                <a:gd name="connsiteY0" fmla="*/ 143 h 166398"/>
                <a:gd name="connsiteX1" fmla="*/ 528453 w 564078"/>
                <a:gd name="connsiteY1" fmla="*/ 29831 h 166398"/>
                <a:gd name="connsiteX2" fmla="*/ 564078 w 564078"/>
                <a:gd name="connsiteY2" fmla="*/ 166398 h 166398"/>
                <a:gd name="connsiteX0" fmla="*/ 0 w 564078"/>
                <a:gd name="connsiteY0" fmla="*/ 0 h 166255"/>
                <a:gd name="connsiteX1" fmla="*/ 510640 w 564078"/>
                <a:gd name="connsiteY1" fmla="*/ 35625 h 166255"/>
                <a:gd name="connsiteX2" fmla="*/ 564078 w 564078"/>
                <a:gd name="connsiteY2" fmla="*/ 166255 h 166255"/>
                <a:gd name="connsiteX0" fmla="*/ 0 w 564078"/>
                <a:gd name="connsiteY0" fmla="*/ 0 h 166255"/>
                <a:gd name="connsiteX1" fmla="*/ 510640 w 564078"/>
                <a:gd name="connsiteY1" fmla="*/ 35625 h 166255"/>
                <a:gd name="connsiteX2" fmla="*/ 564078 w 564078"/>
                <a:gd name="connsiteY2" fmla="*/ 166255 h 166255"/>
                <a:gd name="connsiteX0" fmla="*/ 0 w 565505"/>
                <a:gd name="connsiteY0" fmla="*/ 0 h 166255"/>
                <a:gd name="connsiteX1" fmla="*/ 546266 w 565505"/>
                <a:gd name="connsiteY1" fmla="*/ 41563 h 166255"/>
                <a:gd name="connsiteX2" fmla="*/ 564078 w 565505"/>
                <a:gd name="connsiteY2" fmla="*/ 166255 h 166255"/>
              </a:gdLst>
              <a:ahLst/>
              <a:cxnLst>
                <a:cxn ang="0">
                  <a:pos x="connsiteX0" y="connsiteY0"/>
                </a:cxn>
                <a:cxn ang="0">
                  <a:pos x="connsiteX1" y="connsiteY1"/>
                </a:cxn>
                <a:cxn ang="0">
                  <a:pos x="connsiteX2" y="connsiteY2"/>
                </a:cxn>
              </a:cxnLst>
              <a:rect l="l" t="t" r="r" b="b"/>
              <a:pathLst>
                <a:path w="565505" h="166255">
                  <a:moveTo>
                    <a:pt x="0" y="0"/>
                  </a:moveTo>
                  <a:cubicBezTo>
                    <a:pt x="186047" y="0"/>
                    <a:pt x="511630" y="7916"/>
                    <a:pt x="546266" y="41563"/>
                  </a:cubicBezTo>
                  <a:cubicBezTo>
                    <a:pt x="580902" y="75210"/>
                    <a:pt x="556656" y="137804"/>
                    <a:pt x="564078" y="166255"/>
                  </a:cubicBezTo>
                </a:path>
              </a:pathLst>
            </a:custGeom>
            <a:solidFill>
              <a:schemeClr val="bg1">
                <a:lumMod val="50000"/>
                <a:lumOff val="50000"/>
              </a:schemeClr>
            </a:solidFill>
            <a:ln w="88900">
              <a:solidFill>
                <a:schemeClr val="bg1">
                  <a:lumMod val="65000"/>
                  <a:lumOff val="3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Forme libre 119"/>
            <p:cNvSpPr/>
            <p:nvPr/>
          </p:nvSpPr>
          <p:spPr>
            <a:xfrm>
              <a:off x="5387521" y="3550777"/>
              <a:ext cx="565505" cy="166255"/>
            </a:xfrm>
            <a:custGeom>
              <a:avLst/>
              <a:gdLst>
                <a:gd name="connsiteX0" fmla="*/ 0 w 564078"/>
                <a:gd name="connsiteY0" fmla="*/ 0 h 166255"/>
                <a:gd name="connsiteX1" fmla="*/ 558141 w 564078"/>
                <a:gd name="connsiteY1" fmla="*/ 0 h 166255"/>
                <a:gd name="connsiteX2" fmla="*/ 564078 w 564078"/>
                <a:gd name="connsiteY2" fmla="*/ 166255 h 166255"/>
                <a:gd name="connsiteX0" fmla="*/ 0 w 601056"/>
                <a:gd name="connsiteY0" fmla="*/ 12315 h 178570"/>
                <a:gd name="connsiteX1" fmla="*/ 558141 w 601056"/>
                <a:gd name="connsiteY1" fmla="*/ 12315 h 178570"/>
                <a:gd name="connsiteX2" fmla="*/ 564078 w 601056"/>
                <a:gd name="connsiteY2" fmla="*/ 178570 h 178570"/>
                <a:gd name="connsiteX0" fmla="*/ 0 w 598419"/>
                <a:gd name="connsiteY0" fmla="*/ 38704 h 204959"/>
                <a:gd name="connsiteX1" fmla="*/ 558141 w 598419"/>
                <a:gd name="connsiteY1" fmla="*/ 38704 h 204959"/>
                <a:gd name="connsiteX2" fmla="*/ 564078 w 598419"/>
                <a:gd name="connsiteY2" fmla="*/ 204959 h 204959"/>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0333"/>
                <a:gd name="connsiteY0" fmla="*/ 0 h 166255"/>
                <a:gd name="connsiteX1" fmla="*/ 528453 w 570333"/>
                <a:gd name="connsiteY1" fmla="*/ 29688 h 166255"/>
                <a:gd name="connsiteX2" fmla="*/ 540329 w 570333"/>
                <a:gd name="connsiteY2" fmla="*/ 47503 h 166255"/>
                <a:gd name="connsiteX3" fmla="*/ 564078 w 570333"/>
                <a:gd name="connsiteY3" fmla="*/ 166255 h 166255"/>
                <a:gd name="connsiteX0" fmla="*/ 0 w 579606"/>
                <a:gd name="connsiteY0" fmla="*/ 0 h 166255"/>
                <a:gd name="connsiteX1" fmla="*/ 528453 w 579606"/>
                <a:gd name="connsiteY1" fmla="*/ 29688 h 166255"/>
                <a:gd name="connsiteX2" fmla="*/ 564078 w 579606"/>
                <a:gd name="connsiteY2" fmla="*/ 166255 h 166255"/>
                <a:gd name="connsiteX0" fmla="*/ 0 w 564078"/>
                <a:gd name="connsiteY0" fmla="*/ 143 h 166398"/>
                <a:gd name="connsiteX1" fmla="*/ 528453 w 564078"/>
                <a:gd name="connsiteY1" fmla="*/ 29831 h 166398"/>
                <a:gd name="connsiteX2" fmla="*/ 564078 w 564078"/>
                <a:gd name="connsiteY2" fmla="*/ 166398 h 166398"/>
                <a:gd name="connsiteX0" fmla="*/ 0 w 564078"/>
                <a:gd name="connsiteY0" fmla="*/ 0 h 166255"/>
                <a:gd name="connsiteX1" fmla="*/ 510640 w 564078"/>
                <a:gd name="connsiteY1" fmla="*/ 35625 h 166255"/>
                <a:gd name="connsiteX2" fmla="*/ 564078 w 564078"/>
                <a:gd name="connsiteY2" fmla="*/ 166255 h 166255"/>
                <a:gd name="connsiteX0" fmla="*/ 0 w 564078"/>
                <a:gd name="connsiteY0" fmla="*/ 0 h 166255"/>
                <a:gd name="connsiteX1" fmla="*/ 510640 w 564078"/>
                <a:gd name="connsiteY1" fmla="*/ 35625 h 166255"/>
                <a:gd name="connsiteX2" fmla="*/ 564078 w 564078"/>
                <a:gd name="connsiteY2" fmla="*/ 166255 h 166255"/>
                <a:gd name="connsiteX0" fmla="*/ 0 w 565505"/>
                <a:gd name="connsiteY0" fmla="*/ 0 h 166255"/>
                <a:gd name="connsiteX1" fmla="*/ 546266 w 565505"/>
                <a:gd name="connsiteY1" fmla="*/ 41563 h 166255"/>
                <a:gd name="connsiteX2" fmla="*/ 564078 w 565505"/>
                <a:gd name="connsiteY2" fmla="*/ 166255 h 166255"/>
              </a:gdLst>
              <a:ahLst/>
              <a:cxnLst>
                <a:cxn ang="0">
                  <a:pos x="connsiteX0" y="connsiteY0"/>
                </a:cxn>
                <a:cxn ang="0">
                  <a:pos x="connsiteX1" y="connsiteY1"/>
                </a:cxn>
                <a:cxn ang="0">
                  <a:pos x="connsiteX2" y="connsiteY2"/>
                </a:cxn>
              </a:cxnLst>
              <a:rect l="l" t="t" r="r" b="b"/>
              <a:pathLst>
                <a:path w="565505" h="166255">
                  <a:moveTo>
                    <a:pt x="0" y="0"/>
                  </a:moveTo>
                  <a:cubicBezTo>
                    <a:pt x="186047" y="0"/>
                    <a:pt x="511630" y="7916"/>
                    <a:pt x="546266" y="41563"/>
                  </a:cubicBezTo>
                  <a:cubicBezTo>
                    <a:pt x="580902" y="75210"/>
                    <a:pt x="556656" y="137804"/>
                    <a:pt x="564078" y="166255"/>
                  </a:cubicBezTo>
                </a:path>
              </a:pathLst>
            </a:custGeom>
            <a:solidFill>
              <a:schemeClr val="bg1">
                <a:lumMod val="50000"/>
                <a:lumOff val="50000"/>
              </a:schemeClr>
            </a:solidFill>
            <a:ln w="88900">
              <a:solidFill>
                <a:schemeClr val="bg1">
                  <a:lumMod val="65000"/>
                  <a:lumOff val="3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4" name="Groupe 83"/>
            <p:cNvGrpSpPr/>
            <p:nvPr/>
          </p:nvGrpSpPr>
          <p:grpSpPr>
            <a:xfrm>
              <a:off x="5220072" y="3480826"/>
              <a:ext cx="360040" cy="1271249"/>
              <a:chOff x="5868144" y="3309011"/>
              <a:chExt cx="360040" cy="1271249"/>
            </a:xfrm>
          </p:grpSpPr>
          <p:sp>
            <p:nvSpPr>
              <p:cNvPr id="69" name="Rectangle à coins arrondis 68"/>
              <p:cNvSpPr/>
              <p:nvPr/>
            </p:nvSpPr>
            <p:spPr>
              <a:xfrm>
                <a:off x="5868144" y="3490841"/>
                <a:ext cx="360040" cy="840017"/>
              </a:xfrm>
              <a:prstGeom prst="roundRect">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à coins arrondis 69"/>
              <p:cNvSpPr/>
              <p:nvPr/>
            </p:nvSpPr>
            <p:spPr>
              <a:xfrm>
                <a:off x="5940152" y="3595960"/>
                <a:ext cx="216024" cy="625128"/>
              </a:xfrm>
              <a:prstGeom prst="roundRect">
                <a:avLst>
                  <a:gd name="adj" fmla="val 48837"/>
                </a:avLst>
              </a:prstGeom>
              <a:gradFill flip="none" rotWithShape="1">
                <a:gsLst>
                  <a:gs pos="0">
                    <a:schemeClr val="bg1">
                      <a:lumMod val="95000"/>
                      <a:lumOff val="5000"/>
                    </a:schemeClr>
                  </a:gs>
                  <a:gs pos="98333">
                    <a:schemeClr val="bg1">
                      <a:lumMod val="95000"/>
                      <a:lumOff val="5000"/>
                    </a:schemeClr>
                  </a:gs>
                  <a:gs pos="54000">
                    <a:schemeClr val="tx1">
                      <a:lumMod val="65000"/>
                    </a:schemeClr>
                  </a:gs>
                </a:gsLst>
                <a:lin ang="0" scaled="0"/>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71"/>
              <p:cNvSpPr/>
              <p:nvPr/>
            </p:nvSpPr>
            <p:spPr>
              <a:xfrm>
                <a:off x="5976448" y="4162890"/>
                <a:ext cx="143433" cy="167968"/>
              </a:xfrm>
              <a:prstGeom prst="rect">
                <a:avLst/>
              </a:prstGeom>
              <a:gradFill flip="none" rotWithShape="1">
                <a:gsLst>
                  <a:gs pos="0">
                    <a:schemeClr val="bg1">
                      <a:lumMod val="75000"/>
                      <a:lumOff val="25000"/>
                    </a:schemeClr>
                  </a:gs>
                  <a:gs pos="98333">
                    <a:schemeClr val="bg1">
                      <a:lumMod val="75000"/>
                      <a:lumOff val="2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71" name="Rectangle 70"/>
              <p:cNvSpPr/>
              <p:nvPr/>
            </p:nvSpPr>
            <p:spPr>
              <a:xfrm>
                <a:off x="5998319" y="3309011"/>
                <a:ext cx="99690" cy="1271249"/>
              </a:xfrm>
              <a:prstGeom prst="rect">
                <a:avLst/>
              </a:prstGeom>
              <a:gradFill flip="none" rotWithShape="1">
                <a:gsLst>
                  <a:gs pos="0">
                    <a:schemeClr val="bg1">
                      <a:lumMod val="65000"/>
                      <a:lumOff val="35000"/>
                    </a:schemeClr>
                  </a:gs>
                  <a:gs pos="98333">
                    <a:schemeClr val="bg1">
                      <a:lumMod val="65000"/>
                      <a:lumOff val="3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grpSp>
          <p:nvGrpSpPr>
            <p:cNvPr id="118" name="Groupe 117"/>
            <p:cNvGrpSpPr/>
            <p:nvPr/>
          </p:nvGrpSpPr>
          <p:grpSpPr>
            <a:xfrm>
              <a:off x="5717325" y="3666249"/>
              <a:ext cx="483073" cy="791220"/>
              <a:chOff x="6537198" y="3902201"/>
              <a:chExt cx="483073" cy="791220"/>
            </a:xfrm>
          </p:grpSpPr>
          <p:grpSp>
            <p:nvGrpSpPr>
              <p:cNvPr id="91" name="Groupe 90"/>
              <p:cNvGrpSpPr/>
              <p:nvPr/>
            </p:nvGrpSpPr>
            <p:grpSpPr>
              <a:xfrm>
                <a:off x="6537198" y="3902201"/>
                <a:ext cx="483073" cy="791220"/>
                <a:chOff x="5868143" y="3784329"/>
                <a:chExt cx="483073" cy="791220"/>
              </a:xfrm>
            </p:grpSpPr>
            <p:sp>
              <p:nvSpPr>
                <p:cNvPr id="92" name="Rectangle à coins arrondis 91"/>
                <p:cNvSpPr/>
                <p:nvPr/>
              </p:nvSpPr>
              <p:spPr>
                <a:xfrm>
                  <a:off x="5868143" y="3959199"/>
                  <a:ext cx="483073" cy="504057"/>
                </a:xfrm>
                <a:prstGeom prst="roundRect">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94"/>
                <p:cNvSpPr/>
                <p:nvPr/>
              </p:nvSpPr>
              <p:spPr>
                <a:xfrm>
                  <a:off x="6055791" y="3784329"/>
                  <a:ext cx="96106" cy="318886"/>
                </a:xfrm>
                <a:prstGeom prst="rect">
                  <a:avLst/>
                </a:prstGeom>
                <a:gradFill flip="none" rotWithShape="1">
                  <a:gsLst>
                    <a:gs pos="0">
                      <a:schemeClr val="bg1">
                        <a:lumMod val="75000"/>
                        <a:lumOff val="25000"/>
                      </a:schemeClr>
                    </a:gs>
                    <a:gs pos="98333">
                      <a:schemeClr val="bg1">
                        <a:lumMod val="75000"/>
                        <a:lumOff val="2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96" name="Rectangle 95"/>
                <p:cNvSpPr/>
                <p:nvPr/>
              </p:nvSpPr>
              <p:spPr>
                <a:xfrm>
                  <a:off x="5926603" y="4183786"/>
                  <a:ext cx="99690" cy="391763"/>
                </a:xfrm>
                <a:prstGeom prst="rect">
                  <a:avLst/>
                </a:prstGeom>
                <a:gradFill flip="none" rotWithShape="1">
                  <a:gsLst>
                    <a:gs pos="0">
                      <a:schemeClr val="bg1">
                        <a:lumMod val="65000"/>
                        <a:lumOff val="35000"/>
                      </a:schemeClr>
                    </a:gs>
                    <a:gs pos="98333">
                      <a:schemeClr val="bg1">
                        <a:lumMod val="65000"/>
                        <a:lumOff val="3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sp>
            <p:nvSpPr>
              <p:cNvPr id="97" name="Rectangle 96"/>
              <p:cNvSpPr/>
              <p:nvPr/>
            </p:nvSpPr>
            <p:spPr>
              <a:xfrm rot="5400000">
                <a:off x="6570323" y="4184630"/>
                <a:ext cx="284722" cy="234055"/>
              </a:xfrm>
              <a:custGeom>
                <a:avLst/>
                <a:gdLst>
                  <a:gd name="connsiteX0" fmla="*/ 0 w 279167"/>
                  <a:gd name="connsiteY0" fmla="*/ 0 h 368424"/>
                  <a:gd name="connsiteX1" fmla="*/ 279167 w 279167"/>
                  <a:gd name="connsiteY1" fmla="*/ 0 h 368424"/>
                  <a:gd name="connsiteX2" fmla="*/ 279167 w 279167"/>
                  <a:gd name="connsiteY2" fmla="*/ 368424 h 368424"/>
                  <a:gd name="connsiteX3" fmla="*/ 0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279167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92413 w 279167"/>
                  <a:gd name="connsiteY3" fmla="*/ 368424 h 368424"/>
                  <a:gd name="connsiteX4" fmla="*/ 0 w 279167"/>
                  <a:gd name="connsiteY4" fmla="*/ 0 h 36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167" h="368424">
                    <a:moveTo>
                      <a:pt x="0" y="0"/>
                    </a:moveTo>
                    <a:lnTo>
                      <a:pt x="279167" y="0"/>
                    </a:lnTo>
                    <a:lnTo>
                      <a:pt x="196482" y="368424"/>
                    </a:lnTo>
                    <a:lnTo>
                      <a:pt x="92413" y="368424"/>
                    </a:lnTo>
                    <a:lnTo>
                      <a:pt x="0" y="0"/>
                    </a:lnTo>
                    <a:close/>
                  </a:path>
                </a:pathLst>
              </a:custGeom>
              <a:gradFill flip="none" rotWithShape="1">
                <a:gsLst>
                  <a:gs pos="0">
                    <a:schemeClr val="bg1">
                      <a:lumMod val="75000"/>
                      <a:lumOff val="25000"/>
                    </a:schemeClr>
                  </a:gs>
                  <a:gs pos="98333">
                    <a:schemeClr val="bg1">
                      <a:lumMod val="75000"/>
                      <a:lumOff val="2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grpSp>
      <p:grpSp>
        <p:nvGrpSpPr>
          <p:cNvPr id="60" name="Groupe 59"/>
          <p:cNvGrpSpPr/>
          <p:nvPr/>
        </p:nvGrpSpPr>
        <p:grpSpPr>
          <a:xfrm>
            <a:off x="1226241" y="2852936"/>
            <a:ext cx="3960439" cy="908480"/>
            <a:chOff x="870059" y="4818650"/>
            <a:chExt cx="3960439" cy="908480"/>
          </a:xfrm>
        </p:grpSpPr>
        <p:grpSp>
          <p:nvGrpSpPr>
            <p:cNvPr id="39" name="Groupe 38"/>
            <p:cNvGrpSpPr/>
            <p:nvPr/>
          </p:nvGrpSpPr>
          <p:grpSpPr>
            <a:xfrm>
              <a:off x="870059" y="4829506"/>
              <a:ext cx="3960439" cy="897624"/>
              <a:chOff x="5004047" y="4077072"/>
              <a:chExt cx="3960439" cy="897624"/>
            </a:xfrm>
          </p:grpSpPr>
          <p:sp>
            <p:nvSpPr>
              <p:cNvPr id="30" name="Rectangle à coins arrondis 29"/>
              <p:cNvSpPr/>
              <p:nvPr/>
            </p:nvSpPr>
            <p:spPr>
              <a:xfrm>
                <a:off x="5004047" y="4077072"/>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33" name="Groupe 32"/>
              <p:cNvGrpSpPr/>
              <p:nvPr/>
            </p:nvGrpSpPr>
            <p:grpSpPr>
              <a:xfrm>
                <a:off x="5364866" y="4104696"/>
                <a:ext cx="413965" cy="825616"/>
                <a:chOff x="899592" y="4149080"/>
                <a:chExt cx="413965" cy="825616"/>
              </a:xfrm>
              <a:solidFill>
                <a:srgbClr val="FF0000"/>
              </a:solidFill>
            </p:grpSpPr>
            <p:sp>
              <p:nvSpPr>
                <p:cNvPr id="34" name="Ellipse 33"/>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52" name="Flèche vers le haut 51"/>
            <p:cNvSpPr/>
            <p:nvPr/>
          </p:nvSpPr>
          <p:spPr>
            <a:xfrm>
              <a:off x="4020594" y="4818650"/>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40" name="Rectangle 39"/>
          <p:cNvSpPr/>
          <p:nvPr/>
        </p:nvSpPr>
        <p:spPr>
          <a:xfrm>
            <a:off x="1764982" y="3892924"/>
            <a:ext cx="90974" cy="1912340"/>
          </a:xfrm>
          <a:prstGeom prst="rect">
            <a:avLst/>
          </a:prstGeom>
          <a:solidFill>
            <a:schemeClr val="accent2">
              <a:alpha val="49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Les vérins</a:t>
            </a:r>
            <a:endParaRPr lang="fr-FR" b="1" dirty="0">
              <a:effectLst>
                <a:outerShdw blurRad="38100" dist="38100" dir="2700000" algn="tl">
                  <a:srgbClr val="000000">
                    <a:alpha val="43137"/>
                  </a:srgbClr>
                </a:outerShdw>
              </a:effectLst>
            </a:endParaRPr>
          </a:p>
        </p:txBody>
      </p:sp>
      <p:grpSp>
        <p:nvGrpSpPr>
          <p:cNvPr id="7" name="Groupe 6"/>
          <p:cNvGrpSpPr/>
          <p:nvPr/>
        </p:nvGrpSpPr>
        <p:grpSpPr>
          <a:xfrm>
            <a:off x="1770556" y="5550760"/>
            <a:ext cx="3526712" cy="1008112"/>
            <a:chOff x="21830" y="2852936"/>
            <a:chExt cx="3526712" cy="1008112"/>
          </a:xfrm>
          <a:gradFill>
            <a:gsLst>
              <a:gs pos="14000">
                <a:schemeClr val="bg1"/>
              </a:gs>
              <a:gs pos="47000">
                <a:schemeClr val="bg1">
                  <a:lumMod val="50000"/>
                  <a:lumOff val="50000"/>
                </a:schemeClr>
              </a:gs>
              <a:gs pos="84000">
                <a:schemeClr val="bg1"/>
              </a:gs>
            </a:gsLst>
            <a:lin ang="5400000" scaled="0"/>
          </a:gradFill>
        </p:grpSpPr>
        <p:sp>
          <p:nvSpPr>
            <p:cNvPr id="6" name="Rectangle 5"/>
            <p:cNvSpPr/>
            <p:nvPr/>
          </p:nvSpPr>
          <p:spPr>
            <a:xfrm>
              <a:off x="21830" y="3253172"/>
              <a:ext cx="3526712" cy="207640"/>
            </a:xfrm>
            <a:prstGeom prst="rect">
              <a:avLst/>
            </a:prstGeom>
            <a:gradFill>
              <a:gsLst>
                <a:gs pos="14000">
                  <a:schemeClr val="bg1"/>
                </a:gs>
                <a:gs pos="47000">
                  <a:schemeClr val="bg1">
                    <a:lumMod val="50000"/>
                    <a:lumOff val="50000"/>
                  </a:schemeClr>
                </a:gs>
                <a:gs pos="84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51520" y="285293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7" name="Groupe 36"/>
          <p:cNvGrpSpPr/>
          <p:nvPr/>
        </p:nvGrpSpPr>
        <p:grpSpPr>
          <a:xfrm>
            <a:off x="1226241" y="2858364"/>
            <a:ext cx="3960439" cy="897624"/>
            <a:chOff x="539553" y="4028905"/>
            <a:chExt cx="3960439" cy="897624"/>
          </a:xfrm>
        </p:grpSpPr>
        <p:grpSp>
          <p:nvGrpSpPr>
            <p:cNvPr id="38" name="Groupe 37"/>
            <p:cNvGrpSpPr/>
            <p:nvPr/>
          </p:nvGrpSpPr>
          <p:grpSpPr>
            <a:xfrm>
              <a:off x="539553" y="4028905"/>
              <a:ext cx="3960439" cy="897624"/>
              <a:chOff x="539552" y="4077072"/>
              <a:chExt cx="3960439" cy="897624"/>
            </a:xfrm>
          </p:grpSpPr>
          <p:sp>
            <p:nvSpPr>
              <p:cNvPr id="11" name="Rectangle à coins arrondis 10"/>
              <p:cNvSpPr/>
              <p:nvPr/>
            </p:nvSpPr>
            <p:spPr>
              <a:xfrm>
                <a:off x="539552" y="4077072"/>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28" name="Groupe 27"/>
              <p:cNvGrpSpPr/>
              <p:nvPr/>
            </p:nvGrpSpPr>
            <p:grpSpPr>
              <a:xfrm>
                <a:off x="899592" y="4115552"/>
                <a:ext cx="413965" cy="825616"/>
                <a:chOff x="899592" y="4149080"/>
                <a:chExt cx="413965" cy="825616"/>
              </a:xfrm>
            </p:grpSpPr>
            <p:sp>
              <p:nvSpPr>
                <p:cNvPr id="12" name="Ellipse 11"/>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avec flèche 25"/>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42" name="Flèche vers le haut 41"/>
            <p:cNvSpPr/>
            <p:nvPr/>
          </p:nvSpPr>
          <p:spPr>
            <a:xfrm>
              <a:off x="3690492"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51" name="Groupe 50"/>
          <p:cNvGrpSpPr/>
          <p:nvPr/>
        </p:nvGrpSpPr>
        <p:grpSpPr>
          <a:xfrm>
            <a:off x="1226241" y="2858364"/>
            <a:ext cx="3960439" cy="897624"/>
            <a:chOff x="539553" y="4028905"/>
            <a:chExt cx="3960439" cy="897624"/>
          </a:xfrm>
        </p:grpSpPr>
        <p:sp>
          <p:nvSpPr>
            <p:cNvPr id="46" name="Rectangle à coins arrondis 45"/>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47" name="Groupe 46"/>
            <p:cNvGrpSpPr/>
            <p:nvPr/>
          </p:nvGrpSpPr>
          <p:grpSpPr>
            <a:xfrm>
              <a:off x="3673397" y="4064909"/>
              <a:ext cx="413965" cy="825616"/>
              <a:chOff x="899592" y="4149080"/>
              <a:chExt cx="413965" cy="825616"/>
            </a:xfrm>
          </p:grpSpPr>
          <p:sp>
            <p:nvSpPr>
              <p:cNvPr id="48" name="Ellipse 47"/>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45" name="Flèche vers le haut 44"/>
            <p:cNvSpPr/>
            <p:nvPr/>
          </p:nvSpPr>
          <p:spPr>
            <a:xfrm>
              <a:off x="822681"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61" name="Groupe 60"/>
          <p:cNvGrpSpPr/>
          <p:nvPr/>
        </p:nvGrpSpPr>
        <p:grpSpPr>
          <a:xfrm>
            <a:off x="1226241" y="2858364"/>
            <a:ext cx="3960439" cy="897624"/>
            <a:chOff x="5200778" y="5073154"/>
            <a:chExt cx="3960439" cy="897624"/>
          </a:xfrm>
        </p:grpSpPr>
        <p:sp>
          <p:nvSpPr>
            <p:cNvPr id="54" name="Rectangle à coins arrondis 53"/>
            <p:cNvSpPr/>
            <p:nvPr/>
          </p:nvSpPr>
          <p:spPr>
            <a:xfrm>
              <a:off x="5200778" y="5073154"/>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55" name="Groupe 54"/>
            <p:cNvGrpSpPr/>
            <p:nvPr/>
          </p:nvGrpSpPr>
          <p:grpSpPr>
            <a:xfrm>
              <a:off x="8353025" y="5109158"/>
              <a:ext cx="413965" cy="825616"/>
              <a:chOff x="899592" y="4149080"/>
              <a:chExt cx="413965" cy="825616"/>
            </a:xfrm>
            <a:solidFill>
              <a:srgbClr val="FF0000"/>
            </a:solidFill>
          </p:grpSpPr>
          <p:sp>
            <p:nvSpPr>
              <p:cNvPr id="56" name="Ellipse 55"/>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avec flèche 57"/>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59" name="Flèche vers le haut 58"/>
            <p:cNvSpPr/>
            <p:nvPr/>
          </p:nvSpPr>
          <p:spPr>
            <a:xfrm>
              <a:off x="5528599" y="5090079"/>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65" name="Rectangle 64"/>
          <p:cNvSpPr/>
          <p:nvPr/>
        </p:nvSpPr>
        <p:spPr>
          <a:xfrm>
            <a:off x="4533761" y="4344948"/>
            <a:ext cx="114811" cy="1243997"/>
          </a:xfrm>
          <a:prstGeom prst="rect">
            <a:avLst/>
          </a:prstGeom>
          <a:solidFill>
            <a:schemeClr val="accent2">
              <a:lumMod val="60000"/>
              <a:lumOff val="40000"/>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53" name="ZoneTexte 52"/>
          <p:cNvSpPr txBox="1"/>
          <p:nvPr/>
        </p:nvSpPr>
        <p:spPr>
          <a:xfrm>
            <a:off x="647563" y="1556792"/>
            <a:ext cx="7704856" cy="923330"/>
          </a:xfrm>
          <a:prstGeom prst="rect">
            <a:avLst/>
          </a:prstGeom>
          <a:noFill/>
        </p:spPr>
        <p:txBody>
          <a:bodyPr wrap="square" rtlCol="0">
            <a:spAutoFit/>
          </a:bodyPr>
          <a:lstStyle/>
          <a:p>
            <a:pPr algn="just"/>
            <a:r>
              <a:rPr lang="fr-FR" dirty="0" smtClean="0"/>
              <a:t>Différents systèmes de réduction du diamètre d’échappement de l’air permettront de freiner la course du vérin pour la ralentir ou pour amortir en fin de mouvement .</a:t>
            </a:r>
            <a:endParaRPr lang="fr-FR" dirty="0"/>
          </a:p>
        </p:txBody>
      </p:sp>
      <p:sp>
        <p:nvSpPr>
          <p:cNvPr id="63" name="Rectangle 62"/>
          <p:cNvSpPr/>
          <p:nvPr/>
        </p:nvSpPr>
        <p:spPr>
          <a:xfrm>
            <a:off x="1775348" y="6166588"/>
            <a:ext cx="221172" cy="362051"/>
          </a:xfrm>
          <a:prstGeom prst="rect">
            <a:avLst/>
          </a:prstGeom>
          <a:gradFill flip="none" rotWithShape="1">
            <a:gsLst>
              <a:gs pos="89000">
                <a:schemeClr val="tx1">
                  <a:lumMod val="0"/>
                </a:schemeClr>
              </a:gs>
              <a:gs pos="96000">
                <a:schemeClr val="bg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 4"/>
          <p:cNvGrpSpPr>
            <a:grpSpLocks/>
          </p:cNvGrpSpPr>
          <p:nvPr/>
        </p:nvGrpSpPr>
        <p:grpSpPr bwMode="auto">
          <a:xfrm rot="16200000">
            <a:off x="8138457" y="3824421"/>
            <a:ext cx="792480" cy="436562"/>
            <a:chOff x="7152" y="10181"/>
            <a:chExt cx="1248" cy="688"/>
          </a:xfrm>
        </p:grpSpPr>
        <p:sp>
          <p:nvSpPr>
            <p:cNvPr id="18" name="Rectangle 5"/>
            <p:cNvSpPr>
              <a:spLocks noChangeArrowheads="1"/>
            </p:cNvSpPr>
            <p:nvPr/>
          </p:nvSpPr>
          <p:spPr bwMode="auto">
            <a:xfrm>
              <a:off x="7152" y="10181"/>
              <a:ext cx="1248" cy="688"/>
            </a:xfrm>
            <a:prstGeom prst="rect">
              <a:avLst/>
            </a:prstGeom>
            <a:solidFill>
              <a:srgbClr val="FFFFFF"/>
            </a:solidFill>
            <a:ln w="9525">
              <a:solidFill>
                <a:srgbClr val="000000"/>
              </a:solidFill>
              <a:prstDash val="lgDashDot"/>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19" name="Group 6"/>
            <p:cNvGrpSpPr>
              <a:grpSpLocks/>
            </p:cNvGrpSpPr>
            <p:nvPr/>
          </p:nvGrpSpPr>
          <p:grpSpPr bwMode="auto">
            <a:xfrm>
              <a:off x="7376" y="10261"/>
              <a:ext cx="832" cy="560"/>
              <a:chOff x="7280" y="13504"/>
              <a:chExt cx="832" cy="560"/>
            </a:xfrm>
          </p:grpSpPr>
          <p:sp>
            <p:nvSpPr>
              <p:cNvPr id="20" name="Freeform 7"/>
              <p:cNvSpPr>
                <a:spLocks/>
              </p:cNvSpPr>
              <p:nvPr/>
            </p:nvSpPr>
            <p:spPr bwMode="auto">
              <a:xfrm>
                <a:off x="7440" y="13600"/>
                <a:ext cx="464" cy="112"/>
              </a:xfrm>
              <a:custGeom>
                <a:avLst/>
                <a:gdLst>
                  <a:gd name="T0" fmla="*/ 0 w 464"/>
                  <a:gd name="T1" fmla="*/ 16 h 112"/>
                  <a:gd name="T2" fmla="*/ 128 w 464"/>
                  <a:gd name="T3" fmla="*/ 96 h 112"/>
                  <a:gd name="T4" fmla="*/ 304 w 464"/>
                  <a:gd name="T5" fmla="*/ 96 h 112"/>
                  <a:gd name="T6" fmla="*/ 464 w 464"/>
                  <a:gd name="T7" fmla="*/ 0 h 112"/>
                </a:gdLst>
                <a:ahLst/>
                <a:cxnLst>
                  <a:cxn ang="0">
                    <a:pos x="T0" y="T1"/>
                  </a:cxn>
                  <a:cxn ang="0">
                    <a:pos x="T2" y="T3"/>
                  </a:cxn>
                  <a:cxn ang="0">
                    <a:pos x="T4" y="T5"/>
                  </a:cxn>
                  <a:cxn ang="0">
                    <a:pos x="T6" y="T7"/>
                  </a:cxn>
                </a:cxnLst>
                <a:rect l="0" t="0" r="r" b="b"/>
                <a:pathLst>
                  <a:path w="464" h="112">
                    <a:moveTo>
                      <a:pt x="0" y="16"/>
                    </a:moveTo>
                    <a:cubicBezTo>
                      <a:pt x="38" y="49"/>
                      <a:pt x="77" y="83"/>
                      <a:pt x="128" y="96"/>
                    </a:cubicBezTo>
                    <a:cubicBezTo>
                      <a:pt x="179" y="109"/>
                      <a:pt x="248" y="112"/>
                      <a:pt x="304" y="96"/>
                    </a:cubicBezTo>
                    <a:cubicBezTo>
                      <a:pt x="360" y="80"/>
                      <a:pt x="438" y="16"/>
                      <a:pt x="464" y="0"/>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Freeform 8"/>
              <p:cNvSpPr>
                <a:spLocks/>
              </p:cNvSpPr>
              <p:nvPr/>
            </p:nvSpPr>
            <p:spPr bwMode="auto">
              <a:xfrm flipV="1">
                <a:off x="7440" y="13840"/>
                <a:ext cx="464" cy="112"/>
              </a:xfrm>
              <a:custGeom>
                <a:avLst/>
                <a:gdLst>
                  <a:gd name="T0" fmla="*/ 0 w 464"/>
                  <a:gd name="T1" fmla="*/ 16 h 112"/>
                  <a:gd name="T2" fmla="*/ 128 w 464"/>
                  <a:gd name="T3" fmla="*/ 96 h 112"/>
                  <a:gd name="T4" fmla="*/ 304 w 464"/>
                  <a:gd name="T5" fmla="*/ 96 h 112"/>
                  <a:gd name="T6" fmla="*/ 464 w 464"/>
                  <a:gd name="T7" fmla="*/ 0 h 112"/>
                </a:gdLst>
                <a:ahLst/>
                <a:cxnLst>
                  <a:cxn ang="0">
                    <a:pos x="T0" y="T1"/>
                  </a:cxn>
                  <a:cxn ang="0">
                    <a:pos x="T2" y="T3"/>
                  </a:cxn>
                  <a:cxn ang="0">
                    <a:pos x="T4" y="T5"/>
                  </a:cxn>
                  <a:cxn ang="0">
                    <a:pos x="T6" y="T7"/>
                  </a:cxn>
                </a:cxnLst>
                <a:rect l="0" t="0" r="r" b="b"/>
                <a:pathLst>
                  <a:path w="464" h="112">
                    <a:moveTo>
                      <a:pt x="0" y="16"/>
                    </a:moveTo>
                    <a:cubicBezTo>
                      <a:pt x="38" y="49"/>
                      <a:pt x="77" y="83"/>
                      <a:pt x="128" y="96"/>
                    </a:cubicBezTo>
                    <a:cubicBezTo>
                      <a:pt x="179" y="109"/>
                      <a:pt x="248" y="112"/>
                      <a:pt x="304" y="96"/>
                    </a:cubicBezTo>
                    <a:cubicBezTo>
                      <a:pt x="360" y="80"/>
                      <a:pt x="438" y="16"/>
                      <a:pt x="464" y="0"/>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 name="Line 9"/>
              <p:cNvSpPr>
                <a:spLocks noChangeShapeType="1"/>
              </p:cNvSpPr>
              <p:nvPr/>
            </p:nvSpPr>
            <p:spPr bwMode="auto">
              <a:xfrm>
                <a:off x="7280" y="13776"/>
                <a:ext cx="83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Line 10"/>
              <p:cNvSpPr>
                <a:spLocks noChangeShapeType="1"/>
              </p:cNvSpPr>
              <p:nvPr/>
            </p:nvSpPr>
            <p:spPr bwMode="auto">
              <a:xfrm flipV="1">
                <a:off x="7488" y="13504"/>
                <a:ext cx="304" cy="560"/>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grpSp>
        <p:nvGrpSpPr>
          <p:cNvPr id="24" name="Group 11"/>
          <p:cNvGrpSpPr>
            <a:grpSpLocks/>
          </p:cNvGrpSpPr>
          <p:nvPr/>
        </p:nvGrpSpPr>
        <p:grpSpPr bwMode="auto">
          <a:xfrm rot="16200000">
            <a:off x="3626694" y="4652638"/>
            <a:ext cx="897197" cy="466999"/>
            <a:chOff x="6912" y="14896"/>
            <a:chExt cx="1440" cy="688"/>
          </a:xfrm>
        </p:grpSpPr>
        <p:sp>
          <p:nvSpPr>
            <p:cNvPr id="27" name="Rectangle 12"/>
            <p:cNvSpPr>
              <a:spLocks noChangeArrowheads="1"/>
            </p:cNvSpPr>
            <p:nvPr/>
          </p:nvSpPr>
          <p:spPr bwMode="auto">
            <a:xfrm>
              <a:off x="6912" y="14896"/>
              <a:ext cx="1424" cy="688"/>
            </a:xfrm>
            <a:prstGeom prst="rect">
              <a:avLst/>
            </a:prstGeom>
            <a:solidFill>
              <a:srgbClr val="FFFFFF"/>
            </a:solidFill>
            <a:ln w="9525">
              <a:solidFill>
                <a:srgbClr val="000000"/>
              </a:solidFill>
              <a:prstDash val="lgDashDot"/>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1" name="Freeform 13"/>
            <p:cNvSpPr>
              <a:spLocks/>
            </p:cNvSpPr>
            <p:nvPr/>
          </p:nvSpPr>
          <p:spPr bwMode="auto">
            <a:xfrm>
              <a:off x="7632" y="15040"/>
              <a:ext cx="720" cy="480"/>
            </a:xfrm>
            <a:custGeom>
              <a:avLst/>
              <a:gdLst>
                <a:gd name="T0" fmla="*/ 48 w 608"/>
                <a:gd name="T1" fmla="*/ 0 h 336"/>
                <a:gd name="T2" fmla="*/ 208 w 608"/>
                <a:gd name="T3" fmla="*/ 144 h 336"/>
                <a:gd name="T4" fmla="*/ 0 w 608"/>
                <a:gd name="T5" fmla="*/ 336 h 336"/>
                <a:gd name="T6" fmla="*/ 208 w 608"/>
                <a:gd name="T7" fmla="*/ 160 h 336"/>
                <a:gd name="T8" fmla="*/ 608 w 608"/>
                <a:gd name="T9" fmla="*/ 160 h 336"/>
              </a:gdLst>
              <a:ahLst/>
              <a:cxnLst>
                <a:cxn ang="0">
                  <a:pos x="T0" y="T1"/>
                </a:cxn>
                <a:cxn ang="0">
                  <a:pos x="T2" y="T3"/>
                </a:cxn>
                <a:cxn ang="0">
                  <a:pos x="T4" y="T5"/>
                </a:cxn>
                <a:cxn ang="0">
                  <a:pos x="T6" y="T7"/>
                </a:cxn>
                <a:cxn ang="0">
                  <a:pos x="T8" y="T9"/>
                </a:cxn>
              </a:cxnLst>
              <a:rect l="0" t="0" r="r" b="b"/>
              <a:pathLst>
                <a:path w="608" h="336">
                  <a:moveTo>
                    <a:pt x="48" y="0"/>
                  </a:moveTo>
                  <a:lnTo>
                    <a:pt x="208" y="144"/>
                  </a:lnTo>
                  <a:lnTo>
                    <a:pt x="0" y="336"/>
                  </a:lnTo>
                  <a:lnTo>
                    <a:pt x="208" y="160"/>
                  </a:lnTo>
                  <a:lnTo>
                    <a:pt x="608" y="160"/>
                  </a:lnTo>
                </a:path>
              </a:pathLst>
            </a:custGeom>
            <a:noFill/>
            <a:ln w="28575"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2" name="Oval 14"/>
            <p:cNvSpPr>
              <a:spLocks noChangeArrowheads="1"/>
            </p:cNvSpPr>
            <p:nvPr/>
          </p:nvSpPr>
          <p:spPr bwMode="auto">
            <a:xfrm>
              <a:off x="7472" y="15120"/>
              <a:ext cx="288" cy="272"/>
            </a:xfrm>
            <a:prstGeom prst="ellipse">
              <a:avLst/>
            </a:prstGeom>
            <a:solidFill>
              <a:srgbClr val="FFFFFF"/>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3" name="Line 15"/>
            <p:cNvSpPr>
              <a:spLocks noChangeShapeType="1"/>
            </p:cNvSpPr>
            <p:nvPr/>
          </p:nvSpPr>
          <p:spPr bwMode="auto">
            <a:xfrm>
              <a:off x="7088" y="15264"/>
              <a:ext cx="352"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cxnSp>
        <p:nvCxnSpPr>
          <p:cNvPr id="76" name="Connecteur droit 75"/>
          <p:cNvCxnSpPr>
            <a:stCxn id="70" idx="1"/>
            <a:endCxn id="70" idx="1"/>
          </p:cNvCxnSpPr>
          <p:nvPr/>
        </p:nvCxnSpPr>
        <p:spPr>
          <a:xfrm>
            <a:off x="4490716" y="4492437"/>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5004048" y="4330175"/>
            <a:ext cx="504648" cy="303131"/>
            <a:chOff x="7483156" y="3870892"/>
            <a:chExt cx="504648" cy="303131"/>
          </a:xfrm>
        </p:grpSpPr>
        <p:grpSp>
          <p:nvGrpSpPr>
            <p:cNvPr id="116" name="Groupe 115"/>
            <p:cNvGrpSpPr/>
            <p:nvPr/>
          </p:nvGrpSpPr>
          <p:grpSpPr>
            <a:xfrm>
              <a:off x="7511375" y="3870892"/>
              <a:ext cx="476429" cy="303131"/>
              <a:chOff x="7596336" y="4154029"/>
              <a:chExt cx="476429" cy="303131"/>
            </a:xfrm>
          </p:grpSpPr>
          <p:cxnSp>
            <p:nvCxnSpPr>
              <p:cNvPr id="102" name="Connecteur droit 101"/>
              <p:cNvCxnSpPr/>
              <p:nvPr/>
            </p:nvCxnSpPr>
            <p:spPr>
              <a:xfrm>
                <a:off x="7802173"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a:off x="7852168"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a:off x="7902163"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a:off x="7952158"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a:off x="8002154"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sp>
            <p:nvSpPr>
              <p:cNvPr id="98" name="Rectangle 97"/>
              <p:cNvSpPr/>
              <p:nvPr/>
            </p:nvSpPr>
            <p:spPr>
              <a:xfrm>
                <a:off x="7596336" y="4154029"/>
                <a:ext cx="476429" cy="303131"/>
              </a:xfrm>
              <a:custGeom>
                <a:avLst/>
                <a:gdLst>
                  <a:gd name="connsiteX0" fmla="*/ 0 w 461623"/>
                  <a:gd name="connsiteY0" fmla="*/ 0 h 225312"/>
                  <a:gd name="connsiteX1" fmla="*/ 461623 w 461623"/>
                  <a:gd name="connsiteY1" fmla="*/ 0 h 225312"/>
                  <a:gd name="connsiteX2" fmla="*/ 461623 w 461623"/>
                  <a:gd name="connsiteY2" fmla="*/ 225312 h 225312"/>
                  <a:gd name="connsiteX3" fmla="*/ 0 w 461623"/>
                  <a:gd name="connsiteY3" fmla="*/ 225312 h 225312"/>
                  <a:gd name="connsiteX4" fmla="*/ 0 w 461623"/>
                  <a:gd name="connsiteY4" fmla="*/ 0 h 225312"/>
                  <a:gd name="connsiteX0" fmla="*/ 0 w 461623"/>
                  <a:gd name="connsiteY0" fmla="*/ 68094 h 225312"/>
                  <a:gd name="connsiteX1" fmla="*/ 461623 w 461623"/>
                  <a:gd name="connsiteY1" fmla="*/ 0 h 225312"/>
                  <a:gd name="connsiteX2" fmla="*/ 461623 w 461623"/>
                  <a:gd name="connsiteY2" fmla="*/ 225312 h 225312"/>
                  <a:gd name="connsiteX3" fmla="*/ 0 w 461623"/>
                  <a:gd name="connsiteY3" fmla="*/ 225312 h 225312"/>
                  <a:gd name="connsiteX4" fmla="*/ 0 w 461623"/>
                  <a:gd name="connsiteY4" fmla="*/ 68094 h 225312"/>
                  <a:gd name="connsiteX0" fmla="*/ 0 w 461623"/>
                  <a:gd name="connsiteY0" fmla="*/ 68094 h 225312"/>
                  <a:gd name="connsiteX1" fmla="*/ 461623 w 461623"/>
                  <a:gd name="connsiteY1" fmla="*/ 0 h 225312"/>
                  <a:gd name="connsiteX2" fmla="*/ 461623 w 461623"/>
                  <a:gd name="connsiteY2" fmla="*/ 225312 h 225312"/>
                  <a:gd name="connsiteX3" fmla="*/ 0 w 461623"/>
                  <a:gd name="connsiteY3" fmla="*/ 137763 h 225312"/>
                  <a:gd name="connsiteX4" fmla="*/ 0 w 461623"/>
                  <a:gd name="connsiteY4" fmla="*/ 68094 h 225312"/>
                  <a:gd name="connsiteX0" fmla="*/ 0 w 461623"/>
                  <a:gd name="connsiteY0" fmla="*/ 68094 h 235776"/>
                  <a:gd name="connsiteX1" fmla="*/ 461623 w 461623"/>
                  <a:gd name="connsiteY1" fmla="*/ 0 h 235776"/>
                  <a:gd name="connsiteX2" fmla="*/ 461623 w 461623"/>
                  <a:gd name="connsiteY2" fmla="*/ 225312 h 235776"/>
                  <a:gd name="connsiteX3" fmla="*/ 232434 w 461623"/>
                  <a:gd name="connsiteY3" fmla="*/ 231909 h 235776"/>
                  <a:gd name="connsiteX4" fmla="*/ 0 w 461623"/>
                  <a:gd name="connsiteY4" fmla="*/ 137763 h 235776"/>
                  <a:gd name="connsiteX5" fmla="*/ 0 w 461623"/>
                  <a:gd name="connsiteY5" fmla="*/ 68094 h 235776"/>
                  <a:gd name="connsiteX0" fmla="*/ 0 w 461623"/>
                  <a:gd name="connsiteY0" fmla="*/ 68094 h 235776"/>
                  <a:gd name="connsiteX1" fmla="*/ 461623 w 461623"/>
                  <a:gd name="connsiteY1" fmla="*/ 0 h 235776"/>
                  <a:gd name="connsiteX2" fmla="*/ 461623 w 461623"/>
                  <a:gd name="connsiteY2" fmla="*/ 225312 h 235776"/>
                  <a:gd name="connsiteX3" fmla="*/ 232434 w 461623"/>
                  <a:gd name="connsiteY3" fmla="*/ 231909 h 235776"/>
                  <a:gd name="connsiteX4" fmla="*/ 0 w 461623"/>
                  <a:gd name="connsiteY4" fmla="*/ 137763 h 235776"/>
                  <a:gd name="connsiteX5" fmla="*/ 0 w 461623"/>
                  <a:gd name="connsiteY5" fmla="*/ 68094 h 235776"/>
                  <a:gd name="connsiteX0" fmla="*/ 0 w 461623"/>
                  <a:gd name="connsiteY0" fmla="*/ 68094 h 235776"/>
                  <a:gd name="connsiteX1" fmla="*/ 222707 w 461623"/>
                  <a:gd name="connsiteY1" fmla="*/ 37356 h 235776"/>
                  <a:gd name="connsiteX2" fmla="*/ 461623 w 461623"/>
                  <a:gd name="connsiteY2" fmla="*/ 0 h 235776"/>
                  <a:gd name="connsiteX3" fmla="*/ 461623 w 461623"/>
                  <a:gd name="connsiteY3" fmla="*/ 225312 h 235776"/>
                  <a:gd name="connsiteX4" fmla="*/ 232434 w 461623"/>
                  <a:gd name="connsiteY4" fmla="*/ 231909 h 235776"/>
                  <a:gd name="connsiteX5" fmla="*/ 0 w 461623"/>
                  <a:gd name="connsiteY5" fmla="*/ 137763 h 235776"/>
                  <a:gd name="connsiteX6" fmla="*/ 0 w 461623"/>
                  <a:gd name="connsiteY6" fmla="*/ 68094 h 235776"/>
                  <a:gd name="connsiteX0" fmla="*/ 0 w 461623"/>
                  <a:gd name="connsiteY0" fmla="*/ 84240 h 251922"/>
                  <a:gd name="connsiteX1" fmla="*/ 222707 w 461623"/>
                  <a:gd name="connsiteY1" fmla="*/ 0 h 251922"/>
                  <a:gd name="connsiteX2" fmla="*/ 461623 w 461623"/>
                  <a:gd name="connsiteY2" fmla="*/ 16146 h 251922"/>
                  <a:gd name="connsiteX3" fmla="*/ 461623 w 461623"/>
                  <a:gd name="connsiteY3" fmla="*/ 241458 h 251922"/>
                  <a:gd name="connsiteX4" fmla="*/ 232434 w 461623"/>
                  <a:gd name="connsiteY4" fmla="*/ 248055 h 251922"/>
                  <a:gd name="connsiteX5" fmla="*/ 0 w 461623"/>
                  <a:gd name="connsiteY5" fmla="*/ 153909 h 251922"/>
                  <a:gd name="connsiteX6" fmla="*/ 0 w 461623"/>
                  <a:gd name="connsiteY6" fmla="*/ 84240 h 251922"/>
                  <a:gd name="connsiteX0" fmla="*/ 0 w 461623"/>
                  <a:gd name="connsiteY0" fmla="*/ 68094 h 235776"/>
                  <a:gd name="connsiteX1" fmla="*/ 227571 w 461623"/>
                  <a:gd name="connsiteY1" fmla="*/ 3309 h 235776"/>
                  <a:gd name="connsiteX2" fmla="*/ 461623 w 461623"/>
                  <a:gd name="connsiteY2" fmla="*/ 0 h 235776"/>
                  <a:gd name="connsiteX3" fmla="*/ 461623 w 461623"/>
                  <a:gd name="connsiteY3" fmla="*/ 225312 h 235776"/>
                  <a:gd name="connsiteX4" fmla="*/ 232434 w 461623"/>
                  <a:gd name="connsiteY4" fmla="*/ 231909 h 235776"/>
                  <a:gd name="connsiteX5" fmla="*/ 0 w 461623"/>
                  <a:gd name="connsiteY5" fmla="*/ 137763 h 235776"/>
                  <a:gd name="connsiteX6" fmla="*/ 0 w 461623"/>
                  <a:gd name="connsiteY6" fmla="*/ 68094 h 235776"/>
                  <a:gd name="connsiteX0" fmla="*/ 0 w 461623"/>
                  <a:gd name="connsiteY0" fmla="*/ 68094 h 227088"/>
                  <a:gd name="connsiteX1" fmla="*/ 227571 w 461623"/>
                  <a:gd name="connsiteY1" fmla="*/ 3309 h 227088"/>
                  <a:gd name="connsiteX2" fmla="*/ 461623 w 461623"/>
                  <a:gd name="connsiteY2" fmla="*/ 0 h 227088"/>
                  <a:gd name="connsiteX3" fmla="*/ 461623 w 461623"/>
                  <a:gd name="connsiteY3" fmla="*/ 225312 h 227088"/>
                  <a:gd name="connsiteX4" fmla="*/ 232434 w 461623"/>
                  <a:gd name="connsiteY4" fmla="*/ 222182 h 227088"/>
                  <a:gd name="connsiteX5" fmla="*/ 0 w 461623"/>
                  <a:gd name="connsiteY5" fmla="*/ 137763 h 227088"/>
                  <a:gd name="connsiteX6" fmla="*/ 0 w 461623"/>
                  <a:gd name="connsiteY6" fmla="*/ 68094 h 227088"/>
                  <a:gd name="connsiteX0" fmla="*/ 0 w 461623"/>
                  <a:gd name="connsiteY0" fmla="*/ 68094 h 225312"/>
                  <a:gd name="connsiteX1" fmla="*/ 227571 w 461623"/>
                  <a:gd name="connsiteY1" fmla="*/ 3309 h 225312"/>
                  <a:gd name="connsiteX2" fmla="*/ 461623 w 461623"/>
                  <a:gd name="connsiteY2" fmla="*/ 0 h 225312"/>
                  <a:gd name="connsiteX3" fmla="*/ 461623 w 461623"/>
                  <a:gd name="connsiteY3" fmla="*/ 225312 h 225312"/>
                  <a:gd name="connsiteX4" fmla="*/ 237298 w 461623"/>
                  <a:gd name="connsiteY4" fmla="*/ 207590 h 225312"/>
                  <a:gd name="connsiteX5" fmla="*/ 0 w 461623"/>
                  <a:gd name="connsiteY5" fmla="*/ 137763 h 225312"/>
                  <a:gd name="connsiteX6" fmla="*/ 0 w 461623"/>
                  <a:gd name="connsiteY6" fmla="*/ 68094 h 225312"/>
                  <a:gd name="connsiteX0" fmla="*/ 0 w 461623"/>
                  <a:gd name="connsiteY0" fmla="*/ 98831 h 256049"/>
                  <a:gd name="connsiteX1" fmla="*/ 222707 w 461623"/>
                  <a:gd name="connsiteY1" fmla="*/ 0 h 256049"/>
                  <a:gd name="connsiteX2" fmla="*/ 461623 w 461623"/>
                  <a:gd name="connsiteY2" fmla="*/ 30737 h 256049"/>
                  <a:gd name="connsiteX3" fmla="*/ 461623 w 461623"/>
                  <a:gd name="connsiteY3" fmla="*/ 256049 h 256049"/>
                  <a:gd name="connsiteX4" fmla="*/ 237298 w 461623"/>
                  <a:gd name="connsiteY4" fmla="*/ 238327 h 256049"/>
                  <a:gd name="connsiteX5" fmla="*/ 0 w 461623"/>
                  <a:gd name="connsiteY5" fmla="*/ 168500 h 256049"/>
                  <a:gd name="connsiteX6" fmla="*/ 0 w 461623"/>
                  <a:gd name="connsiteY6" fmla="*/ 98831 h 256049"/>
                  <a:gd name="connsiteX0" fmla="*/ 0 w 461623"/>
                  <a:gd name="connsiteY0" fmla="*/ 98831 h 256049"/>
                  <a:gd name="connsiteX1" fmla="*/ 222707 w 461623"/>
                  <a:gd name="connsiteY1" fmla="*/ 0 h 256049"/>
                  <a:gd name="connsiteX2" fmla="*/ 461623 w 461623"/>
                  <a:gd name="connsiteY2" fmla="*/ 6418 h 256049"/>
                  <a:gd name="connsiteX3" fmla="*/ 461623 w 461623"/>
                  <a:gd name="connsiteY3" fmla="*/ 256049 h 256049"/>
                  <a:gd name="connsiteX4" fmla="*/ 237298 w 461623"/>
                  <a:gd name="connsiteY4" fmla="*/ 238327 h 256049"/>
                  <a:gd name="connsiteX5" fmla="*/ 0 w 461623"/>
                  <a:gd name="connsiteY5" fmla="*/ 168500 h 256049"/>
                  <a:gd name="connsiteX6" fmla="*/ 0 w 461623"/>
                  <a:gd name="connsiteY6" fmla="*/ 98831 h 256049"/>
                  <a:gd name="connsiteX0" fmla="*/ 0 w 466487"/>
                  <a:gd name="connsiteY0" fmla="*/ 102140 h 259358"/>
                  <a:gd name="connsiteX1" fmla="*/ 222707 w 466487"/>
                  <a:gd name="connsiteY1" fmla="*/ 3309 h 259358"/>
                  <a:gd name="connsiteX2" fmla="*/ 466487 w 466487"/>
                  <a:gd name="connsiteY2" fmla="*/ 0 h 259358"/>
                  <a:gd name="connsiteX3" fmla="*/ 461623 w 466487"/>
                  <a:gd name="connsiteY3" fmla="*/ 259358 h 259358"/>
                  <a:gd name="connsiteX4" fmla="*/ 237298 w 466487"/>
                  <a:gd name="connsiteY4" fmla="*/ 241636 h 259358"/>
                  <a:gd name="connsiteX5" fmla="*/ 0 w 466487"/>
                  <a:gd name="connsiteY5" fmla="*/ 171809 h 259358"/>
                  <a:gd name="connsiteX6" fmla="*/ 0 w 466487"/>
                  <a:gd name="connsiteY6" fmla="*/ 102140 h 259358"/>
                  <a:gd name="connsiteX0" fmla="*/ 0 w 466487"/>
                  <a:gd name="connsiteY0" fmla="*/ 102140 h 297519"/>
                  <a:gd name="connsiteX1" fmla="*/ 222707 w 466487"/>
                  <a:gd name="connsiteY1" fmla="*/ 3309 h 297519"/>
                  <a:gd name="connsiteX2" fmla="*/ 466487 w 466487"/>
                  <a:gd name="connsiteY2" fmla="*/ 0 h 297519"/>
                  <a:gd name="connsiteX3" fmla="*/ 461623 w 466487"/>
                  <a:gd name="connsiteY3" fmla="*/ 259358 h 297519"/>
                  <a:gd name="connsiteX4" fmla="*/ 232434 w 466487"/>
                  <a:gd name="connsiteY4" fmla="*/ 295138 h 297519"/>
                  <a:gd name="connsiteX5" fmla="*/ 0 w 466487"/>
                  <a:gd name="connsiteY5" fmla="*/ 171809 h 297519"/>
                  <a:gd name="connsiteX6" fmla="*/ 0 w 466487"/>
                  <a:gd name="connsiteY6" fmla="*/ 102140 h 297519"/>
                  <a:gd name="connsiteX0" fmla="*/ 4864 w 471351"/>
                  <a:gd name="connsiteY0" fmla="*/ 102140 h 297519"/>
                  <a:gd name="connsiteX1" fmla="*/ 227571 w 471351"/>
                  <a:gd name="connsiteY1" fmla="*/ 3309 h 297519"/>
                  <a:gd name="connsiteX2" fmla="*/ 471351 w 471351"/>
                  <a:gd name="connsiteY2" fmla="*/ 0 h 297519"/>
                  <a:gd name="connsiteX3" fmla="*/ 466487 w 471351"/>
                  <a:gd name="connsiteY3" fmla="*/ 259358 h 297519"/>
                  <a:gd name="connsiteX4" fmla="*/ 237298 w 471351"/>
                  <a:gd name="connsiteY4" fmla="*/ 295138 h 297519"/>
                  <a:gd name="connsiteX5" fmla="*/ 0 w 471351"/>
                  <a:gd name="connsiteY5" fmla="*/ 205855 h 297519"/>
                  <a:gd name="connsiteX6" fmla="*/ 4864 w 471351"/>
                  <a:gd name="connsiteY6" fmla="*/ 102140 h 297519"/>
                  <a:gd name="connsiteX0" fmla="*/ 4864 w 481218"/>
                  <a:gd name="connsiteY0" fmla="*/ 102140 h 307996"/>
                  <a:gd name="connsiteX1" fmla="*/ 227571 w 481218"/>
                  <a:gd name="connsiteY1" fmla="*/ 3309 h 307996"/>
                  <a:gd name="connsiteX2" fmla="*/ 471351 w 481218"/>
                  <a:gd name="connsiteY2" fmla="*/ 0 h 307996"/>
                  <a:gd name="connsiteX3" fmla="*/ 481078 w 481218"/>
                  <a:gd name="connsiteY3" fmla="*/ 307996 h 307996"/>
                  <a:gd name="connsiteX4" fmla="*/ 237298 w 481218"/>
                  <a:gd name="connsiteY4" fmla="*/ 295138 h 307996"/>
                  <a:gd name="connsiteX5" fmla="*/ 0 w 481218"/>
                  <a:gd name="connsiteY5" fmla="*/ 205855 h 307996"/>
                  <a:gd name="connsiteX6" fmla="*/ 4864 w 481218"/>
                  <a:gd name="connsiteY6" fmla="*/ 102140 h 307996"/>
                  <a:gd name="connsiteX0" fmla="*/ 4864 w 476429"/>
                  <a:gd name="connsiteY0" fmla="*/ 102140 h 299460"/>
                  <a:gd name="connsiteX1" fmla="*/ 227571 w 476429"/>
                  <a:gd name="connsiteY1" fmla="*/ 3309 h 299460"/>
                  <a:gd name="connsiteX2" fmla="*/ 471351 w 476429"/>
                  <a:gd name="connsiteY2" fmla="*/ 0 h 299460"/>
                  <a:gd name="connsiteX3" fmla="*/ 476214 w 476429"/>
                  <a:gd name="connsiteY3" fmla="*/ 293404 h 299460"/>
                  <a:gd name="connsiteX4" fmla="*/ 237298 w 476429"/>
                  <a:gd name="connsiteY4" fmla="*/ 295138 h 299460"/>
                  <a:gd name="connsiteX5" fmla="*/ 0 w 476429"/>
                  <a:gd name="connsiteY5" fmla="*/ 205855 h 299460"/>
                  <a:gd name="connsiteX6" fmla="*/ 4864 w 476429"/>
                  <a:gd name="connsiteY6" fmla="*/ 102140 h 299460"/>
                  <a:gd name="connsiteX0" fmla="*/ 4864 w 476429"/>
                  <a:gd name="connsiteY0" fmla="*/ 102140 h 303131"/>
                  <a:gd name="connsiteX1" fmla="*/ 227571 w 476429"/>
                  <a:gd name="connsiteY1" fmla="*/ 3309 h 303131"/>
                  <a:gd name="connsiteX2" fmla="*/ 471351 w 476429"/>
                  <a:gd name="connsiteY2" fmla="*/ 0 h 303131"/>
                  <a:gd name="connsiteX3" fmla="*/ 476214 w 476429"/>
                  <a:gd name="connsiteY3" fmla="*/ 303131 h 303131"/>
                  <a:gd name="connsiteX4" fmla="*/ 237298 w 476429"/>
                  <a:gd name="connsiteY4" fmla="*/ 295138 h 303131"/>
                  <a:gd name="connsiteX5" fmla="*/ 0 w 476429"/>
                  <a:gd name="connsiteY5" fmla="*/ 205855 h 303131"/>
                  <a:gd name="connsiteX6" fmla="*/ 4864 w 476429"/>
                  <a:gd name="connsiteY6" fmla="*/ 102140 h 303131"/>
                  <a:gd name="connsiteX0" fmla="*/ 4864 w 476429"/>
                  <a:gd name="connsiteY0" fmla="*/ 102140 h 304609"/>
                  <a:gd name="connsiteX1" fmla="*/ 227571 w 476429"/>
                  <a:gd name="connsiteY1" fmla="*/ 3309 h 304609"/>
                  <a:gd name="connsiteX2" fmla="*/ 471351 w 476429"/>
                  <a:gd name="connsiteY2" fmla="*/ 0 h 304609"/>
                  <a:gd name="connsiteX3" fmla="*/ 476214 w 476429"/>
                  <a:gd name="connsiteY3" fmla="*/ 303131 h 304609"/>
                  <a:gd name="connsiteX4" fmla="*/ 237298 w 476429"/>
                  <a:gd name="connsiteY4" fmla="*/ 295138 h 304609"/>
                  <a:gd name="connsiteX5" fmla="*/ 0 w 476429"/>
                  <a:gd name="connsiteY5" fmla="*/ 205855 h 304609"/>
                  <a:gd name="connsiteX6" fmla="*/ 4864 w 476429"/>
                  <a:gd name="connsiteY6" fmla="*/ 102140 h 304609"/>
                  <a:gd name="connsiteX0" fmla="*/ 4864 w 476429"/>
                  <a:gd name="connsiteY0" fmla="*/ 102140 h 330044"/>
                  <a:gd name="connsiteX1" fmla="*/ 227571 w 476429"/>
                  <a:gd name="connsiteY1" fmla="*/ 3309 h 330044"/>
                  <a:gd name="connsiteX2" fmla="*/ 471351 w 476429"/>
                  <a:gd name="connsiteY2" fmla="*/ 0 h 330044"/>
                  <a:gd name="connsiteX3" fmla="*/ 476214 w 476429"/>
                  <a:gd name="connsiteY3" fmla="*/ 303131 h 330044"/>
                  <a:gd name="connsiteX4" fmla="*/ 237298 w 476429"/>
                  <a:gd name="connsiteY4" fmla="*/ 295138 h 330044"/>
                  <a:gd name="connsiteX5" fmla="*/ 0 w 476429"/>
                  <a:gd name="connsiteY5" fmla="*/ 205855 h 330044"/>
                  <a:gd name="connsiteX6" fmla="*/ 4864 w 476429"/>
                  <a:gd name="connsiteY6" fmla="*/ 102140 h 330044"/>
                  <a:gd name="connsiteX0" fmla="*/ 4864 w 476429"/>
                  <a:gd name="connsiteY0" fmla="*/ 102140 h 308572"/>
                  <a:gd name="connsiteX1" fmla="*/ 227571 w 476429"/>
                  <a:gd name="connsiteY1" fmla="*/ 3309 h 308572"/>
                  <a:gd name="connsiteX2" fmla="*/ 471351 w 476429"/>
                  <a:gd name="connsiteY2" fmla="*/ 0 h 308572"/>
                  <a:gd name="connsiteX3" fmla="*/ 476214 w 476429"/>
                  <a:gd name="connsiteY3" fmla="*/ 303131 h 308572"/>
                  <a:gd name="connsiteX4" fmla="*/ 237298 w 476429"/>
                  <a:gd name="connsiteY4" fmla="*/ 295138 h 308572"/>
                  <a:gd name="connsiteX5" fmla="*/ 0 w 476429"/>
                  <a:gd name="connsiteY5" fmla="*/ 205855 h 308572"/>
                  <a:gd name="connsiteX6" fmla="*/ 4864 w 476429"/>
                  <a:gd name="connsiteY6" fmla="*/ 102140 h 308572"/>
                  <a:gd name="connsiteX0" fmla="*/ 4864 w 476429"/>
                  <a:gd name="connsiteY0" fmla="*/ 102140 h 306517"/>
                  <a:gd name="connsiteX1" fmla="*/ 227571 w 476429"/>
                  <a:gd name="connsiteY1" fmla="*/ 3309 h 306517"/>
                  <a:gd name="connsiteX2" fmla="*/ 471351 w 476429"/>
                  <a:gd name="connsiteY2" fmla="*/ 0 h 306517"/>
                  <a:gd name="connsiteX3" fmla="*/ 476214 w 476429"/>
                  <a:gd name="connsiteY3" fmla="*/ 303131 h 306517"/>
                  <a:gd name="connsiteX4" fmla="*/ 237298 w 476429"/>
                  <a:gd name="connsiteY4" fmla="*/ 295138 h 306517"/>
                  <a:gd name="connsiteX5" fmla="*/ 0 w 476429"/>
                  <a:gd name="connsiteY5" fmla="*/ 205855 h 306517"/>
                  <a:gd name="connsiteX6" fmla="*/ 4864 w 476429"/>
                  <a:gd name="connsiteY6" fmla="*/ 102140 h 306517"/>
                  <a:gd name="connsiteX0" fmla="*/ 4864 w 476429"/>
                  <a:gd name="connsiteY0" fmla="*/ 102140 h 303342"/>
                  <a:gd name="connsiteX1" fmla="*/ 227571 w 476429"/>
                  <a:gd name="connsiteY1" fmla="*/ 3309 h 303342"/>
                  <a:gd name="connsiteX2" fmla="*/ 471351 w 476429"/>
                  <a:gd name="connsiteY2" fmla="*/ 0 h 303342"/>
                  <a:gd name="connsiteX3" fmla="*/ 476214 w 476429"/>
                  <a:gd name="connsiteY3" fmla="*/ 303131 h 303342"/>
                  <a:gd name="connsiteX4" fmla="*/ 237298 w 476429"/>
                  <a:gd name="connsiteY4" fmla="*/ 295138 h 303342"/>
                  <a:gd name="connsiteX5" fmla="*/ 0 w 476429"/>
                  <a:gd name="connsiteY5" fmla="*/ 205855 h 303342"/>
                  <a:gd name="connsiteX6" fmla="*/ 4864 w 476429"/>
                  <a:gd name="connsiteY6" fmla="*/ 102140 h 303342"/>
                  <a:gd name="connsiteX0" fmla="*/ 4864 w 476429"/>
                  <a:gd name="connsiteY0" fmla="*/ 102140 h 303131"/>
                  <a:gd name="connsiteX1" fmla="*/ 227571 w 476429"/>
                  <a:gd name="connsiteY1" fmla="*/ 3309 h 303131"/>
                  <a:gd name="connsiteX2" fmla="*/ 471351 w 476429"/>
                  <a:gd name="connsiteY2" fmla="*/ 0 h 303131"/>
                  <a:gd name="connsiteX3" fmla="*/ 476214 w 476429"/>
                  <a:gd name="connsiteY3" fmla="*/ 303131 h 303131"/>
                  <a:gd name="connsiteX4" fmla="*/ 237298 w 476429"/>
                  <a:gd name="connsiteY4" fmla="*/ 295138 h 303131"/>
                  <a:gd name="connsiteX5" fmla="*/ 0 w 476429"/>
                  <a:gd name="connsiteY5" fmla="*/ 205855 h 303131"/>
                  <a:gd name="connsiteX6" fmla="*/ 4864 w 476429"/>
                  <a:gd name="connsiteY6" fmla="*/ 102140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429" h="303131">
                    <a:moveTo>
                      <a:pt x="4864" y="102140"/>
                    </a:moveTo>
                    <a:lnTo>
                      <a:pt x="227571" y="3309"/>
                    </a:lnTo>
                    <a:lnTo>
                      <a:pt x="471351" y="0"/>
                    </a:lnTo>
                    <a:cubicBezTo>
                      <a:pt x="469730" y="86453"/>
                      <a:pt x="477835" y="216678"/>
                      <a:pt x="476214" y="303131"/>
                    </a:cubicBezTo>
                    <a:lnTo>
                      <a:pt x="237298" y="295138"/>
                    </a:lnTo>
                    <a:lnTo>
                      <a:pt x="0" y="205855"/>
                    </a:lnTo>
                    <a:lnTo>
                      <a:pt x="4864" y="102140"/>
                    </a:lnTo>
                    <a:close/>
                  </a:path>
                </a:pathLst>
              </a:custGeom>
              <a:gradFill flip="none" rotWithShape="1">
                <a:gsLst>
                  <a:gs pos="35000">
                    <a:schemeClr val="tx2">
                      <a:lumMod val="90000"/>
                      <a:alpha val="37000"/>
                    </a:schemeClr>
                  </a:gs>
                  <a:gs pos="52000">
                    <a:schemeClr val="tx2">
                      <a:lumMod val="90000"/>
                      <a:alpha val="51000"/>
                    </a:schemeClr>
                  </a:gs>
                  <a:gs pos="97000">
                    <a:schemeClr val="bg1"/>
                  </a:gs>
                  <a:gs pos="3000">
                    <a:schemeClr val="bg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9" name="Rectangle 96"/>
            <p:cNvSpPr/>
            <p:nvPr/>
          </p:nvSpPr>
          <p:spPr>
            <a:xfrm rot="5400000">
              <a:off x="7457823" y="3905430"/>
              <a:ext cx="284722" cy="234055"/>
            </a:xfrm>
            <a:custGeom>
              <a:avLst/>
              <a:gdLst>
                <a:gd name="connsiteX0" fmla="*/ 0 w 279167"/>
                <a:gd name="connsiteY0" fmla="*/ 0 h 368424"/>
                <a:gd name="connsiteX1" fmla="*/ 279167 w 279167"/>
                <a:gd name="connsiteY1" fmla="*/ 0 h 368424"/>
                <a:gd name="connsiteX2" fmla="*/ 279167 w 279167"/>
                <a:gd name="connsiteY2" fmla="*/ 368424 h 368424"/>
                <a:gd name="connsiteX3" fmla="*/ 0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279167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92413 w 279167"/>
                <a:gd name="connsiteY3" fmla="*/ 368424 h 368424"/>
                <a:gd name="connsiteX4" fmla="*/ 0 w 279167"/>
                <a:gd name="connsiteY4" fmla="*/ 0 h 36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167" h="368424">
                  <a:moveTo>
                    <a:pt x="0" y="0"/>
                  </a:moveTo>
                  <a:lnTo>
                    <a:pt x="279167" y="0"/>
                  </a:lnTo>
                  <a:lnTo>
                    <a:pt x="196482" y="368424"/>
                  </a:lnTo>
                  <a:lnTo>
                    <a:pt x="92413" y="368424"/>
                  </a:lnTo>
                  <a:lnTo>
                    <a:pt x="0" y="0"/>
                  </a:lnTo>
                  <a:close/>
                </a:path>
              </a:pathLst>
            </a:custGeom>
            <a:gradFill flip="none" rotWithShape="1">
              <a:gsLst>
                <a:gs pos="0">
                  <a:schemeClr val="bg1"/>
                </a:gs>
                <a:gs pos="98333">
                  <a:schemeClr val="bg1"/>
                </a:gs>
                <a:gs pos="54000">
                  <a:schemeClr val="tx2">
                    <a:lumMod val="90000"/>
                  </a:schemeClr>
                </a:gs>
              </a:gsLst>
              <a:lin ang="0" scaled="0"/>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sp>
        <p:nvSpPr>
          <p:cNvPr id="123" name="Forme libre 122"/>
          <p:cNvSpPr/>
          <p:nvPr/>
        </p:nvSpPr>
        <p:spPr>
          <a:xfrm>
            <a:off x="4601464" y="3829050"/>
            <a:ext cx="548490" cy="1143000"/>
          </a:xfrm>
          <a:custGeom>
            <a:avLst/>
            <a:gdLst>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23875 w 561975"/>
              <a:gd name="connsiteY6" fmla="*/ 190500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22222 h 1143000"/>
              <a:gd name="connsiteX10" fmla="*/ 0 w 561975"/>
              <a:gd name="connsiteY10" fmla="*/ 95250 h 1143000"/>
              <a:gd name="connsiteX11" fmla="*/ 0 w 561975"/>
              <a:gd name="connsiteY11"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51601"/>
              <a:gd name="connsiteY0" fmla="*/ 1143000 h 1143000"/>
              <a:gd name="connsiteX1" fmla="*/ 361950 w 551601"/>
              <a:gd name="connsiteY1" fmla="*/ 1133475 h 1143000"/>
              <a:gd name="connsiteX2" fmla="*/ 419100 w 551601"/>
              <a:gd name="connsiteY2" fmla="*/ 1057275 h 1143000"/>
              <a:gd name="connsiteX3" fmla="*/ 428625 w 551601"/>
              <a:gd name="connsiteY3" fmla="*/ 676275 h 1143000"/>
              <a:gd name="connsiteX4" fmla="*/ 551601 w 551601"/>
              <a:gd name="connsiteY4" fmla="*/ 540756 h 1143000"/>
              <a:gd name="connsiteX5" fmla="*/ 533400 w 551601"/>
              <a:gd name="connsiteY5" fmla="*/ 542925 h 1143000"/>
              <a:gd name="connsiteX6" fmla="*/ 546886 w 551601"/>
              <a:gd name="connsiteY6" fmla="*/ 219075 h 1143000"/>
              <a:gd name="connsiteX7" fmla="*/ 514822 w 551601"/>
              <a:gd name="connsiteY7" fmla="*/ 172393 h 1143000"/>
              <a:gd name="connsiteX8" fmla="*/ 313476 w 551601"/>
              <a:gd name="connsiteY8" fmla="*/ 141743 h 1143000"/>
              <a:gd name="connsiteX9" fmla="*/ 19050 w 551601"/>
              <a:gd name="connsiteY9" fmla="*/ 140328 h 1143000"/>
              <a:gd name="connsiteX10" fmla="*/ 0 w 551601"/>
              <a:gd name="connsiteY10" fmla="*/ 122222 h 1143000"/>
              <a:gd name="connsiteX11" fmla="*/ 0 w 551601"/>
              <a:gd name="connsiteY11" fmla="*/ 95250 h 1143000"/>
              <a:gd name="connsiteX12" fmla="*/ 0 w 551601"/>
              <a:gd name="connsiteY12"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28625 w 548490"/>
              <a:gd name="connsiteY3" fmla="*/ 676275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8490" h="1143000">
                <a:moveTo>
                  <a:pt x="19050" y="1143000"/>
                </a:moveTo>
                <a:lnTo>
                  <a:pt x="361950" y="1133475"/>
                </a:lnTo>
                <a:cubicBezTo>
                  <a:pt x="402125" y="1117129"/>
                  <a:pt x="403068" y="1097764"/>
                  <a:pt x="419100" y="1057275"/>
                </a:cubicBezTo>
                <a:lnTo>
                  <a:pt x="419571" y="667221"/>
                </a:lnTo>
                <a:cubicBezTo>
                  <a:pt x="438621" y="581496"/>
                  <a:pt x="528780" y="616107"/>
                  <a:pt x="548490" y="539907"/>
                </a:cubicBezTo>
                <a:cubicBezTo>
                  <a:pt x="547955" y="432963"/>
                  <a:pt x="547421" y="326019"/>
                  <a:pt x="546886" y="219075"/>
                </a:cubicBezTo>
                <a:cubicBezTo>
                  <a:pt x="536198" y="203514"/>
                  <a:pt x="537581" y="178901"/>
                  <a:pt x="514822" y="172393"/>
                </a:cubicBezTo>
                <a:cubicBezTo>
                  <a:pt x="482915" y="163182"/>
                  <a:pt x="396105" y="147087"/>
                  <a:pt x="313476" y="141743"/>
                </a:cubicBezTo>
                <a:cubicBezTo>
                  <a:pt x="230847" y="136399"/>
                  <a:pt x="152400" y="149853"/>
                  <a:pt x="19050" y="140328"/>
                </a:cubicBezTo>
                <a:lnTo>
                  <a:pt x="0" y="122222"/>
                </a:lnTo>
                <a:lnTo>
                  <a:pt x="0" y="95250"/>
                </a:lnTo>
                <a:lnTo>
                  <a:pt x="0" y="0"/>
                </a:lnTo>
              </a:path>
            </a:pathLst>
          </a:custGeom>
          <a:noFill/>
          <a:ln w="38100">
            <a:solidFill>
              <a:schemeClr val="accent2">
                <a:lumMod val="75000"/>
                <a:alpha val="83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Forme libre 123"/>
          <p:cNvSpPr/>
          <p:nvPr/>
        </p:nvSpPr>
        <p:spPr>
          <a:xfrm>
            <a:off x="4585715" y="3829616"/>
            <a:ext cx="69410" cy="1339913"/>
          </a:xfrm>
          <a:custGeom>
            <a:avLst/>
            <a:gdLst>
              <a:gd name="connsiteX0" fmla="*/ 12071 w 93552"/>
              <a:gd name="connsiteY0" fmla="*/ 0 h 1339913"/>
              <a:gd name="connsiteX1" fmla="*/ 12071 w 93552"/>
              <a:gd name="connsiteY1" fmla="*/ 172016 h 1339913"/>
              <a:gd name="connsiteX2" fmla="*/ 12071 w 93552"/>
              <a:gd name="connsiteY2" fmla="*/ 271604 h 1339913"/>
              <a:gd name="connsiteX3" fmla="*/ 15089 w 93552"/>
              <a:gd name="connsiteY3" fmla="*/ 341014 h 1339913"/>
              <a:gd name="connsiteX4" fmla="*/ 93552 w 93552"/>
              <a:gd name="connsiteY4" fmla="*/ 621671 h 1339913"/>
              <a:gd name="connsiteX5" fmla="*/ 90534 w 93552"/>
              <a:gd name="connsiteY5" fmla="*/ 887239 h 1339913"/>
              <a:gd name="connsiteX6" fmla="*/ 33196 w 93552"/>
              <a:gd name="connsiteY6" fmla="*/ 995881 h 1339913"/>
              <a:gd name="connsiteX7" fmla="*/ 0 w 93552"/>
              <a:gd name="connsiteY7" fmla="*/ 1216182 h 1339913"/>
              <a:gd name="connsiteX8" fmla="*/ 3018 w 93552"/>
              <a:gd name="connsiteY8" fmla="*/ 1339913 h 1339913"/>
              <a:gd name="connsiteX0" fmla="*/ 12071 w 90534"/>
              <a:gd name="connsiteY0" fmla="*/ 0 h 1339913"/>
              <a:gd name="connsiteX1" fmla="*/ 12071 w 90534"/>
              <a:gd name="connsiteY1" fmla="*/ 172016 h 1339913"/>
              <a:gd name="connsiteX2" fmla="*/ 12071 w 90534"/>
              <a:gd name="connsiteY2" fmla="*/ 271604 h 1339913"/>
              <a:gd name="connsiteX3" fmla="*/ 15089 w 90534"/>
              <a:gd name="connsiteY3" fmla="*/ 341014 h 1339913"/>
              <a:gd name="connsiteX4" fmla="*/ 69410 w 90534"/>
              <a:gd name="connsiteY4" fmla="*/ 621671 h 1339913"/>
              <a:gd name="connsiteX5" fmla="*/ 90534 w 90534"/>
              <a:gd name="connsiteY5" fmla="*/ 887239 h 1339913"/>
              <a:gd name="connsiteX6" fmla="*/ 33196 w 90534"/>
              <a:gd name="connsiteY6" fmla="*/ 995881 h 1339913"/>
              <a:gd name="connsiteX7" fmla="*/ 0 w 90534"/>
              <a:gd name="connsiteY7" fmla="*/ 1216182 h 1339913"/>
              <a:gd name="connsiteX8" fmla="*/ 3018 w 90534"/>
              <a:gd name="connsiteY8" fmla="*/ 1339913 h 1339913"/>
              <a:gd name="connsiteX0" fmla="*/ 12071 w 78462"/>
              <a:gd name="connsiteY0" fmla="*/ 0 h 1339913"/>
              <a:gd name="connsiteX1" fmla="*/ 12071 w 78462"/>
              <a:gd name="connsiteY1" fmla="*/ 172016 h 1339913"/>
              <a:gd name="connsiteX2" fmla="*/ 12071 w 78462"/>
              <a:gd name="connsiteY2" fmla="*/ 271604 h 1339913"/>
              <a:gd name="connsiteX3" fmla="*/ 15089 w 78462"/>
              <a:gd name="connsiteY3" fmla="*/ 341014 h 1339913"/>
              <a:gd name="connsiteX4" fmla="*/ 69410 w 78462"/>
              <a:gd name="connsiteY4" fmla="*/ 621671 h 1339913"/>
              <a:gd name="connsiteX5" fmla="*/ 78462 w 78462"/>
              <a:gd name="connsiteY5" fmla="*/ 890257 h 1339913"/>
              <a:gd name="connsiteX6" fmla="*/ 33196 w 78462"/>
              <a:gd name="connsiteY6" fmla="*/ 995881 h 1339913"/>
              <a:gd name="connsiteX7" fmla="*/ 0 w 78462"/>
              <a:gd name="connsiteY7" fmla="*/ 1216182 h 1339913"/>
              <a:gd name="connsiteX8" fmla="*/ 3018 w 78462"/>
              <a:gd name="connsiteY8" fmla="*/ 1339913 h 1339913"/>
              <a:gd name="connsiteX0" fmla="*/ 12071 w 69410"/>
              <a:gd name="connsiteY0" fmla="*/ 0 h 1339913"/>
              <a:gd name="connsiteX1" fmla="*/ 12071 w 69410"/>
              <a:gd name="connsiteY1" fmla="*/ 172016 h 1339913"/>
              <a:gd name="connsiteX2" fmla="*/ 12071 w 69410"/>
              <a:gd name="connsiteY2" fmla="*/ 271604 h 1339913"/>
              <a:gd name="connsiteX3" fmla="*/ 15089 w 69410"/>
              <a:gd name="connsiteY3" fmla="*/ 341014 h 1339913"/>
              <a:gd name="connsiteX4" fmla="*/ 69410 w 69410"/>
              <a:gd name="connsiteY4" fmla="*/ 621671 h 1339913"/>
              <a:gd name="connsiteX5" fmla="*/ 69408 w 69410"/>
              <a:gd name="connsiteY5" fmla="*/ 896293 h 1339913"/>
              <a:gd name="connsiteX6" fmla="*/ 33196 w 69410"/>
              <a:gd name="connsiteY6" fmla="*/ 995881 h 1339913"/>
              <a:gd name="connsiteX7" fmla="*/ 0 w 69410"/>
              <a:gd name="connsiteY7" fmla="*/ 1216182 h 1339913"/>
              <a:gd name="connsiteX8" fmla="*/ 3018 w 69410"/>
              <a:gd name="connsiteY8" fmla="*/ 1339913 h 1339913"/>
              <a:gd name="connsiteX0" fmla="*/ 12071 w 69410"/>
              <a:gd name="connsiteY0" fmla="*/ 0 h 1339913"/>
              <a:gd name="connsiteX1" fmla="*/ 12071 w 69410"/>
              <a:gd name="connsiteY1" fmla="*/ 172016 h 1339913"/>
              <a:gd name="connsiteX2" fmla="*/ 12071 w 69410"/>
              <a:gd name="connsiteY2" fmla="*/ 271604 h 1339913"/>
              <a:gd name="connsiteX3" fmla="*/ 15089 w 69410"/>
              <a:gd name="connsiteY3" fmla="*/ 341014 h 1339913"/>
              <a:gd name="connsiteX4" fmla="*/ 69410 w 69410"/>
              <a:gd name="connsiteY4" fmla="*/ 621671 h 1339913"/>
              <a:gd name="connsiteX5" fmla="*/ 66391 w 69410"/>
              <a:gd name="connsiteY5" fmla="*/ 817829 h 1339913"/>
              <a:gd name="connsiteX6" fmla="*/ 33196 w 69410"/>
              <a:gd name="connsiteY6" fmla="*/ 995881 h 1339913"/>
              <a:gd name="connsiteX7" fmla="*/ 0 w 69410"/>
              <a:gd name="connsiteY7" fmla="*/ 1216182 h 1339913"/>
              <a:gd name="connsiteX8" fmla="*/ 3018 w 69410"/>
              <a:gd name="connsiteY8" fmla="*/ 1339913 h 1339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0" h="1339913">
                <a:moveTo>
                  <a:pt x="12071" y="0"/>
                </a:moveTo>
                <a:lnTo>
                  <a:pt x="12071" y="172016"/>
                </a:lnTo>
                <a:lnTo>
                  <a:pt x="12071" y="271604"/>
                </a:lnTo>
                <a:lnTo>
                  <a:pt x="15089" y="341014"/>
                </a:lnTo>
                <a:lnTo>
                  <a:pt x="69410" y="621671"/>
                </a:lnTo>
                <a:cubicBezTo>
                  <a:pt x="69409" y="713212"/>
                  <a:pt x="66392" y="726288"/>
                  <a:pt x="66391" y="817829"/>
                </a:cubicBezTo>
                <a:lnTo>
                  <a:pt x="33196" y="995881"/>
                </a:lnTo>
                <a:lnTo>
                  <a:pt x="0" y="1216182"/>
                </a:lnTo>
                <a:lnTo>
                  <a:pt x="3018" y="1339913"/>
                </a:lnTo>
              </a:path>
            </a:pathLst>
          </a:custGeom>
          <a:noFill/>
          <a:ln w="76200">
            <a:solidFill>
              <a:schemeClr val="accent2">
                <a:lumMod val="60000"/>
                <a:lumOff val="40000"/>
                <a:alpha val="54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Forme libre 125"/>
          <p:cNvSpPr/>
          <p:nvPr/>
        </p:nvSpPr>
        <p:spPr>
          <a:xfrm>
            <a:off x="4543579" y="4077072"/>
            <a:ext cx="51769" cy="1205543"/>
          </a:xfrm>
          <a:custGeom>
            <a:avLst/>
            <a:gdLst>
              <a:gd name="connsiteX0" fmla="*/ 87517 w 93552"/>
              <a:gd name="connsiteY0" fmla="*/ 0 h 1342931"/>
              <a:gd name="connsiteX1" fmla="*/ 93552 w 93552"/>
              <a:gd name="connsiteY1" fmla="*/ 344032 h 1342931"/>
              <a:gd name="connsiteX2" fmla="*/ 57338 w 93552"/>
              <a:gd name="connsiteY2" fmla="*/ 482852 h 1342931"/>
              <a:gd name="connsiteX3" fmla="*/ 0 w 93552"/>
              <a:gd name="connsiteY3" fmla="*/ 694099 h 1342931"/>
              <a:gd name="connsiteX4" fmla="*/ 9053 w 93552"/>
              <a:gd name="connsiteY4" fmla="*/ 890258 h 1342931"/>
              <a:gd name="connsiteX5" fmla="*/ 51303 w 93552"/>
              <a:gd name="connsiteY5" fmla="*/ 953632 h 1342931"/>
              <a:gd name="connsiteX6" fmla="*/ 54321 w 93552"/>
              <a:gd name="connsiteY6" fmla="*/ 953632 h 1342931"/>
              <a:gd name="connsiteX7" fmla="*/ 84499 w 93552"/>
              <a:gd name="connsiteY7" fmla="*/ 1207129 h 1342931"/>
              <a:gd name="connsiteX8" fmla="*/ 84499 w 93552"/>
              <a:gd name="connsiteY8" fmla="*/ 1342931 h 1342931"/>
              <a:gd name="connsiteX9" fmla="*/ 84499 w 93552"/>
              <a:gd name="connsiteY9" fmla="*/ 1336895 h 1342931"/>
              <a:gd name="connsiteX10" fmla="*/ 84499 w 93552"/>
              <a:gd name="connsiteY10" fmla="*/ 1336895 h 1342931"/>
              <a:gd name="connsiteX0" fmla="*/ 87517 w 93552"/>
              <a:gd name="connsiteY0" fmla="*/ 0 h 1342931"/>
              <a:gd name="connsiteX1" fmla="*/ 93552 w 93552"/>
              <a:gd name="connsiteY1" fmla="*/ 344032 h 1342931"/>
              <a:gd name="connsiteX2" fmla="*/ 57338 w 93552"/>
              <a:gd name="connsiteY2" fmla="*/ 482852 h 1342931"/>
              <a:gd name="connsiteX3" fmla="*/ 0 w 93552"/>
              <a:gd name="connsiteY3" fmla="*/ 694099 h 1342931"/>
              <a:gd name="connsiteX4" fmla="*/ 21124 w 93552"/>
              <a:gd name="connsiteY4" fmla="*/ 893275 h 1342931"/>
              <a:gd name="connsiteX5" fmla="*/ 51303 w 93552"/>
              <a:gd name="connsiteY5" fmla="*/ 953632 h 1342931"/>
              <a:gd name="connsiteX6" fmla="*/ 54321 w 93552"/>
              <a:gd name="connsiteY6" fmla="*/ 953632 h 1342931"/>
              <a:gd name="connsiteX7" fmla="*/ 84499 w 93552"/>
              <a:gd name="connsiteY7" fmla="*/ 1207129 h 1342931"/>
              <a:gd name="connsiteX8" fmla="*/ 84499 w 93552"/>
              <a:gd name="connsiteY8" fmla="*/ 1342931 h 1342931"/>
              <a:gd name="connsiteX9" fmla="*/ 84499 w 93552"/>
              <a:gd name="connsiteY9" fmla="*/ 1336895 h 1342931"/>
              <a:gd name="connsiteX10" fmla="*/ 84499 w 93552"/>
              <a:gd name="connsiteY10" fmla="*/ 1336895 h 1342931"/>
              <a:gd name="connsiteX0" fmla="*/ 87517 w 93552"/>
              <a:gd name="connsiteY0" fmla="*/ 0 h 1342931"/>
              <a:gd name="connsiteX1" fmla="*/ 93552 w 93552"/>
              <a:gd name="connsiteY1" fmla="*/ 344032 h 1342931"/>
              <a:gd name="connsiteX2" fmla="*/ 57338 w 93552"/>
              <a:gd name="connsiteY2" fmla="*/ 482852 h 1342931"/>
              <a:gd name="connsiteX3" fmla="*/ 0 w 93552"/>
              <a:gd name="connsiteY3" fmla="*/ 694099 h 1342931"/>
              <a:gd name="connsiteX4" fmla="*/ 21124 w 93552"/>
              <a:gd name="connsiteY4" fmla="*/ 893275 h 1342931"/>
              <a:gd name="connsiteX5" fmla="*/ 51303 w 93552"/>
              <a:gd name="connsiteY5" fmla="*/ 953632 h 1342931"/>
              <a:gd name="connsiteX6" fmla="*/ 54321 w 93552"/>
              <a:gd name="connsiteY6" fmla="*/ 953632 h 1342931"/>
              <a:gd name="connsiteX7" fmla="*/ 84499 w 93552"/>
              <a:gd name="connsiteY7" fmla="*/ 1207129 h 1342931"/>
              <a:gd name="connsiteX8" fmla="*/ 84499 w 93552"/>
              <a:gd name="connsiteY8" fmla="*/ 1342931 h 1342931"/>
              <a:gd name="connsiteX9" fmla="*/ 84499 w 93552"/>
              <a:gd name="connsiteY9" fmla="*/ 1336895 h 1342931"/>
              <a:gd name="connsiteX10" fmla="*/ 84499 w 93552"/>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3017 w 75445"/>
              <a:gd name="connsiteY4" fmla="*/ 893275 h 1342931"/>
              <a:gd name="connsiteX5" fmla="*/ 33196 w 75445"/>
              <a:gd name="connsiteY5" fmla="*/ 953632 h 1342931"/>
              <a:gd name="connsiteX6" fmla="*/ 36214 w 75445"/>
              <a:gd name="connsiteY6" fmla="*/ 953632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36214 w 75445"/>
              <a:gd name="connsiteY6" fmla="*/ 953632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39232 w 75445"/>
              <a:gd name="connsiteY6" fmla="*/ 971739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66392 w 75445"/>
              <a:gd name="connsiteY6" fmla="*/ 1207129 h 1342931"/>
              <a:gd name="connsiteX7" fmla="*/ 66392 w 75445"/>
              <a:gd name="connsiteY7" fmla="*/ 1342931 h 1342931"/>
              <a:gd name="connsiteX8" fmla="*/ 66392 w 75445"/>
              <a:gd name="connsiteY8" fmla="*/ 1336895 h 1342931"/>
              <a:gd name="connsiteX9" fmla="*/ 66392 w 75445"/>
              <a:gd name="connsiteY9"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54320 w 75445"/>
              <a:gd name="connsiteY6" fmla="*/ 965703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54320 w 75445"/>
              <a:gd name="connsiteY6" fmla="*/ 980792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54320 w 75445"/>
              <a:gd name="connsiteY6" fmla="*/ 992863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21125 w 75445"/>
              <a:gd name="connsiteY4" fmla="*/ 893275 h 1342931"/>
              <a:gd name="connsiteX5" fmla="*/ 33196 w 75445"/>
              <a:gd name="connsiteY5" fmla="*/ 953632 h 1342931"/>
              <a:gd name="connsiteX6" fmla="*/ 54320 w 75445"/>
              <a:gd name="connsiteY6" fmla="*/ 992863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57338 w 63373"/>
              <a:gd name="connsiteY0" fmla="*/ 0 h 1342931"/>
              <a:gd name="connsiteX1" fmla="*/ 63373 w 63373"/>
              <a:gd name="connsiteY1" fmla="*/ 344032 h 1342931"/>
              <a:gd name="connsiteX2" fmla="*/ 27159 w 63373"/>
              <a:gd name="connsiteY2" fmla="*/ 482852 h 1342931"/>
              <a:gd name="connsiteX3" fmla="*/ 0 w 63373"/>
              <a:gd name="connsiteY3" fmla="*/ 688063 h 1342931"/>
              <a:gd name="connsiteX4" fmla="*/ 9053 w 63373"/>
              <a:gd name="connsiteY4" fmla="*/ 893275 h 1342931"/>
              <a:gd name="connsiteX5" fmla="*/ 21124 w 63373"/>
              <a:gd name="connsiteY5" fmla="*/ 953632 h 1342931"/>
              <a:gd name="connsiteX6" fmla="*/ 42248 w 63373"/>
              <a:gd name="connsiteY6" fmla="*/ 992863 h 1342931"/>
              <a:gd name="connsiteX7" fmla="*/ 54320 w 63373"/>
              <a:gd name="connsiteY7" fmla="*/ 1207129 h 1342931"/>
              <a:gd name="connsiteX8" fmla="*/ 54320 w 63373"/>
              <a:gd name="connsiteY8" fmla="*/ 1342931 h 1342931"/>
              <a:gd name="connsiteX9" fmla="*/ 54320 w 63373"/>
              <a:gd name="connsiteY9" fmla="*/ 1336895 h 1342931"/>
              <a:gd name="connsiteX10" fmla="*/ 54320 w 63373"/>
              <a:gd name="connsiteY10" fmla="*/ 1336895 h 1342931"/>
              <a:gd name="connsiteX0" fmla="*/ 48576 w 54611"/>
              <a:gd name="connsiteY0" fmla="*/ 0 h 1342931"/>
              <a:gd name="connsiteX1" fmla="*/ 54611 w 54611"/>
              <a:gd name="connsiteY1" fmla="*/ 344032 h 1342931"/>
              <a:gd name="connsiteX2" fmla="*/ 18397 w 54611"/>
              <a:gd name="connsiteY2" fmla="*/ 482852 h 1342931"/>
              <a:gd name="connsiteX3" fmla="*/ 291 w 54611"/>
              <a:gd name="connsiteY3" fmla="*/ 688063 h 1342931"/>
              <a:gd name="connsiteX4" fmla="*/ 291 w 54611"/>
              <a:gd name="connsiteY4" fmla="*/ 893275 h 1342931"/>
              <a:gd name="connsiteX5" fmla="*/ 12362 w 54611"/>
              <a:gd name="connsiteY5" fmla="*/ 953632 h 1342931"/>
              <a:gd name="connsiteX6" fmla="*/ 33486 w 54611"/>
              <a:gd name="connsiteY6" fmla="*/ 992863 h 1342931"/>
              <a:gd name="connsiteX7" fmla="*/ 45558 w 54611"/>
              <a:gd name="connsiteY7" fmla="*/ 1207129 h 1342931"/>
              <a:gd name="connsiteX8" fmla="*/ 45558 w 54611"/>
              <a:gd name="connsiteY8" fmla="*/ 1342931 h 1342931"/>
              <a:gd name="connsiteX9" fmla="*/ 45558 w 54611"/>
              <a:gd name="connsiteY9" fmla="*/ 1336895 h 1342931"/>
              <a:gd name="connsiteX10" fmla="*/ 45558 w 54611"/>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12072 w 54320"/>
              <a:gd name="connsiteY4" fmla="*/ 881204 h 1342931"/>
              <a:gd name="connsiteX5" fmla="*/ 12071 w 54320"/>
              <a:gd name="connsiteY5" fmla="*/ 953632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45267 w 54320"/>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3018 w 54320"/>
              <a:gd name="connsiteY4" fmla="*/ 881204 h 1342931"/>
              <a:gd name="connsiteX5" fmla="*/ 12071 w 54320"/>
              <a:gd name="connsiteY5" fmla="*/ 953632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45267 w 54320"/>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3018 w 54320"/>
              <a:gd name="connsiteY4" fmla="*/ 881204 h 1342931"/>
              <a:gd name="connsiteX5" fmla="*/ 18107 w 54320"/>
              <a:gd name="connsiteY5" fmla="*/ 938543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45267 w 54320"/>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3018 w 54320"/>
              <a:gd name="connsiteY4" fmla="*/ 881204 h 1342931"/>
              <a:gd name="connsiteX5" fmla="*/ 18107 w 54320"/>
              <a:gd name="connsiteY5" fmla="*/ 938543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39231 w 54320"/>
              <a:gd name="connsiteY10" fmla="*/ 1336895 h 1342931"/>
              <a:gd name="connsiteX0" fmla="*/ 48285 w 54320"/>
              <a:gd name="connsiteY0" fmla="*/ 0 h 1343719"/>
              <a:gd name="connsiteX1" fmla="*/ 54320 w 54320"/>
              <a:gd name="connsiteY1" fmla="*/ 344032 h 1343719"/>
              <a:gd name="connsiteX2" fmla="*/ 18106 w 54320"/>
              <a:gd name="connsiteY2" fmla="*/ 482852 h 1343719"/>
              <a:gd name="connsiteX3" fmla="*/ 0 w 54320"/>
              <a:gd name="connsiteY3" fmla="*/ 688063 h 1343719"/>
              <a:gd name="connsiteX4" fmla="*/ 3018 w 54320"/>
              <a:gd name="connsiteY4" fmla="*/ 881204 h 1343719"/>
              <a:gd name="connsiteX5" fmla="*/ 18107 w 54320"/>
              <a:gd name="connsiteY5" fmla="*/ 938543 h 1343719"/>
              <a:gd name="connsiteX6" fmla="*/ 33195 w 54320"/>
              <a:gd name="connsiteY6" fmla="*/ 992863 h 1343719"/>
              <a:gd name="connsiteX7" fmla="*/ 45267 w 54320"/>
              <a:gd name="connsiteY7" fmla="*/ 1207129 h 1343719"/>
              <a:gd name="connsiteX8" fmla="*/ 45267 w 54320"/>
              <a:gd name="connsiteY8" fmla="*/ 1342931 h 1343719"/>
              <a:gd name="connsiteX9" fmla="*/ 45267 w 54320"/>
              <a:gd name="connsiteY9" fmla="*/ 1336895 h 1343719"/>
              <a:gd name="connsiteX10" fmla="*/ 39231 w 54320"/>
              <a:gd name="connsiteY10" fmla="*/ 1270503 h 1343719"/>
              <a:gd name="connsiteX0" fmla="*/ 48285 w 54320"/>
              <a:gd name="connsiteY0" fmla="*/ 0 h 1819747"/>
              <a:gd name="connsiteX1" fmla="*/ 54320 w 54320"/>
              <a:gd name="connsiteY1" fmla="*/ 344032 h 1819747"/>
              <a:gd name="connsiteX2" fmla="*/ 18106 w 54320"/>
              <a:gd name="connsiteY2" fmla="*/ 482852 h 1819747"/>
              <a:gd name="connsiteX3" fmla="*/ 0 w 54320"/>
              <a:gd name="connsiteY3" fmla="*/ 688063 h 1819747"/>
              <a:gd name="connsiteX4" fmla="*/ 3018 w 54320"/>
              <a:gd name="connsiteY4" fmla="*/ 881204 h 1819747"/>
              <a:gd name="connsiteX5" fmla="*/ 18107 w 54320"/>
              <a:gd name="connsiteY5" fmla="*/ 938543 h 1819747"/>
              <a:gd name="connsiteX6" fmla="*/ 33195 w 54320"/>
              <a:gd name="connsiteY6" fmla="*/ 992863 h 1819747"/>
              <a:gd name="connsiteX7" fmla="*/ 45267 w 54320"/>
              <a:gd name="connsiteY7" fmla="*/ 1207129 h 1819747"/>
              <a:gd name="connsiteX8" fmla="*/ 36213 w 54320"/>
              <a:gd name="connsiteY8" fmla="*/ 1819747 h 1819747"/>
              <a:gd name="connsiteX9" fmla="*/ 45267 w 54320"/>
              <a:gd name="connsiteY9" fmla="*/ 1336895 h 1819747"/>
              <a:gd name="connsiteX10" fmla="*/ 39231 w 54320"/>
              <a:gd name="connsiteY10" fmla="*/ 1270503 h 1819747"/>
              <a:gd name="connsiteX0" fmla="*/ 48285 w 54320"/>
              <a:gd name="connsiteY0" fmla="*/ 0 h 1822764"/>
              <a:gd name="connsiteX1" fmla="*/ 54320 w 54320"/>
              <a:gd name="connsiteY1" fmla="*/ 344032 h 1822764"/>
              <a:gd name="connsiteX2" fmla="*/ 18106 w 54320"/>
              <a:gd name="connsiteY2" fmla="*/ 482852 h 1822764"/>
              <a:gd name="connsiteX3" fmla="*/ 0 w 54320"/>
              <a:gd name="connsiteY3" fmla="*/ 688063 h 1822764"/>
              <a:gd name="connsiteX4" fmla="*/ 3018 w 54320"/>
              <a:gd name="connsiteY4" fmla="*/ 881204 h 1822764"/>
              <a:gd name="connsiteX5" fmla="*/ 18107 w 54320"/>
              <a:gd name="connsiteY5" fmla="*/ 938543 h 1822764"/>
              <a:gd name="connsiteX6" fmla="*/ 33195 w 54320"/>
              <a:gd name="connsiteY6" fmla="*/ 992863 h 1822764"/>
              <a:gd name="connsiteX7" fmla="*/ 45267 w 54320"/>
              <a:gd name="connsiteY7" fmla="*/ 1207129 h 1822764"/>
              <a:gd name="connsiteX8" fmla="*/ 51302 w 54320"/>
              <a:gd name="connsiteY8" fmla="*/ 1822764 h 1822764"/>
              <a:gd name="connsiteX9" fmla="*/ 45267 w 54320"/>
              <a:gd name="connsiteY9" fmla="*/ 1336895 h 1822764"/>
              <a:gd name="connsiteX10" fmla="*/ 39231 w 54320"/>
              <a:gd name="connsiteY10" fmla="*/ 1270503 h 182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20" h="1822764">
                <a:moveTo>
                  <a:pt x="48285" y="0"/>
                </a:moveTo>
                <a:lnTo>
                  <a:pt x="54320" y="344032"/>
                </a:lnTo>
                <a:lnTo>
                  <a:pt x="18106" y="482852"/>
                </a:lnTo>
                <a:lnTo>
                  <a:pt x="0" y="688063"/>
                </a:lnTo>
                <a:cubicBezTo>
                  <a:pt x="1006" y="755461"/>
                  <a:pt x="2012" y="813806"/>
                  <a:pt x="3018" y="881204"/>
                </a:cubicBezTo>
                <a:cubicBezTo>
                  <a:pt x="3018" y="905347"/>
                  <a:pt x="18107" y="914400"/>
                  <a:pt x="18107" y="938543"/>
                </a:cubicBezTo>
                <a:cubicBezTo>
                  <a:pt x="19113" y="941561"/>
                  <a:pt x="32189" y="989845"/>
                  <a:pt x="33195" y="992863"/>
                </a:cubicBezTo>
                <a:lnTo>
                  <a:pt x="45267" y="1207129"/>
                </a:lnTo>
                <a:cubicBezTo>
                  <a:pt x="47279" y="1412341"/>
                  <a:pt x="49290" y="1617552"/>
                  <a:pt x="51302" y="1822764"/>
                </a:cubicBezTo>
                <a:cubicBezTo>
                  <a:pt x="51302" y="1820752"/>
                  <a:pt x="47279" y="1428938"/>
                  <a:pt x="45267" y="1336895"/>
                </a:cubicBezTo>
                <a:cubicBezTo>
                  <a:pt x="43255" y="1244852"/>
                  <a:pt x="41243" y="1270503"/>
                  <a:pt x="39231" y="1270503"/>
                </a:cubicBezTo>
              </a:path>
            </a:pathLst>
          </a:custGeom>
          <a:noFill/>
          <a:ln w="76200">
            <a:solidFill>
              <a:schemeClr val="accent2">
                <a:lumMod val="60000"/>
                <a:lumOff val="40000"/>
                <a:alpha val="54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Ellipse 73"/>
          <p:cNvSpPr/>
          <p:nvPr/>
        </p:nvSpPr>
        <p:spPr>
          <a:xfrm>
            <a:off x="4513660" y="4179873"/>
            <a:ext cx="168251" cy="166872"/>
          </a:xfrm>
          <a:prstGeom prst="ellipse">
            <a:avLst/>
          </a:prstGeom>
          <a:gradFill flip="none" rotWithShape="1">
            <a:gsLst>
              <a:gs pos="0">
                <a:schemeClr val="tx2">
                  <a:lumMod val="90000"/>
                </a:schemeClr>
              </a:gs>
              <a:gs pos="100000">
                <a:schemeClr val="bg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Forme libre 76"/>
          <p:cNvSpPr/>
          <p:nvPr/>
        </p:nvSpPr>
        <p:spPr>
          <a:xfrm>
            <a:off x="4497222" y="4337481"/>
            <a:ext cx="208484" cy="387663"/>
          </a:xfrm>
          <a:custGeom>
            <a:avLst/>
            <a:gdLst>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4864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4864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3658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3658 h 307239"/>
              <a:gd name="connsiteX12" fmla="*/ 18288 w 223114"/>
              <a:gd name="connsiteY12"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3658 h 307239"/>
              <a:gd name="connsiteX12" fmla="*/ 18288 w 223114"/>
              <a:gd name="connsiteY12" fmla="*/ 0 h 307239"/>
              <a:gd name="connsiteX0" fmla="*/ 0 w 223114"/>
              <a:gd name="connsiteY0" fmla="*/ 98755 h 303581"/>
              <a:gd name="connsiteX1" fmla="*/ 0 w 223114"/>
              <a:gd name="connsiteY1" fmla="*/ 98755 h 303581"/>
              <a:gd name="connsiteX2" fmla="*/ 69495 w 223114"/>
              <a:gd name="connsiteY2" fmla="*/ 98755 h 303581"/>
              <a:gd name="connsiteX3" fmla="*/ 215799 w 223114"/>
              <a:gd name="connsiteY3" fmla="*/ 106070 h 303581"/>
              <a:gd name="connsiteX4" fmla="*/ 3658 w 223114"/>
              <a:gd name="connsiteY4" fmla="*/ 157277 h 303581"/>
              <a:gd name="connsiteX5" fmla="*/ 208484 w 223114"/>
              <a:gd name="connsiteY5" fmla="*/ 179222 h 303581"/>
              <a:gd name="connsiteX6" fmla="*/ 7316 w 223114"/>
              <a:gd name="connsiteY6" fmla="*/ 223113 h 303581"/>
              <a:gd name="connsiteX7" fmla="*/ 204826 w 223114"/>
              <a:gd name="connsiteY7" fmla="*/ 252374 h 303581"/>
              <a:gd name="connsiteX8" fmla="*/ 7316 w 223114"/>
              <a:gd name="connsiteY8" fmla="*/ 292608 h 303581"/>
              <a:gd name="connsiteX9" fmla="*/ 223114 w 223114"/>
              <a:gd name="connsiteY9" fmla="*/ 303581 h 303581"/>
              <a:gd name="connsiteX10" fmla="*/ 223114 w 223114"/>
              <a:gd name="connsiteY10" fmla="*/ 303581 h 303581"/>
              <a:gd name="connsiteX11" fmla="*/ 51206 w 223114"/>
              <a:gd name="connsiteY11" fmla="*/ 0 h 303581"/>
              <a:gd name="connsiteX0" fmla="*/ 0 w 223114"/>
              <a:gd name="connsiteY0" fmla="*/ 109727 h 314553"/>
              <a:gd name="connsiteX1" fmla="*/ 0 w 223114"/>
              <a:gd name="connsiteY1" fmla="*/ 109727 h 314553"/>
              <a:gd name="connsiteX2" fmla="*/ 69495 w 223114"/>
              <a:gd name="connsiteY2" fmla="*/ 109727 h 314553"/>
              <a:gd name="connsiteX3" fmla="*/ 215799 w 223114"/>
              <a:gd name="connsiteY3" fmla="*/ 117042 h 314553"/>
              <a:gd name="connsiteX4" fmla="*/ 3658 w 223114"/>
              <a:gd name="connsiteY4" fmla="*/ 168249 h 314553"/>
              <a:gd name="connsiteX5" fmla="*/ 208484 w 223114"/>
              <a:gd name="connsiteY5" fmla="*/ 190194 h 314553"/>
              <a:gd name="connsiteX6" fmla="*/ 7316 w 223114"/>
              <a:gd name="connsiteY6" fmla="*/ 234085 h 314553"/>
              <a:gd name="connsiteX7" fmla="*/ 204826 w 223114"/>
              <a:gd name="connsiteY7" fmla="*/ 263346 h 314553"/>
              <a:gd name="connsiteX8" fmla="*/ 7316 w 223114"/>
              <a:gd name="connsiteY8" fmla="*/ 303580 h 314553"/>
              <a:gd name="connsiteX9" fmla="*/ 223114 w 223114"/>
              <a:gd name="connsiteY9" fmla="*/ 314553 h 314553"/>
              <a:gd name="connsiteX10" fmla="*/ 223114 w 223114"/>
              <a:gd name="connsiteY10" fmla="*/ 314553 h 314553"/>
              <a:gd name="connsiteX11" fmla="*/ 58522 w 223114"/>
              <a:gd name="connsiteY11" fmla="*/ 0 h 314553"/>
              <a:gd name="connsiteX0" fmla="*/ 0 w 223114"/>
              <a:gd name="connsiteY0" fmla="*/ 0 h 204826"/>
              <a:gd name="connsiteX1" fmla="*/ 0 w 223114"/>
              <a:gd name="connsiteY1" fmla="*/ 0 h 204826"/>
              <a:gd name="connsiteX2" fmla="*/ 69495 w 223114"/>
              <a:gd name="connsiteY2" fmla="*/ 0 h 204826"/>
              <a:gd name="connsiteX3" fmla="*/ 215799 w 223114"/>
              <a:gd name="connsiteY3" fmla="*/ 7315 h 204826"/>
              <a:gd name="connsiteX4" fmla="*/ 3658 w 223114"/>
              <a:gd name="connsiteY4" fmla="*/ 58522 h 204826"/>
              <a:gd name="connsiteX5" fmla="*/ 208484 w 223114"/>
              <a:gd name="connsiteY5" fmla="*/ 80467 h 204826"/>
              <a:gd name="connsiteX6" fmla="*/ 7316 w 223114"/>
              <a:gd name="connsiteY6" fmla="*/ 124358 h 204826"/>
              <a:gd name="connsiteX7" fmla="*/ 204826 w 223114"/>
              <a:gd name="connsiteY7" fmla="*/ 153619 h 204826"/>
              <a:gd name="connsiteX8" fmla="*/ 7316 w 223114"/>
              <a:gd name="connsiteY8" fmla="*/ 193853 h 204826"/>
              <a:gd name="connsiteX9" fmla="*/ 223114 w 223114"/>
              <a:gd name="connsiteY9" fmla="*/ 204826 h 204826"/>
              <a:gd name="connsiteX10" fmla="*/ 223114 w 223114"/>
              <a:gd name="connsiteY10" fmla="*/ 204826 h 204826"/>
              <a:gd name="connsiteX0" fmla="*/ 0 w 223114"/>
              <a:gd name="connsiteY0" fmla="*/ 3658 h 208484"/>
              <a:gd name="connsiteX1" fmla="*/ 0 w 223114"/>
              <a:gd name="connsiteY1" fmla="*/ 3658 h 208484"/>
              <a:gd name="connsiteX2" fmla="*/ 73153 w 223114"/>
              <a:gd name="connsiteY2" fmla="*/ 0 h 208484"/>
              <a:gd name="connsiteX3" fmla="*/ 215799 w 223114"/>
              <a:gd name="connsiteY3" fmla="*/ 10973 h 208484"/>
              <a:gd name="connsiteX4" fmla="*/ 3658 w 223114"/>
              <a:gd name="connsiteY4" fmla="*/ 62180 h 208484"/>
              <a:gd name="connsiteX5" fmla="*/ 208484 w 223114"/>
              <a:gd name="connsiteY5" fmla="*/ 84125 h 208484"/>
              <a:gd name="connsiteX6" fmla="*/ 7316 w 223114"/>
              <a:gd name="connsiteY6" fmla="*/ 128016 h 208484"/>
              <a:gd name="connsiteX7" fmla="*/ 204826 w 223114"/>
              <a:gd name="connsiteY7" fmla="*/ 157277 h 208484"/>
              <a:gd name="connsiteX8" fmla="*/ 7316 w 223114"/>
              <a:gd name="connsiteY8" fmla="*/ 197511 h 208484"/>
              <a:gd name="connsiteX9" fmla="*/ 223114 w 223114"/>
              <a:gd name="connsiteY9" fmla="*/ 208484 h 208484"/>
              <a:gd name="connsiteX10" fmla="*/ 223114 w 223114"/>
              <a:gd name="connsiteY10" fmla="*/ 208484 h 208484"/>
              <a:gd name="connsiteX0" fmla="*/ 0 w 223114"/>
              <a:gd name="connsiteY0" fmla="*/ 0 h 204826"/>
              <a:gd name="connsiteX1" fmla="*/ 0 w 223114"/>
              <a:gd name="connsiteY1" fmla="*/ 0 h 204826"/>
              <a:gd name="connsiteX2" fmla="*/ 73153 w 223114"/>
              <a:gd name="connsiteY2" fmla="*/ 1105 h 204826"/>
              <a:gd name="connsiteX3" fmla="*/ 215799 w 223114"/>
              <a:gd name="connsiteY3" fmla="*/ 7315 h 204826"/>
              <a:gd name="connsiteX4" fmla="*/ 3658 w 223114"/>
              <a:gd name="connsiteY4" fmla="*/ 58522 h 204826"/>
              <a:gd name="connsiteX5" fmla="*/ 208484 w 223114"/>
              <a:gd name="connsiteY5" fmla="*/ 80467 h 204826"/>
              <a:gd name="connsiteX6" fmla="*/ 7316 w 223114"/>
              <a:gd name="connsiteY6" fmla="*/ 124358 h 204826"/>
              <a:gd name="connsiteX7" fmla="*/ 204826 w 223114"/>
              <a:gd name="connsiteY7" fmla="*/ 153619 h 204826"/>
              <a:gd name="connsiteX8" fmla="*/ 7316 w 223114"/>
              <a:gd name="connsiteY8" fmla="*/ 193853 h 204826"/>
              <a:gd name="connsiteX9" fmla="*/ 223114 w 223114"/>
              <a:gd name="connsiteY9" fmla="*/ 204826 h 204826"/>
              <a:gd name="connsiteX10" fmla="*/ 223114 w 223114"/>
              <a:gd name="connsiteY10" fmla="*/ 204826 h 204826"/>
              <a:gd name="connsiteX0" fmla="*/ 0 w 235337"/>
              <a:gd name="connsiteY0" fmla="*/ 0 h 207207"/>
              <a:gd name="connsiteX1" fmla="*/ 0 w 235337"/>
              <a:gd name="connsiteY1" fmla="*/ 0 h 207207"/>
              <a:gd name="connsiteX2" fmla="*/ 73153 w 235337"/>
              <a:gd name="connsiteY2" fmla="*/ 1105 h 207207"/>
              <a:gd name="connsiteX3" fmla="*/ 215799 w 235337"/>
              <a:gd name="connsiteY3" fmla="*/ 7315 h 207207"/>
              <a:gd name="connsiteX4" fmla="*/ 3658 w 235337"/>
              <a:gd name="connsiteY4" fmla="*/ 58522 h 207207"/>
              <a:gd name="connsiteX5" fmla="*/ 208484 w 235337"/>
              <a:gd name="connsiteY5" fmla="*/ 80467 h 207207"/>
              <a:gd name="connsiteX6" fmla="*/ 7316 w 235337"/>
              <a:gd name="connsiteY6" fmla="*/ 124358 h 207207"/>
              <a:gd name="connsiteX7" fmla="*/ 204826 w 235337"/>
              <a:gd name="connsiteY7" fmla="*/ 153619 h 207207"/>
              <a:gd name="connsiteX8" fmla="*/ 7316 w 235337"/>
              <a:gd name="connsiteY8" fmla="*/ 193853 h 207207"/>
              <a:gd name="connsiteX9" fmla="*/ 223114 w 235337"/>
              <a:gd name="connsiteY9" fmla="*/ 204826 h 207207"/>
              <a:gd name="connsiteX10" fmla="*/ 206445 w 235337"/>
              <a:gd name="connsiteY10" fmla="*/ 207207 h 207207"/>
              <a:gd name="connsiteX0" fmla="*/ 0 w 234213"/>
              <a:gd name="connsiteY0" fmla="*/ 0 h 205488"/>
              <a:gd name="connsiteX1" fmla="*/ 0 w 234213"/>
              <a:gd name="connsiteY1" fmla="*/ 0 h 205488"/>
              <a:gd name="connsiteX2" fmla="*/ 73153 w 234213"/>
              <a:gd name="connsiteY2" fmla="*/ 1105 h 205488"/>
              <a:gd name="connsiteX3" fmla="*/ 215799 w 234213"/>
              <a:gd name="connsiteY3" fmla="*/ 7315 h 205488"/>
              <a:gd name="connsiteX4" fmla="*/ 3658 w 234213"/>
              <a:gd name="connsiteY4" fmla="*/ 58522 h 205488"/>
              <a:gd name="connsiteX5" fmla="*/ 208484 w 234213"/>
              <a:gd name="connsiteY5" fmla="*/ 80467 h 205488"/>
              <a:gd name="connsiteX6" fmla="*/ 7316 w 234213"/>
              <a:gd name="connsiteY6" fmla="*/ 124358 h 205488"/>
              <a:gd name="connsiteX7" fmla="*/ 204826 w 234213"/>
              <a:gd name="connsiteY7" fmla="*/ 153619 h 205488"/>
              <a:gd name="connsiteX8" fmla="*/ 7316 w 234213"/>
              <a:gd name="connsiteY8" fmla="*/ 193853 h 205488"/>
              <a:gd name="connsiteX9" fmla="*/ 223114 w 234213"/>
              <a:gd name="connsiteY9" fmla="*/ 204826 h 205488"/>
              <a:gd name="connsiteX10" fmla="*/ 201683 w 234213"/>
              <a:gd name="connsiteY10" fmla="*/ 204826 h 205488"/>
              <a:gd name="connsiteX0" fmla="*/ 0 w 219093"/>
              <a:gd name="connsiteY0" fmla="*/ 0 h 207612"/>
              <a:gd name="connsiteX1" fmla="*/ 0 w 219093"/>
              <a:gd name="connsiteY1" fmla="*/ 0 h 207612"/>
              <a:gd name="connsiteX2" fmla="*/ 73153 w 219093"/>
              <a:gd name="connsiteY2" fmla="*/ 1105 h 207612"/>
              <a:gd name="connsiteX3" fmla="*/ 215799 w 219093"/>
              <a:gd name="connsiteY3" fmla="*/ 7315 h 207612"/>
              <a:gd name="connsiteX4" fmla="*/ 3658 w 219093"/>
              <a:gd name="connsiteY4" fmla="*/ 58522 h 207612"/>
              <a:gd name="connsiteX5" fmla="*/ 208484 w 219093"/>
              <a:gd name="connsiteY5" fmla="*/ 80467 h 207612"/>
              <a:gd name="connsiteX6" fmla="*/ 7316 w 219093"/>
              <a:gd name="connsiteY6" fmla="*/ 124358 h 207612"/>
              <a:gd name="connsiteX7" fmla="*/ 204826 w 219093"/>
              <a:gd name="connsiteY7" fmla="*/ 153619 h 207612"/>
              <a:gd name="connsiteX8" fmla="*/ 7316 w 219093"/>
              <a:gd name="connsiteY8" fmla="*/ 193853 h 207612"/>
              <a:gd name="connsiteX9" fmla="*/ 204064 w 219093"/>
              <a:gd name="connsiteY9" fmla="*/ 207207 h 207612"/>
              <a:gd name="connsiteX10" fmla="*/ 201683 w 219093"/>
              <a:gd name="connsiteY10" fmla="*/ 204826 h 207612"/>
              <a:gd name="connsiteX0" fmla="*/ 0 w 219093"/>
              <a:gd name="connsiteY0" fmla="*/ 0 h 207612"/>
              <a:gd name="connsiteX1" fmla="*/ 0 w 219093"/>
              <a:gd name="connsiteY1" fmla="*/ 0 h 207612"/>
              <a:gd name="connsiteX2" fmla="*/ 73153 w 219093"/>
              <a:gd name="connsiteY2" fmla="*/ 1105 h 207612"/>
              <a:gd name="connsiteX3" fmla="*/ 215799 w 219093"/>
              <a:gd name="connsiteY3" fmla="*/ 7315 h 207612"/>
              <a:gd name="connsiteX4" fmla="*/ 3658 w 219093"/>
              <a:gd name="connsiteY4" fmla="*/ 58522 h 207612"/>
              <a:gd name="connsiteX5" fmla="*/ 208484 w 219093"/>
              <a:gd name="connsiteY5" fmla="*/ 80467 h 207612"/>
              <a:gd name="connsiteX6" fmla="*/ 7316 w 219093"/>
              <a:gd name="connsiteY6" fmla="*/ 124358 h 207612"/>
              <a:gd name="connsiteX7" fmla="*/ 204826 w 219093"/>
              <a:gd name="connsiteY7" fmla="*/ 153619 h 207612"/>
              <a:gd name="connsiteX8" fmla="*/ 7316 w 219093"/>
              <a:gd name="connsiteY8" fmla="*/ 193853 h 207612"/>
              <a:gd name="connsiteX9" fmla="*/ 204064 w 219093"/>
              <a:gd name="connsiteY9" fmla="*/ 207207 h 207612"/>
              <a:gd name="connsiteX10" fmla="*/ 201683 w 219093"/>
              <a:gd name="connsiteY10" fmla="*/ 204826 h 207612"/>
              <a:gd name="connsiteX0" fmla="*/ 0 w 219093"/>
              <a:gd name="connsiteY0" fmla="*/ 0 h 216732"/>
              <a:gd name="connsiteX1" fmla="*/ 0 w 219093"/>
              <a:gd name="connsiteY1" fmla="*/ 0 h 216732"/>
              <a:gd name="connsiteX2" fmla="*/ 73153 w 219093"/>
              <a:gd name="connsiteY2" fmla="*/ 1105 h 216732"/>
              <a:gd name="connsiteX3" fmla="*/ 215799 w 219093"/>
              <a:gd name="connsiteY3" fmla="*/ 7315 h 216732"/>
              <a:gd name="connsiteX4" fmla="*/ 3658 w 219093"/>
              <a:gd name="connsiteY4" fmla="*/ 58522 h 216732"/>
              <a:gd name="connsiteX5" fmla="*/ 208484 w 219093"/>
              <a:gd name="connsiteY5" fmla="*/ 80467 h 216732"/>
              <a:gd name="connsiteX6" fmla="*/ 7316 w 219093"/>
              <a:gd name="connsiteY6" fmla="*/ 124358 h 216732"/>
              <a:gd name="connsiteX7" fmla="*/ 204826 w 219093"/>
              <a:gd name="connsiteY7" fmla="*/ 153619 h 216732"/>
              <a:gd name="connsiteX8" fmla="*/ 7316 w 219093"/>
              <a:gd name="connsiteY8" fmla="*/ 193853 h 216732"/>
              <a:gd name="connsiteX9" fmla="*/ 204064 w 219093"/>
              <a:gd name="connsiteY9" fmla="*/ 207207 h 216732"/>
              <a:gd name="connsiteX10" fmla="*/ 201683 w 219093"/>
              <a:gd name="connsiteY10" fmla="*/ 216732 h 216732"/>
              <a:gd name="connsiteX0" fmla="*/ 0 w 219093"/>
              <a:gd name="connsiteY0" fmla="*/ 0 h 216732"/>
              <a:gd name="connsiteX1" fmla="*/ 0 w 219093"/>
              <a:gd name="connsiteY1" fmla="*/ 0 h 216732"/>
              <a:gd name="connsiteX2" fmla="*/ 73153 w 219093"/>
              <a:gd name="connsiteY2" fmla="*/ 1105 h 216732"/>
              <a:gd name="connsiteX3" fmla="*/ 215799 w 219093"/>
              <a:gd name="connsiteY3" fmla="*/ 7315 h 216732"/>
              <a:gd name="connsiteX4" fmla="*/ 3658 w 219093"/>
              <a:gd name="connsiteY4" fmla="*/ 58522 h 216732"/>
              <a:gd name="connsiteX5" fmla="*/ 208484 w 219093"/>
              <a:gd name="connsiteY5" fmla="*/ 80467 h 216732"/>
              <a:gd name="connsiteX6" fmla="*/ 7316 w 219093"/>
              <a:gd name="connsiteY6" fmla="*/ 124358 h 216732"/>
              <a:gd name="connsiteX7" fmla="*/ 204826 w 219093"/>
              <a:gd name="connsiteY7" fmla="*/ 153619 h 216732"/>
              <a:gd name="connsiteX8" fmla="*/ 7316 w 219093"/>
              <a:gd name="connsiteY8" fmla="*/ 193853 h 216732"/>
              <a:gd name="connsiteX9" fmla="*/ 204064 w 219093"/>
              <a:gd name="connsiteY9" fmla="*/ 207207 h 216732"/>
              <a:gd name="connsiteX10" fmla="*/ 201683 w 219093"/>
              <a:gd name="connsiteY10" fmla="*/ 216732 h 216732"/>
              <a:gd name="connsiteX0" fmla="*/ 0 w 215799"/>
              <a:gd name="connsiteY0" fmla="*/ 0 h 207207"/>
              <a:gd name="connsiteX1" fmla="*/ 0 w 215799"/>
              <a:gd name="connsiteY1" fmla="*/ 0 h 207207"/>
              <a:gd name="connsiteX2" fmla="*/ 73153 w 215799"/>
              <a:gd name="connsiteY2" fmla="*/ 1105 h 207207"/>
              <a:gd name="connsiteX3" fmla="*/ 215799 w 215799"/>
              <a:gd name="connsiteY3" fmla="*/ 7315 h 207207"/>
              <a:gd name="connsiteX4" fmla="*/ 3658 w 215799"/>
              <a:gd name="connsiteY4" fmla="*/ 58522 h 207207"/>
              <a:gd name="connsiteX5" fmla="*/ 208484 w 215799"/>
              <a:gd name="connsiteY5" fmla="*/ 80467 h 207207"/>
              <a:gd name="connsiteX6" fmla="*/ 7316 w 215799"/>
              <a:gd name="connsiteY6" fmla="*/ 124358 h 207207"/>
              <a:gd name="connsiteX7" fmla="*/ 204826 w 215799"/>
              <a:gd name="connsiteY7" fmla="*/ 153619 h 207207"/>
              <a:gd name="connsiteX8" fmla="*/ 7316 w 215799"/>
              <a:gd name="connsiteY8" fmla="*/ 193853 h 207207"/>
              <a:gd name="connsiteX9" fmla="*/ 204064 w 215799"/>
              <a:gd name="connsiteY9" fmla="*/ 207207 h 207207"/>
              <a:gd name="connsiteX0" fmla="*/ 0 w 208484"/>
              <a:gd name="connsiteY0" fmla="*/ 0 h 207207"/>
              <a:gd name="connsiteX1" fmla="*/ 0 w 208484"/>
              <a:gd name="connsiteY1" fmla="*/ 0 h 207207"/>
              <a:gd name="connsiteX2" fmla="*/ 73153 w 208484"/>
              <a:gd name="connsiteY2" fmla="*/ 1105 h 207207"/>
              <a:gd name="connsiteX3" fmla="*/ 203893 w 208484"/>
              <a:gd name="connsiteY3" fmla="*/ 7315 h 207207"/>
              <a:gd name="connsiteX4" fmla="*/ 3658 w 208484"/>
              <a:gd name="connsiteY4" fmla="*/ 58522 h 207207"/>
              <a:gd name="connsiteX5" fmla="*/ 208484 w 208484"/>
              <a:gd name="connsiteY5" fmla="*/ 80467 h 207207"/>
              <a:gd name="connsiteX6" fmla="*/ 7316 w 208484"/>
              <a:gd name="connsiteY6" fmla="*/ 124358 h 207207"/>
              <a:gd name="connsiteX7" fmla="*/ 204826 w 208484"/>
              <a:gd name="connsiteY7" fmla="*/ 153619 h 207207"/>
              <a:gd name="connsiteX8" fmla="*/ 7316 w 208484"/>
              <a:gd name="connsiteY8" fmla="*/ 193853 h 207207"/>
              <a:gd name="connsiteX9" fmla="*/ 204064 w 208484"/>
              <a:gd name="connsiteY9" fmla="*/ 207207 h 20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8484" h="207207">
                <a:moveTo>
                  <a:pt x="0" y="0"/>
                </a:moveTo>
                <a:lnTo>
                  <a:pt x="0" y="0"/>
                </a:lnTo>
                <a:lnTo>
                  <a:pt x="73153" y="1105"/>
                </a:lnTo>
                <a:lnTo>
                  <a:pt x="203893" y="7315"/>
                </a:lnTo>
                <a:lnTo>
                  <a:pt x="3658" y="58522"/>
                </a:lnTo>
                <a:lnTo>
                  <a:pt x="208484" y="80467"/>
                </a:lnTo>
                <a:lnTo>
                  <a:pt x="7316" y="124358"/>
                </a:lnTo>
                <a:lnTo>
                  <a:pt x="204826" y="153619"/>
                </a:lnTo>
                <a:lnTo>
                  <a:pt x="7316" y="193853"/>
                </a:lnTo>
                <a:lnTo>
                  <a:pt x="204064" y="207207"/>
                </a:lnTo>
              </a:path>
            </a:pathLst>
          </a:custGeom>
          <a:noFill/>
          <a:ln>
            <a:solidFill>
              <a:schemeClr val="bg1"/>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83" name="Rectangle 82"/>
          <p:cNvSpPr/>
          <p:nvPr/>
        </p:nvSpPr>
        <p:spPr>
          <a:xfrm>
            <a:off x="4692856" y="4247987"/>
            <a:ext cx="4823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Rectangle 81"/>
          <p:cNvSpPr/>
          <p:nvPr/>
        </p:nvSpPr>
        <p:spPr>
          <a:xfrm>
            <a:off x="4452349" y="4226556"/>
            <a:ext cx="4823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ZoneTexte 126"/>
          <p:cNvSpPr txBox="1"/>
          <p:nvPr/>
        </p:nvSpPr>
        <p:spPr>
          <a:xfrm>
            <a:off x="1" y="4638812"/>
            <a:ext cx="1779074" cy="1569660"/>
          </a:xfrm>
          <a:prstGeom prst="rect">
            <a:avLst/>
          </a:prstGeom>
          <a:noFill/>
        </p:spPr>
        <p:txBody>
          <a:bodyPr wrap="square" rtlCol="0">
            <a:spAutoFit/>
          </a:bodyPr>
          <a:lstStyle/>
          <a:p>
            <a:r>
              <a:rPr lang="fr-FR" sz="1600" dirty="0" smtClean="0"/>
              <a:t>Amortissement en fin de mouvement par réduction du diamètre d’échappement</a:t>
            </a:r>
            <a:endParaRPr lang="fr-FR" sz="1600" dirty="0"/>
          </a:p>
        </p:txBody>
      </p:sp>
      <p:sp>
        <p:nvSpPr>
          <p:cNvPr id="128" name="ZoneTexte 127"/>
          <p:cNvSpPr txBox="1"/>
          <p:nvPr/>
        </p:nvSpPr>
        <p:spPr>
          <a:xfrm>
            <a:off x="1979712" y="3851747"/>
            <a:ext cx="1926519" cy="1815882"/>
          </a:xfrm>
          <a:prstGeom prst="rect">
            <a:avLst/>
          </a:prstGeom>
          <a:noFill/>
        </p:spPr>
        <p:txBody>
          <a:bodyPr wrap="square" rtlCol="0">
            <a:spAutoFit/>
          </a:bodyPr>
          <a:lstStyle/>
          <a:p>
            <a:r>
              <a:rPr lang="fr-FR" sz="1600" dirty="0" smtClean="0"/>
              <a:t>Clapet anti retour: Blocage de la circulation de l’air dans un sens.</a:t>
            </a:r>
          </a:p>
          <a:p>
            <a:pPr algn="r"/>
            <a:r>
              <a:rPr lang="fr-FR" sz="1600" dirty="0" smtClean="0"/>
              <a:t>Symbole:</a:t>
            </a:r>
            <a:endParaRPr lang="fr-FR" sz="1600" dirty="0"/>
          </a:p>
          <a:p>
            <a:endParaRPr lang="fr-FR" sz="1600" dirty="0"/>
          </a:p>
        </p:txBody>
      </p:sp>
      <p:sp>
        <p:nvSpPr>
          <p:cNvPr id="129" name="ZoneTexte 128"/>
          <p:cNvSpPr txBox="1"/>
          <p:nvPr/>
        </p:nvSpPr>
        <p:spPr>
          <a:xfrm>
            <a:off x="5364088" y="3356992"/>
            <a:ext cx="3697585" cy="830997"/>
          </a:xfrm>
          <a:prstGeom prst="rect">
            <a:avLst/>
          </a:prstGeom>
          <a:noFill/>
        </p:spPr>
        <p:txBody>
          <a:bodyPr wrap="square" rtlCol="0">
            <a:spAutoFit/>
          </a:bodyPr>
          <a:lstStyle/>
          <a:p>
            <a:r>
              <a:rPr lang="fr-FR" sz="1600" dirty="0" smtClean="0"/>
              <a:t>Régulateur: freinage du débit par diminution du diamètre de passage de l’air. Symbole:</a:t>
            </a:r>
            <a:endParaRPr lang="fr-FR" sz="1600" dirty="0"/>
          </a:p>
        </p:txBody>
      </p:sp>
      <p:sp>
        <p:nvSpPr>
          <p:cNvPr id="130" name="ZoneTexte 129"/>
          <p:cNvSpPr txBox="1"/>
          <p:nvPr/>
        </p:nvSpPr>
        <p:spPr>
          <a:xfrm>
            <a:off x="4726073" y="4931759"/>
            <a:ext cx="4369950" cy="1077218"/>
          </a:xfrm>
          <a:prstGeom prst="rect">
            <a:avLst/>
          </a:prstGeom>
          <a:noFill/>
        </p:spPr>
        <p:txBody>
          <a:bodyPr wrap="square" rtlCol="0">
            <a:spAutoFit/>
          </a:bodyPr>
          <a:lstStyle/>
          <a:p>
            <a:pPr algn="ctr"/>
            <a:r>
              <a:rPr lang="fr-FR" sz="1600" dirty="0" smtClean="0"/>
              <a:t>L’association d’un régulateur et d’un clapet anti retour permettra de réaliser un régulateur unidirectionnel. Seul les échappements seront freinés.</a:t>
            </a:r>
            <a:endParaRPr lang="fr-FR" sz="1600" dirty="0"/>
          </a:p>
        </p:txBody>
      </p:sp>
      <p:sp>
        <p:nvSpPr>
          <p:cNvPr id="133" name="ZoneTexte 132"/>
          <p:cNvSpPr txBox="1"/>
          <p:nvPr/>
        </p:nvSpPr>
        <p:spPr>
          <a:xfrm>
            <a:off x="5661291" y="4312463"/>
            <a:ext cx="2079061" cy="584775"/>
          </a:xfrm>
          <a:prstGeom prst="rect">
            <a:avLst/>
          </a:prstGeom>
          <a:noFill/>
        </p:spPr>
        <p:txBody>
          <a:bodyPr wrap="square" rtlCol="0">
            <a:spAutoFit/>
          </a:bodyPr>
          <a:lstStyle/>
          <a:p>
            <a:r>
              <a:rPr lang="fr-FR" sz="1600" dirty="0" smtClean="0"/>
              <a:t>Vis de réglage (fermé à moitié)</a:t>
            </a:r>
            <a:endParaRPr lang="fr-FR" sz="1600" dirty="0"/>
          </a:p>
        </p:txBody>
      </p:sp>
      <p:sp>
        <p:nvSpPr>
          <p:cNvPr id="134" name="ZoneTexte 133"/>
          <p:cNvSpPr txBox="1"/>
          <p:nvPr/>
        </p:nvSpPr>
        <p:spPr>
          <a:xfrm>
            <a:off x="3059832" y="6558872"/>
            <a:ext cx="6036191" cy="338554"/>
          </a:xfrm>
          <a:prstGeom prst="rect">
            <a:avLst/>
          </a:prstGeom>
          <a:noFill/>
        </p:spPr>
        <p:txBody>
          <a:bodyPr wrap="square" rtlCol="0">
            <a:spAutoFit/>
          </a:bodyPr>
          <a:lstStyle/>
          <a:p>
            <a:r>
              <a:rPr lang="fr-FR" sz="1600" b="1" dirty="0" smtClean="0">
                <a:effectLst>
                  <a:outerShdw blurRad="38100" dist="38100" dir="2700000" algn="tl">
                    <a:srgbClr val="000000">
                      <a:alpha val="43137"/>
                    </a:srgbClr>
                  </a:outerShdw>
                </a:effectLst>
              </a:rPr>
              <a:t>Cliquez sur la Vis de réglage pour modifier le débit</a:t>
            </a:r>
            <a:endParaRPr lang="fr-FR" sz="1600" b="1" dirty="0">
              <a:effectLst>
                <a:outerShdw blurRad="38100" dist="38100" dir="2700000" algn="tl">
                  <a:srgbClr val="000000">
                    <a:alpha val="43137"/>
                  </a:srgbClr>
                </a:outerShdw>
              </a:effectLst>
            </a:endParaRPr>
          </a:p>
        </p:txBody>
      </p:sp>
      <p:cxnSp>
        <p:nvCxnSpPr>
          <p:cNvPr id="136" name="Connecteur droit avec flèche 135"/>
          <p:cNvCxnSpPr/>
          <p:nvPr/>
        </p:nvCxnSpPr>
        <p:spPr>
          <a:xfrm>
            <a:off x="3295227" y="4106040"/>
            <a:ext cx="1013565" cy="139141"/>
          </a:xfrm>
          <a:prstGeom prst="straightConnector1">
            <a:avLst/>
          </a:prstGeom>
          <a:ln w="57150">
            <a:solidFill>
              <a:schemeClr val="tx1">
                <a:lumMod val="50000"/>
              </a:schemeClr>
            </a:solidFill>
            <a:tailEnd type="arrow"/>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cxnSp>
        <p:nvCxnSpPr>
          <p:cNvPr id="138" name="Connecteur droit avec flèche 137"/>
          <p:cNvCxnSpPr/>
          <p:nvPr/>
        </p:nvCxnSpPr>
        <p:spPr>
          <a:xfrm flipH="1">
            <a:off x="5227868" y="3573016"/>
            <a:ext cx="220259" cy="560741"/>
          </a:xfrm>
          <a:prstGeom prst="straightConnector1">
            <a:avLst/>
          </a:prstGeom>
          <a:ln w="57150">
            <a:solidFill>
              <a:schemeClr val="tx1">
                <a:lumMod val="50000"/>
              </a:schemeClr>
            </a:solidFill>
            <a:tailEnd type="arrow"/>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sp>
        <p:nvSpPr>
          <p:cNvPr id="106" name="Forme libre 105"/>
          <p:cNvSpPr/>
          <p:nvPr/>
        </p:nvSpPr>
        <p:spPr>
          <a:xfrm>
            <a:off x="4600190" y="3825733"/>
            <a:ext cx="548490" cy="1143000"/>
          </a:xfrm>
          <a:custGeom>
            <a:avLst/>
            <a:gdLst>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23875 w 561975"/>
              <a:gd name="connsiteY6" fmla="*/ 190500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22222 h 1143000"/>
              <a:gd name="connsiteX10" fmla="*/ 0 w 561975"/>
              <a:gd name="connsiteY10" fmla="*/ 95250 h 1143000"/>
              <a:gd name="connsiteX11" fmla="*/ 0 w 561975"/>
              <a:gd name="connsiteY11"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51601"/>
              <a:gd name="connsiteY0" fmla="*/ 1143000 h 1143000"/>
              <a:gd name="connsiteX1" fmla="*/ 361950 w 551601"/>
              <a:gd name="connsiteY1" fmla="*/ 1133475 h 1143000"/>
              <a:gd name="connsiteX2" fmla="*/ 419100 w 551601"/>
              <a:gd name="connsiteY2" fmla="*/ 1057275 h 1143000"/>
              <a:gd name="connsiteX3" fmla="*/ 428625 w 551601"/>
              <a:gd name="connsiteY3" fmla="*/ 676275 h 1143000"/>
              <a:gd name="connsiteX4" fmla="*/ 551601 w 551601"/>
              <a:gd name="connsiteY4" fmla="*/ 540756 h 1143000"/>
              <a:gd name="connsiteX5" fmla="*/ 533400 w 551601"/>
              <a:gd name="connsiteY5" fmla="*/ 542925 h 1143000"/>
              <a:gd name="connsiteX6" fmla="*/ 546886 w 551601"/>
              <a:gd name="connsiteY6" fmla="*/ 219075 h 1143000"/>
              <a:gd name="connsiteX7" fmla="*/ 514822 w 551601"/>
              <a:gd name="connsiteY7" fmla="*/ 172393 h 1143000"/>
              <a:gd name="connsiteX8" fmla="*/ 313476 w 551601"/>
              <a:gd name="connsiteY8" fmla="*/ 141743 h 1143000"/>
              <a:gd name="connsiteX9" fmla="*/ 19050 w 551601"/>
              <a:gd name="connsiteY9" fmla="*/ 140328 h 1143000"/>
              <a:gd name="connsiteX10" fmla="*/ 0 w 551601"/>
              <a:gd name="connsiteY10" fmla="*/ 122222 h 1143000"/>
              <a:gd name="connsiteX11" fmla="*/ 0 w 551601"/>
              <a:gd name="connsiteY11" fmla="*/ 95250 h 1143000"/>
              <a:gd name="connsiteX12" fmla="*/ 0 w 551601"/>
              <a:gd name="connsiteY12"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28625 w 548490"/>
              <a:gd name="connsiteY3" fmla="*/ 676275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8490" h="1143000">
                <a:moveTo>
                  <a:pt x="19050" y="1143000"/>
                </a:moveTo>
                <a:lnTo>
                  <a:pt x="361950" y="1133475"/>
                </a:lnTo>
                <a:cubicBezTo>
                  <a:pt x="402125" y="1117129"/>
                  <a:pt x="403068" y="1097764"/>
                  <a:pt x="419100" y="1057275"/>
                </a:cubicBezTo>
                <a:lnTo>
                  <a:pt x="419571" y="667221"/>
                </a:lnTo>
                <a:cubicBezTo>
                  <a:pt x="438621" y="581496"/>
                  <a:pt x="528780" y="616107"/>
                  <a:pt x="548490" y="539907"/>
                </a:cubicBezTo>
                <a:cubicBezTo>
                  <a:pt x="547955" y="432963"/>
                  <a:pt x="547421" y="326019"/>
                  <a:pt x="546886" y="219075"/>
                </a:cubicBezTo>
                <a:cubicBezTo>
                  <a:pt x="536198" y="203514"/>
                  <a:pt x="537581" y="178901"/>
                  <a:pt x="514822" y="172393"/>
                </a:cubicBezTo>
                <a:cubicBezTo>
                  <a:pt x="482915" y="163182"/>
                  <a:pt x="396105" y="147087"/>
                  <a:pt x="313476" y="141743"/>
                </a:cubicBezTo>
                <a:cubicBezTo>
                  <a:pt x="230847" y="136399"/>
                  <a:pt x="152400" y="149853"/>
                  <a:pt x="19050" y="140328"/>
                </a:cubicBezTo>
                <a:lnTo>
                  <a:pt x="0" y="122222"/>
                </a:lnTo>
                <a:lnTo>
                  <a:pt x="0" y="95250"/>
                </a:lnTo>
                <a:lnTo>
                  <a:pt x="0" y="0"/>
                </a:lnTo>
              </a:path>
            </a:pathLst>
          </a:custGeom>
          <a:noFill/>
          <a:ln w="38100">
            <a:solidFill>
              <a:schemeClr val="accent1">
                <a:lumMod val="75000"/>
                <a:alpha val="83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Rectangle 108"/>
          <p:cNvSpPr/>
          <p:nvPr/>
        </p:nvSpPr>
        <p:spPr>
          <a:xfrm>
            <a:off x="4531129" y="4328076"/>
            <a:ext cx="114811" cy="1243997"/>
          </a:xfrm>
          <a:prstGeom prst="rect">
            <a:avLst/>
          </a:prstGeom>
          <a:solidFill>
            <a:schemeClr val="accent1">
              <a:lumMod val="75000"/>
              <a:alpha val="62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03" name="Rectangle 102"/>
          <p:cNvSpPr/>
          <p:nvPr/>
        </p:nvSpPr>
        <p:spPr>
          <a:xfrm>
            <a:off x="1764982" y="3892924"/>
            <a:ext cx="90974" cy="1912340"/>
          </a:xfrm>
          <a:prstGeom prst="rect">
            <a:avLst/>
          </a:prstGeom>
          <a:solidFill>
            <a:schemeClr val="accent1">
              <a:lumMod val="75000"/>
              <a:alpha val="49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8" name="Rectangle 7"/>
          <p:cNvSpPr/>
          <p:nvPr/>
        </p:nvSpPr>
        <p:spPr>
          <a:xfrm>
            <a:off x="1779074" y="5588945"/>
            <a:ext cx="221172" cy="362051"/>
          </a:xfrm>
          <a:prstGeom prst="rect">
            <a:avLst/>
          </a:prstGeom>
          <a:gradFill flip="none" rotWithShape="1">
            <a:gsLst>
              <a:gs pos="82000">
                <a:schemeClr val="tx1">
                  <a:lumMod val="0"/>
                </a:schemeClr>
              </a:gs>
              <a:gs pos="100000">
                <a:schemeClr val="bg1">
                  <a:lumMod val="64000"/>
                  <a:lumOff val="36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3578" y="1512168"/>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3578" y="1512168"/>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Rectangle 134">
            <a:hlinkClick r:id="rId3" action="ppaction://hlinksldjump"/>
          </p:cNvPr>
          <p:cNvSpPr/>
          <p:nvPr/>
        </p:nvSpPr>
        <p:spPr>
          <a:xfrm>
            <a:off x="4411379" y="3892925"/>
            <a:ext cx="3757092" cy="1665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15127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2" nodeType="withEffect">
                                  <p:stCondLst>
                                    <p:cond delay="0"/>
                                  </p:stCondLst>
                                  <p:childTnLst>
                                    <p:set>
                                      <p:cBhvr>
                                        <p:cTn id="6" dur="1" fill="hold">
                                          <p:stCondLst>
                                            <p:cond delay="9"/>
                                          </p:stCondLst>
                                        </p:cTn>
                                        <p:tgtEl>
                                          <p:spTgt spid="123"/>
                                        </p:tgtEl>
                                        <p:attrNameLst>
                                          <p:attrName>style.visibility</p:attrName>
                                        </p:attrNameLst>
                                      </p:cBhvr>
                                      <p:to>
                                        <p:strVal val="hidden"/>
                                      </p:to>
                                    </p:set>
                                  </p:childTnLst>
                                </p:cTn>
                              </p:par>
                              <p:par>
                                <p:cTn id="7" presetID="1" presetClass="exit" presetSubtype="0" fill="hold" grpId="2" nodeType="withEffect">
                                  <p:stCondLst>
                                    <p:cond delay="0"/>
                                  </p:stCondLst>
                                  <p:childTnLst>
                                    <p:set>
                                      <p:cBhvr>
                                        <p:cTn id="8" dur="1" fill="hold">
                                          <p:stCondLst>
                                            <p:cond delay="9"/>
                                          </p:stCondLst>
                                        </p:cTn>
                                        <p:tgtEl>
                                          <p:spTgt spid="106"/>
                                        </p:tgtEl>
                                        <p:attrNameLst>
                                          <p:attrName>style.visibility</p:attrName>
                                        </p:attrNameLst>
                                      </p:cBhvr>
                                      <p:to>
                                        <p:strVal val="hidden"/>
                                      </p:to>
                                    </p:set>
                                  </p:childTnLst>
                                </p:cTn>
                              </p:par>
                              <p:par>
                                <p:cTn id="9" presetID="1" presetClass="exit" presetSubtype="0" fill="hold" grpId="2" nodeType="withEffect">
                                  <p:stCondLst>
                                    <p:cond delay="0"/>
                                  </p:stCondLst>
                                  <p:childTnLst>
                                    <p:set>
                                      <p:cBhvr>
                                        <p:cTn id="10" dur="1" fill="hold">
                                          <p:stCondLst>
                                            <p:cond delay="9"/>
                                          </p:stCondLst>
                                        </p:cTn>
                                        <p:tgtEl>
                                          <p:spTgt spid="126"/>
                                        </p:tgtEl>
                                        <p:attrNameLst>
                                          <p:attrName>style.visibility</p:attrName>
                                        </p:attrNameLst>
                                      </p:cBhvr>
                                      <p:to>
                                        <p:strVal val="hidden"/>
                                      </p:to>
                                    </p:set>
                                  </p:childTnLst>
                                </p:cTn>
                              </p:par>
                              <p:par>
                                <p:cTn id="11" presetID="1" presetClass="exit" presetSubtype="0" fill="hold" grpId="2" nodeType="withEffect">
                                  <p:stCondLst>
                                    <p:cond delay="0"/>
                                  </p:stCondLst>
                                  <p:childTnLst>
                                    <p:set>
                                      <p:cBhvr>
                                        <p:cTn id="12" dur="1" fill="hold">
                                          <p:stCondLst>
                                            <p:cond delay="9"/>
                                          </p:stCondLst>
                                        </p:cTn>
                                        <p:tgtEl>
                                          <p:spTgt spid="124"/>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9"/>
                                          </p:stCondLst>
                                        </p:cTn>
                                        <p:tgtEl>
                                          <p:spTgt spid="65"/>
                                        </p:tgtEl>
                                        <p:attrNameLst>
                                          <p:attrName>style.visibility</p:attrName>
                                        </p:attrNameLst>
                                      </p:cBhvr>
                                      <p:to>
                                        <p:strVal val="hidden"/>
                                      </p:to>
                                    </p:set>
                                  </p:childTnLst>
                                </p:cTn>
                              </p:par>
                              <p:par>
                                <p:cTn id="15" presetID="1" presetClass="exit" presetSubtype="0" fill="hold" grpId="2" nodeType="withEffect">
                                  <p:stCondLst>
                                    <p:cond delay="0"/>
                                  </p:stCondLst>
                                  <p:childTnLst>
                                    <p:set>
                                      <p:cBhvr>
                                        <p:cTn id="16" dur="1" fill="hold">
                                          <p:stCondLst>
                                            <p:cond delay="9"/>
                                          </p:stCondLst>
                                        </p:cTn>
                                        <p:tgtEl>
                                          <p:spTgt spid="109"/>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9"/>
                                          </p:stCondLst>
                                        </p:cTn>
                                        <p:tgtEl>
                                          <p:spTgt spid="64"/>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9"/>
                                          </p:stCondLst>
                                        </p:cTn>
                                        <p:tgtEl>
                                          <p:spTgt spid="108"/>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9"/>
                                          </p:stCondLst>
                                        </p:cTn>
                                        <p:tgtEl>
                                          <p:spTgt spid="40"/>
                                        </p:tgtEl>
                                        <p:attrNameLst>
                                          <p:attrName>style.visibility</p:attrName>
                                        </p:attrNameLst>
                                      </p:cBhvr>
                                      <p:to>
                                        <p:strVal val="hidden"/>
                                      </p:to>
                                    </p:set>
                                  </p:childTnLst>
                                </p:cTn>
                              </p:par>
                              <p:par>
                                <p:cTn id="23" presetID="1" presetClass="exit" presetSubtype="0" fill="hold" grpId="2" nodeType="withEffect">
                                  <p:stCondLst>
                                    <p:cond delay="0"/>
                                  </p:stCondLst>
                                  <p:childTnLst>
                                    <p:set>
                                      <p:cBhvr>
                                        <p:cTn id="24" dur="1" fill="hold">
                                          <p:stCondLst>
                                            <p:cond delay="9"/>
                                          </p:stCondLst>
                                        </p:cTn>
                                        <p:tgtEl>
                                          <p:spTgt spid="103"/>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9"/>
                                          </p:stCondLst>
                                        </p:cTn>
                                        <p:tgtEl>
                                          <p:spTgt spid="41"/>
                                        </p:tgtEl>
                                        <p:attrNameLst>
                                          <p:attrName>style.visibility</p:attrName>
                                        </p:attrNameLst>
                                      </p:cBhvr>
                                      <p:to>
                                        <p:strVal val="hidden"/>
                                      </p:to>
                                    </p:set>
                                  </p:childTnLst>
                                </p:cTn>
                              </p:par>
                              <p:par>
                                <p:cTn id="27" presetID="1" presetClass="exit" presetSubtype="0" fill="hold" grpId="2" nodeType="withEffect">
                                  <p:stCondLst>
                                    <p:cond delay="0"/>
                                  </p:stCondLst>
                                  <p:childTnLst>
                                    <p:set>
                                      <p:cBhvr>
                                        <p:cTn id="28" dur="1" fill="hold">
                                          <p:stCondLst>
                                            <p:cond delay="9"/>
                                          </p:stCondLst>
                                        </p:cTn>
                                        <p:tgtEl>
                                          <p:spTgt spid="107"/>
                                        </p:tgtEl>
                                        <p:attrNameLst>
                                          <p:attrName>style.visibility</p:attrName>
                                        </p:attrNameLst>
                                      </p:cBhvr>
                                      <p:to>
                                        <p:strVal val="hidden"/>
                                      </p:to>
                                    </p:set>
                                  </p:childTnLst>
                                </p:cTn>
                              </p:par>
                              <p:par>
                                <p:cTn id="29" presetID="1" presetClass="entr" presetSubtype="0" fill="hold" grpId="1"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4"/>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afterEffect">
                                  <p:stCondLst>
                                    <p:cond delay="0"/>
                                  </p:stCondLst>
                                  <p:childTnLst>
                                    <p:set>
                                      <p:cBhvr>
                                        <p:cTn id="35" dur="1" fill="hold">
                                          <p:stCondLst>
                                            <p:cond delay="0"/>
                                          </p:stCondLst>
                                        </p:cTn>
                                        <p:tgtEl>
                                          <p:spTgt spid="60"/>
                                        </p:tgtEl>
                                        <p:attrNameLst>
                                          <p:attrName>style.visibility</p:attrName>
                                        </p:attrNameLst>
                                      </p:cBhvr>
                                      <p:to>
                                        <p:strVal val="visible"/>
                                      </p:to>
                                    </p:set>
                                    <p:animEffect transition="in" filter="fade">
                                      <p:cBhvr>
                                        <p:cTn id="36" dur="500"/>
                                        <p:tgtEl>
                                          <p:spTgt spid="60"/>
                                        </p:tgtEl>
                                      </p:cBhvr>
                                    </p:animEffect>
                                  </p:childTnLst>
                                </p:cTn>
                              </p:par>
                              <p:par>
                                <p:cTn id="37" presetID="1" presetClass="entr" presetSubtype="0" fill="hold" grpId="2" nodeType="withEffect">
                                  <p:stCondLst>
                                    <p:cond delay="0"/>
                                  </p:stCondLst>
                                  <p:childTnLst>
                                    <p:set>
                                      <p:cBhvr>
                                        <p:cTn id="38" dur="1" fill="hold">
                                          <p:stCondLst>
                                            <p:cond delay="0"/>
                                          </p:stCondLst>
                                        </p:cTn>
                                        <p:tgtEl>
                                          <p:spTgt spid="74"/>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123"/>
                                        </p:tgtEl>
                                        <p:attrNameLst>
                                          <p:attrName>style.visibility</p:attrName>
                                        </p:attrNameLst>
                                      </p:cBhvr>
                                      <p:to>
                                        <p:strVal val="hidden"/>
                                      </p:to>
                                    </p:set>
                                  </p:childTnLst>
                                </p:cTn>
                              </p:par>
                              <p:par>
                                <p:cTn id="41" presetID="1" presetClass="exit" presetSubtype="0" fill="hold" grpId="2" nodeType="withEffect">
                                  <p:stCondLst>
                                    <p:cond delay="0"/>
                                  </p:stCondLst>
                                  <p:childTnLst>
                                    <p:set>
                                      <p:cBhvr>
                                        <p:cTn id="42" dur="1" fill="hold">
                                          <p:stCondLst>
                                            <p:cond delay="0"/>
                                          </p:stCondLst>
                                        </p:cTn>
                                        <p:tgtEl>
                                          <p:spTgt spid="64"/>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10"/>
                                        <p:tgtEl>
                                          <p:spTgt spid="126"/>
                                        </p:tgtEl>
                                      </p:cBhvr>
                                    </p:animEffect>
                                    <p:set>
                                      <p:cBhvr>
                                        <p:cTn id="45" dur="1" fill="hold">
                                          <p:stCondLst>
                                            <p:cond delay="9"/>
                                          </p:stCondLst>
                                        </p:cTn>
                                        <p:tgtEl>
                                          <p:spTgt spid="126"/>
                                        </p:tgtEl>
                                        <p:attrNameLst>
                                          <p:attrName>style.visibility</p:attrName>
                                        </p:attrNameLst>
                                      </p:cBhvr>
                                      <p:to>
                                        <p:strVal val="hidden"/>
                                      </p:to>
                                    </p:set>
                                  </p:childTnLst>
                                </p:cTn>
                              </p:par>
                              <p:par>
                                <p:cTn id="46" presetID="10" presetClass="exit" presetSubtype="0" fill="hold" grpId="0" nodeType="withEffect">
                                  <p:stCondLst>
                                    <p:cond delay="0"/>
                                  </p:stCondLst>
                                  <p:childTnLst>
                                    <p:animEffect transition="out" filter="fade">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par>
                                <p:cTn id="49" presetID="42" presetClass="path" presetSubtype="0" fill="hold" nodeType="withEffect">
                                  <p:stCondLst>
                                    <p:cond delay="0"/>
                                  </p:stCondLst>
                                  <p:childTnLst>
                                    <p:animMotion origin="layout" path="M 1.66667E-6 -3.7037E-7 L 0.21319 -0.00116 " pathEditMode="relative" rAng="0" ptsTypes="AA">
                                      <p:cBhvr>
                                        <p:cTn id="50" dur="3500" fill="hold"/>
                                        <p:tgtEl>
                                          <p:spTgt spid="7"/>
                                        </p:tgtEl>
                                        <p:attrNameLst>
                                          <p:attrName>ppt_x</p:attrName>
                                          <p:attrName>ppt_y</p:attrName>
                                        </p:attrNameLst>
                                      </p:cBhvr>
                                      <p:rCtr x="10660" y="-69"/>
                                    </p:animMotion>
                                  </p:childTnLst>
                                </p:cTn>
                              </p:par>
                              <p:par>
                                <p:cTn id="51" presetID="10" presetClass="exit" presetSubtype="0" fill="hold" grpId="1" nodeType="withEffect">
                                  <p:stCondLst>
                                    <p:cond delay="0"/>
                                  </p:stCondLst>
                                  <p:childTnLst>
                                    <p:animEffect transition="out" filter="fade">
                                      <p:cBhvr>
                                        <p:cTn id="52" dur="10"/>
                                        <p:tgtEl>
                                          <p:spTgt spid="124"/>
                                        </p:tgtEl>
                                      </p:cBhvr>
                                    </p:animEffect>
                                    <p:set>
                                      <p:cBhvr>
                                        <p:cTn id="53" dur="1" fill="hold">
                                          <p:stCondLst>
                                            <p:cond delay="9"/>
                                          </p:stCondLst>
                                        </p:cTn>
                                        <p:tgtEl>
                                          <p:spTgt spid="124"/>
                                        </p:tgtEl>
                                        <p:attrNameLst>
                                          <p:attrName>style.visibility</p:attrName>
                                        </p:attrNameLst>
                                      </p:cBhvr>
                                      <p:to>
                                        <p:strVal val="hidden"/>
                                      </p:to>
                                    </p:set>
                                  </p:childTnLst>
                                </p:cTn>
                              </p:par>
                              <p:par>
                                <p:cTn id="54" presetID="10" presetClass="entr" presetSubtype="0" fill="hold" grpId="2" nodeType="withEffect">
                                  <p:stCondLst>
                                    <p:cond delay="0"/>
                                  </p:stCondLst>
                                  <p:childTnLst>
                                    <p:set>
                                      <p:cBhvr>
                                        <p:cTn id="55" dur="1" fill="hold">
                                          <p:stCondLst>
                                            <p:cond delay="0"/>
                                          </p:stCondLst>
                                        </p:cTn>
                                        <p:tgtEl>
                                          <p:spTgt spid="108"/>
                                        </p:tgtEl>
                                        <p:attrNameLst>
                                          <p:attrName>style.visibility</p:attrName>
                                        </p:attrNameLst>
                                      </p:cBhvr>
                                      <p:to>
                                        <p:strVal val="visible"/>
                                      </p:to>
                                    </p:set>
                                    <p:animEffect transition="in" filter="fade">
                                      <p:cBhvr>
                                        <p:cTn id="56" dur="10"/>
                                        <p:tgtEl>
                                          <p:spTgt spid="108"/>
                                        </p:tgtEl>
                                      </p:cBhvr>
                                    </p:animEffect>
                                  </p:childTnLst>
                                </p:cTn>
                              </p:par>
                              <p:par>
                                <p:cTn id="57" presetID="22" presetClass="exit" presetSubtype="8" fill="hold" grpId="0" nodeType="withEffect">
                                  <p:stCondLst>
                                    <p:cond delay="0"/>
                                  </p:stCondLst>
                                  <p:childTnLst>
                                    <p:animEffect transition="out" filter="wipe(left)">
                                      <p:cBhvr>
                                        <p:cTn id="58" dur="3500"/>
                                        <p:tgtEl>
                                          <p:spTgt spid="108"/>
                                        </p:tgtEl>
                                      </p:cBhvr>
                                    </p:animEffect>
                                    <p:set>
                                      <p:cBhvr>
                                        <p:cTn id="59" dur="1" fill="hold">
                                          <p:stCondLst>
                                            <p:cond delay="3499"/>
                                          </p:stCondLst>
                                        </p:cTn>
                                        <p:tgtEl>
                                          <p:spTgt spid="108"/>
                                        </p:tgtEl>
                                        <p:attrNameLst>
                                          <p:attrName>style.visibility</p:attrName>
                                        </p:attrNameLst>
                                      </p:cBhvr>
                                      <p:to>
                                        <p:strVal val="hidden"/>
                                      </p:to>
                                    </p:set>
                                  </p:childTnLst>
                                </p:cTn>
                              </p:par>
                              <p:par>
                                <p:cTn id="60" presetID="22" presetClass="entr" presetSubtype="4" fill="hold" grpId="1" nodeType="withEffect">
                                  <p:stCondLst>
                                    <p:cond delay="0"/>
                                  </p:stCondLst>
                                  <p:childTnLst>
                                    <p:set>
                                      <p:cBhvr>
                                        <p:cTn id="61" dur="1" fill="hold">
                                          <p:stCondLst>
                                            <p:cond delay="0"/>
                                          </p:stCondLst>
                                        </p:cTn>
                                        <p:tgtEl>
                                          <p:spTgt spid="109"/>
                                        </p:tgtEl>
                                        <p:attrNameLst>
                                          <p:attrName>style.visibility</p:attrName>
                                        </p:attrNameLst>
                                      </p:cBhvr>
                                      <p:to>
                                        <p:strVal val="visible"/>
                                      </p:to>
                                    </p:set>
                                    <p:animEffect transition="in" filter="wipe(down)">
                                      <p:cBhvr>
                                        <p:cTn id="62" dur="500"/>
                                        <p:tgtEl>
                                          <p:spTgt spid="109"/>
                                        </p:tgtEl>
                                      </p:cBhvr>
                                    </p:animEffect>
                                  </p:childTnLst>
                                </p:cTn>
                              </p:par>
                              <p:par>
                                <p:cTn id="63" presetID="22" presetClass="entr" presetSubtype="4" fill="hold" grpId="0" nodeType="withEffect">
                                  <p:stCondLst>
                                    <p:cond delay="500"/>
                                  </p:stCondLst>
                                  <p:childTnLst>
                                    <p:set>
                                      <p:cBhvr>
                                        <p:cTn id="64" dur="1" fill="hold">
                                          <p:stCondLst>
                                            <p:cond delay="0"/>
                                          </p:stCondLst>
                                        </p:cTn>
                                        <p:tgtEl>
                                          <p:spTgt spid="106"/>
                                        </p:tgtEl>
                                        <p:attrNameLst>
                                          <p:attrName>style.visibility</p:attrName>
                                        </p:attrNameLst>
                                      </p:cBhvr>
                                      <p:to>
                                        <p:strVal val="visible"/>
                                      </p:to>
                                    </p:set>
                                    <p:animEffect transition="in" filter="wipe(down)">
                                      <p:cBhvr>
                                        <p:cTn id="65" dur="500"/>
                                        <p:tgtEl>
                                          <p:spTgt spid="106"/>
                                        </p:tgtEl>
                                      </p:cBhvr>
                                    </p:animEffect>
                                  </p:childTnLst>
                                </p:cTn>
                              </p:par>
                              <p:par>
                                <p:cTn id="66" presetID="22" presetClass="entr" presetSubtype="1" fill="hold" grpId="0" nodeType="with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wipe(up)">
                                      <p:cBhvr>
                                        <p:cTn id="68" dur="500"/>
                                        <p:tgtEl>
                                          <p:spTgt spid="40"/>
                                        </p:tgtEl>
                                      </p:cBhvr>
                                    </p:animEffect>
                                  </p:childTnLst>
                                </p:cTn>
                              </p:par>
                              <p:par>
                                <p:cTn id="69" presetID="10" presetClass="exit" presetSubtype="0" fill="hold" nodeType="withEffect">
                                  <p:stCondLst>
                                    <p:cond delay="0"/>
                                  </p:stCondLst>
                                  <p:childTnLst>
                                    <p:animEffect transition="out" filter="fade">
                                      <p:cBhvr>
                                        <p:cTn id="70" dur="500"/>
                                        <p:tgtEl>
                                          <p:spTgt spid="37"/>
                                        </p:tgtEl>
                                      </p:cBhvr>
                                    </p:animEffect>
                                    <p:set>
                                      <p:cBhvr>
                                        <p:cTn id="71" dur="1" fill="hold">
                                          <p:stCondLst>
                                            <p:cond delay="499"/>
                                          </p:stCondLst>
                                        </p:cTn>
                                        <p:tgtEl>
                                          <p:spTgt spid="37"/>
                                        </p:tgtEl>
                                        <p:attrNameLst>
                                          <p:attrName>style.visibility</p:attrName>
                                        </p:attrNameLst>
                                      </p:cBhvr>
                                      <p:to>
                                        <p:strVal val="hidden"/>
                                      </p:to>
                                    </p:set>
                                  </p:childTnLst>
                                </p:cTn>
                              </p:par>
                              <p:par>
                                <p:cTn id="72" presetID="22" presetClass="entr" presetSubtype="8" fill="hold" grpId="0" nodeType="withEffect">
                                  <p:stCondLst>
                                    <p:cond delay="10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3400"/>
                                        <p:tgtEl>
                                          <p:spTgt spid="41"/>
                                        </p:tgtEl>
                                      </p:cBhvr>
                                    </p:animEffect>
                                  </p:childTnLst>
                                </p:cTn>
                              </p:par>
                              <p:par>
                                <p:cTn id="75" presetID="22" presetClass="exit" presetSubtype="4" fill="hold" grpId="0" nodeType="withEffect">
                                  <p:stCondLst>
                                    <p:cond delay="2100"/>
                                  </p:stCondLst>
                                  <p:childTnLst>
                                    <p:animEffect transition="out" filter="wipe(down)">
                                      <p:cBhvr>
                                        <p:cTn id="76" dur="400"/>
                                        <p:tgtEl>
                                          <p:spTgt spid="109"/>
                                        </p:tgtEl>
                                      </p:cBhvr>
                                    </p:animEffect>
                                    <p:set>
                                      <p:cBhvr>
                                        <p:cTn id="77" dur="1" fill="hold">
                                          <p:stCondLst>
                                            <p:cond delay="399"/>
                                          </p:stCondLst>
                                        </p:cTn>
                                        <p:tgtEl>
                                          <p:spTgt spid="109"/>
                                        </p:tgtEl>
                                        <p:attrNameLst>
                                          <p:attrName>style.visibility</p:attrName>
                                        </p:attrNameLst>
                                      </p:cBhvr>
                                      <p:to>
                                        <p:strVal val="hidden"/>
                                      </p:to>
                                    </p:set>
                                  </p:childTnLst>
                                </p:cTn>
                              </p:par>
                            </p:childTnLst>
                          </p:cTn>
                        </p:par>
                        <p:par>
                          <p:cTn id="78" fill="hold">
                            <p:stCondLst>
                              <p:cond delay="3500"/>
                            </p:stCondLst>
                            <p:childTnLst>
                              <p:par>
                                <p:cTn id="79" presetID="1" presetClass="entr" presetSubtype="0" fill="hold" grpId="0" nodeType="afterEffect">
                                  <p:stCondLst>
                                    <p:cond delay="0"/>
                                  </p:stCondLst>
                                  <p:childTnLst>
                                    <p:set>
                                      <p:cBhvr>
                                        <p:cTn id="80" dur="1" fill="hold">
                                          <p:stCondLst>
                                            <p:cond delay="0"/>
                                          </p:stCondLst>
                                        </p:cTn>
                                        <p:tgtEl>
                                          <p:spTgt spid="62"/>
                                        </p:tgtEl>
                                        <p:attrNameLst>
                                          <p:attrName>style.visibility</p:attrName>
                                        </p:attrNameLst>
                                      </p:cBhvr>
                                      <p:to>
                                        <p:strVal val="visible"/>
                                      </p:to>
                                    </p:set>
                                  </p:childTnLst>
                                </p:cTn>
                              </p:par>
                            </p:childTnLst>
                          </p:cTn>
                        </p:par>
                        <p:par>
                          <p:cTn id="81" fill="hold">
                            <p:stCondLst>
                              <p:cond delay="3500"/>
                            </p:stCondLst>
                            <p:childTnLst>
                              <p:par>
                                <p:cTn id="82" presetID="10" presetClass="entr" presetSubtype="0" fill="hold" nodeType="afterEffect">
                                  <p:stCondLst>
                                    <p:cond delay="0"/>
                                  </p:stCondLst>
                                  <p:childTnLst>
                                    <p:set>
                                      <p:cBhvr>
                                        <p:cTn id="83" dur="1" fill="hold">
                                          <p:stCondLst>
                                            <p:cond delay="0"/>
                                          </p:stCondLst>
                                        </p:cTn>
                                        <p:tgtEl>
                                          <p:spTgt spid="51"/>
                                        </p:tgtEl>
                                        <p:attrNameLst>
                                          <p:attrName>style.visibility</p:attrName>
                                        </p:attrNameLst>
                                      </p:cBhvr>
                                      <p:to>
                                        <p:strVal val="visible"/>
                                      </p:to>
                                    </p:set>
                                    <p:animEffect transition="in" filter="fade">
                                      <p:cBhvr>
                                        <p:cTn id="84" dur="500"/>
                                        <p:tgtEl>
                                          <p:spTgt spid="51"/>
                                        </p:tgtEl>
                                      </p:cBhvr>
                                    </p:animEffect>
                                  </p:childTnLst>
                                </p:cTn>
                              </p:par>
                              <p:par>
                                <p:cTn id="85" presetID="10" presetClass="exit" presetSubtype="0" fill="hold" nodeType="withEffect">
                                  <p:stCondLst>
                                    <p:cond delay="0"/>
                                  </p:stCondLst>
                                  <p:childTnLst>
                                    <p:animEffect transition="out" filter="fade">
                                      <p:cBhvr>
                                        <p:cTn id="86" dur="500"/>
                                        <p:tgtEl>
                                          <p:spTgt spid="60"/>
                                        </p:tgtEl>
                                      </p:cBhvr>
                                    </p:animEffect>
                                    <p:set>
                                      <p:cBhvr>
                                        <p:cTn id="87" dur="1" fill="hold">
                                          <p:stCondLst>
                                            <p:cond delay="499"/>
                                          </p:stCondLst>
                                        </p:cTn>
                                        <p:tgtEl>
                                          <p:spTgt spid="60"/>
                                        </p:tgtEl>
                                        <p:attrNameLst>
                                          <p:attrName>style.visibility</p:attrName>
                                        </p:attrNameLst>
                                      </p:cBhvr>
                                      <p:to>
                                        <p:strVal val="hidden"/>
                                      </p:to>
                                    </p:set>
                                  </p:childTnLst>
                                </p:cTn>
                              </p:par>
                              <p:par>
                                <p:cTn id="88" presetID="22" presetClass="exit" presetSubtype="4" fill="hold" grpId="1" nodeType="withEffect">
                                  <p:stCondLst>
                                    <p:cond delay="250"/>
                                  </p:stCondLst>
                                  <p:childTnLst>
                                    <p:animEffect transition="out" filter="wipe(down)">
                                      <p:cBhvr>
                                        <p:cTn id="89" dur="500"/>
                                        <p:tgtEl>
                                          <p:spTgt spid="106"/>
                                        </p:tgtEl>
                                      </p:cBhvr>
                                    </p:animEffect>
                                    <p:set>
                                      <p:cBhvr>
                                        <p:cTn id="90" dur="1" fill="hold">
                                          <p:stCondLst>
                                            <p:cond delay="499"/>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91" restart="whenNotActive" fill="hold" evtFilter="cancelBubble" nodeType="interactiveSeq">
                <p:stCondLst>
                  <p:cond evt="onClick" delay="0">
                    <p:tgtEl>
                      <p:spTgt spid="62"/>
                    </p:tgtEl>
                  </p:cond>
                </p:stCondLst>
                <p:endSync evt="end" delay="0">
                  <p:rtn val="all"/>
                </p:endSync>
                <p:childTnLst>
                  <p:par>
                    <p:cTn id="92" fill="hold">
                      <p:stCondLst>
                        <p:cond delay="0"/>
                      </p:stCondLst>
                      <p:childTnLst>
                        <p:par>
                          <p:cTn id="93" fill="hold">
                            <p:stCondLst>
                              <p:cond delay="0"/>
                            </p:stCondLst>
                            <p:childTnLst>
                              <p:par>
                                <p:cTn id="94" presetID="1" presetClass="exit" presetSubtype="0" fill="hold" grpId="2" nodeType="withEffect">
                                  <p:stCondLst>
                                    <p:cond delay="0"/>
                                  </p:stCondLst>
                                  <p:childTnLst>
                                    <p:set>
                                      <p:cBhvr>
                                        <p:cTn id="95" dur="1" fill="hold">
                                          <p:stCondLst>
                                            <p:cond delay="0"/>
                                          </p:stCondLst>
                                        </p:cTn>
                                        <p:tgtEl>
                                          <p:spTgt spid="41"/>
                                        </p:tgtEl>
                                        <p:attrNameLst>
                                          <p:attrName>style.visibility</p:attrName>
                                        </p:attrNameLst>
                                      </p:cBhvr>
                                      <p:to>
                                        <p:strVal val="hidden"/>
                                      </p:to>
                                    </p:set>
                                  </p:childTnLst>
                                </p:cTn>
                              </p:par>
                              <p:par>
                                <p:cTn id="96" presetID="1" presetClass="entr" presetSubtype="0" fill="hold" grpId="0" nodeType="withEffect">
                                  <p:stCondLst>
                                    <p:cond delay="0"/>
                                  </p:stCondLst>
                                  <p:childTnLst>
                                    <p:set>
                                      <p:cBhvr>
                                        <p:cTn id="97" dur="1" fill="hold">
                                          <p:stCondLst>
                                            <p:cond delay="0"/>
                                          </p:stCondLst>
                                        </p:cTn>
                                        <p:tgtEl>
                                          <p:spTgt spid="107"/>
                                        </p:tgtEl>
                                        <p:attrNameLst>
                                          <p:attrName>style.visibility</p:attrName>
                                        </p:attrNameLst>
                                      </p:cBhvr>
                                      <p:to>
                                        <p:strVal val="visible"/>
                                      </p:to>
                                    </p:set>
                                  </p:childTnLst>
                                </p:cTn>
                              </p:par>
                              <p:par>
                                <p:cTn id="98" presetID="22" presetClass="exit" presetSubtype="2" fill="hold" grpId="1" nodeType="withEffect">
                                  <p:stCondLst>
                                    <p:cond delay="0"/>
                                  </p:stCondLst>
                                  <p:childTnLst>
                                    <p:animEffect transition="out" filter="wipe(right)">
                                      <p:cBhvr>
                                        <p:cTn id="99" dur="1500"/>
                                        <p:tgtEl>
                                          <p:spTgt spid="107"/>
                                        </p:tgtEl>
                                      </p:cBhvr>
                                    </p:animEffect>
                                    <p:set>
                                      <p:cBhvr>
                                        <p:cTn id="100" dur="1" fill="hold">
                                          <p:stCondLst>
                                            <p:cond delay="1499"/>
                                          </p:stCondLst>
                                        </p:cTn>
                                        <p:tgtEl>
                                          <p:spTgt spid="107"/>
                                        </p:tgtEl>
                                        <p:attrNameLst>
                                          <p:attrName>style.visibility</p:attrName>
                                        </p:attrNameLst>
                                      </p:cBhvr>
                                      <p:to>
                                        <p:strVal val="hidden"/>
                                      </p:to>
                                    </p:set>
                                  </p:childTnLst>
                                </p:cTn>
                              </p:par>
                              <p:par>
                                <p:cTn id="101" presetID="35" presetClass="path" presetSubtype="0" decel="70000" fill="hold" nodeType="withEffect">
                                  <p:stCondLst>
                                    <p:cond delay="0"/>
                                  </p:stCondLst>
                                  <p:childTnLst>
                                    <p:animMotion origin="layout" path="M 0.2132 -0.00116 L 0.0007 0.00023 " pathEditMode="relative" rAng="0" ptsTypes="AA">
                                      <p:cBhvr>
                                        <p:cTn id="102" dur="1500" fill="hold"/>
                                        <p:tgtEl>
                                          <p:spTgt spid="7"/>
                                        </p:tgtEl>
                                        <p:attrNameLst>
                                          <p:attrName>ppt_x</p:attrName>
                                          <p:attrName>ppt_y</p:attrName>
                                        </p:attrNameLst>
                                      </p:cBhvr>
                                      <p:rCtr x="-10625" y="69"/>
                                    </p:animMotion>
                                  </p:childTnLst>
                                </p:cTn>
                              </p:par>
                              <p:par>
                                <p:cTn id="103" presetID="22" presetClass="entr" presetSubtype="2" fill="hold" grpId="0" nodeType="withEffect">
                                  <p:stCondLst>
                                    <p:cond delay="0"/>
                                  </p:stCondLst>
                                  <p:childTnLst>
                                    <p:set>
                                      <p:cBhvr>
                                        <p:cTn id="104" dur="1" fill="hold">
                                          <p:stCondLst>
                                            <p:cond delay="0"/>
                                          </p:stCondLst>
                                        </p:cTn>
                                        <p:tgtEl>
                                          <p:spTgt spid="64"/>
                                        </p:tgtEl>
                                        <p:attrNameLst>
                                          <p:attrName>style.visibility</p:attrName>
                                        </p:attrNameLst>
                                      </p:cBhvr>
                                      <p:to>
                                        <p:strVal val="visible"/>
                                      </p:to>
                                    </p:set>
                                    <p:animEffect transition="in" filter="wipe(right)">
                                      <p:cBhvr>
                                        <p:cTn id="105" dur="1500"/>
                                        <p:tgtEl>
                                          <p:spTgt spid="64"/>
                                        </p:tgtEl>
                                      </p:cBhvr>
                                    </p:animEffect>
                                  </p:childTnLst>
                                </p:cTn>
                              </p:par>
                              <p:par>
                                <p:cTn id="106" presetID="1" presetClass="entr" presetSubtype="0" fill="hold" grpId="0" nodeType="withEffect">
                                  <p:stCondLst>
                                    <p:cond delay="0"/>
                                  </p:stCondLst>
                                  <p:childTnLst>
                                    <p:set>
                                      <p:cBhvr>
                                        <p:cTn id="107" dur="1" fill="hold">
                                          <p:stCondLst>
                                            <p:cond delay="0"/>
                                          </p:stCondLst>
                                        </p:cTn>
                                        <p:tgtEl>
                                          <p:spTgt spid="103"/>
                                        </p:tgtEl>
                                        <p:attrNameLst>
                                          <p:attrName>style.visibility</p:attrName>
                                        </p:attrNameLst>
                                      </p:cBhvr>
                                      <p:to>
                                        <p:strVal val="visible"/>
                                      </p:to>
                                    </p:set>
                                  </p:childTnLst>
                                </p:cTn>
                              </p:par>
                              <p:par>
                                <p:cTn id="108" presetID="1" presetClass="exit" presetSubtype="0" fill="hold" grpId="2" nodeType="withEffect">
                                  <p:stCondLst>
                                    <p:cond delay="0"/>
                                  </p:stCondLst>
                                  <p:childTnLst>
                                    <p:set>
                                      <p:cBhvr>
                                        <p:cTn id="109" dur="1" fill="hold">
                                          <p:stCondLst>
                                            <p:cond delay="0"/>
                                          </p:stCondLst>
                                        </p:cTn>
                                        <p:tgtEl>
                                          <p:spTgt spid="40"/>
                                        </p:tgtEl>
                                        <p:attrNameLst>
                                          <p:attrName>style.visibility</p:attrName>
                                        </p:attrNameLst>
                                      </p:cBhvr>
                                      <p:to>
                                        <p:strVal val="hidden"/>
                                      </p:to>
                                    </p:set>
                                  </p:childTnLst>
                                </p:cTn>
                              </p:par>
                              <p:par>
                                <p:cTn id="110" presetID="22" presetClass="exit" presetSubtype="4" fill="hold" grpId="1" nodeType="withEffect">
                                  <p:stCondLst>
                                    <p:cond delay="1750"/>
                                  </p:stCondLst>
                                  <p:childTnLst>
                                    <p:animEffect transition="out" filter="wipe(down)">
                                      <p:cBhvr>
                                        <p:cTn id="111" dur="500"/>
                                        <p:tgtEl>
                                          <p:spTgt spid="103"/>
                                        </p:tgtEl>
                                      </p:cBhvr>
                                    </p:animEffect>
                                    <p:set>
                                      <p:cBhvr>
                                        <p:cTn id="112" dur="1" fill="hold">
                                          <p:stCondLst>
                                            <p:cond delay="499"/>
                                          </p:stCondLst>
                                        </p:cTn>
                                        <p:tgtEl>
                                          <p:spTgt spid="103"/>
                                        </p:tgtEl>
                                        <p:attrNameLst>
                                          <p:attrName>style.visibility</p:attrName>
                                        </p:attrNameLst>
                                      </p:cBhvr>
                                      <p:to>
                                        <p:strVal val="hidden"/>
                                      </p:to>
                                    </p:set>
                                  </p:childTnLst>
                                </p:cTn>
                              </p:par>
                              <p:par>
                                <p:cTn id="113" presetID="6" presetClass="emph" presetSubtype="0" fill="hold" grpId="1" nodeType="withEffect">
                                  <p:stCondLst>
                                    <p:cond delay="0"/>
                                  </p:stCondLst>
                                  <p:childTnLst>
                                    <p:animScale>
                                      <p:cBhvr>
                                        <p:cTn id="114" dur="500" fill="hold"/>
                                        <p:tgtEl>
                                          <p:spTgt spid="77"/>
                                        </p:tgtEl>
                                      </p:cBhvr>
                                      <p:by x="100000" y="50000"/>
                                    </p:animScale>
                                  </p:childTnLst>
                                </p:cTn>
                              </p:par>
                              <p:par>
                                <p:cTn id="115" presetID="42" presetClass="path" presetSubtype="0" accel="50000" decel="50000" fill="hold" grpId="2" nodeType="withEffect">
                                  <p:stCondLst>
                                    <p:cond delay="0"/>
                                  </p:stCondLst>
                                  <p:childTnLst>
                                    <p:animMotion origin="layout" path="M 2.22222E-6 -2.39528E-6 L -0.00035 0.01759 " pathEditMode="relative" rAng="0" ptsTypes="AA">
                                      <p:cBhvr>
                                        <p:cTn id="116" dur="500" fill="hold"/>
                                        <p:tgtEl>
                                          <p:spTgt spid="77"/>
                                        </p:tgtEl>
                                        <p:attrNameLst>
                                          <p:attrName>ppt_x</p:attrName>
                                          <p:attrName>ppt_y</p:attrName>
                                        </p:attrNameLst>
                                      </p:cBhvr>
                                      <p:rCtr x="-17" y="879"/>
                                    </p:animMotion>
                                  </p:childTnLst>
                                </p:cTn>
                              </p:par>
                              <p:par>
                                <p:cTn id="117" presetID="42" presetClass="path" presetSubtype="0" accel="50000" decel="50000" fill="hold" grpId="0" nodeType="withEffect">
                                  <p:stCondLst>
                                    <p:cond delay="100"/>
                                  </p:stCondLst>
                                  <p:childTnLst>
                                    <p:animMotion origin="layout" path="M -0.00052 -0.00047 L -0.00104 0.0368 " pathEditMode="relative" rAng="0" ptsTypes="AA">
                                      <p:cBhvr>
                                        <p:cTn id="118" dur="500" fill="hold"/>
                                        <p:tgtEl>
                                          <p:spTgt spid="74"/>
                                        </p:tgtEl>
                                        <p:attrNameLst>
                                          <p:attrName>ppt_x</p:attrName>
                                          <p:attrName>ppt_y</p:attrName>
                                        </p:attrNameLst>
                                      </p:cBhvr>
                                      <p:rCtr x="-35" y="1852"/>
                                    </p:animMotion>
                                  </p:childTnLst>
                                </p:cTn>
                              </p:par>
                              <p:par>
                                <p:cTn id="119" presetID="22" presetClass="entr" presetSubtype="1" fill="hold" grpId="0" nodeType="withEffect">
                                  <p:stCondLst>
                                    <p:cond delay="0"/>
                                  </p:stCondLst>
                                  <p:childTnLst>
                                    <p:set>
                                      <p:cBhvr>
                                        <p:cTn id="120" dur="1" fill="hold">
                                          <p:stCondLst>
                                            <p:cond delay="0"/>
                                          </p:stCondLst>
                                        </p:cTn>
                                        <p:tgtEl>
                                          <p:spTgt spid="124"/>
                                        </p:tgtEl>
                                        <p:attrNameLst>
                                          <p:attrName>style.visibility</p:attrName>
                                        </p:attrNameLst>
                                      </p:cBhvr>
                                      <p:to>
                                        <p:strVal val="visible"/>
                                      </p:to>
                                    </p:set>
                                    <p:animEffect transition="in" filter="wipe(up)">
                                      <p:cBhvr>
                                        <p:cTn id="121" dur="250"/>
                                        <p:tgtEl>
                                          <p:spTgt spid="124"/>
                                        </p:tgtEl>
                                      </p:cBhvr>
                                    </p:animEffect>
                                  </p:childTnLst>
                                </p:cTn>
                              </p:par>
                              <p:par>
                                <p:cTn id="122" presetID="22" presetClass="entr" presetSubtype="1" fill="hold" grpId="0" nodeType="withEffect">
                                  <p:stCondLst>
                                    <p:cond delay="0"/>
                                  </p:stCondLst>
                                  <p:childTnLst>
                                    <p:set>
                                      <p:cBhvr>
                                        <p:cTn id="123" dur="1" fill="hold">
                                          <p:stCondLst>
                                            <p:cond delay="0"/>
                                          </p:stCondLst>
                                        </p:cTn>
                                        <p:tgtEl>
                                          <p:spTgt spid="126"/>
                                        </p:tgtEl>
                                        <p:attrNameLst>
                                          <p:attrName>style.visibility</p:attrName>
                                        </p:attrNameLst>
                                      </p:cBhvr>
                                      <p:to>
                                        <p:strVal val="visible"/>
                                      </p:to>
                                    </p:set>
                                    <p:animEffect transition="in" filter="wipe(up)">
                                      <p:cBhvr>
                                        <p:cTn id="124" dur="250"/>
                                        <p:tgtEl>
                                          <p:spTgt spid="126"/>
                                        </p:tgtEl>
                                      </p:cBhvr>
                                    </p:animEffect>
                                  </p:childTnLst>
                                </p:cTn>
                              </p:par>
                              <p:par>
                                <p:cTn id="125" presetID="22" presetClass="entr" presetSubtype="1" fill="hold" grpId="0" nodeType="withEffect">
                                  <p:stCondLst>
                                    <p:cond delay="0"/>
                                  </p:stCondLst>
                                  <p:childTnLst>
                                    <p:set>
                                      <p:cBhvr>
                                        <p:cTn id="126" dur="1" fill="hold">
                                          <p:stCondLst>
                                            <p:cond delay="0"/>
                                          </p:stCondLst>
                                        </p:cTn>
                                        <p:tgtEl>
                                          <p:spTgt spid="123"/>
                                        </p:tgtEl>
                                        <p:attrNameLst>
                                          <p:attrName>style.visibility</p:attrName>
                                        </p:attrNameLst>
                                      </p:cBhvr>
                                      <p:to>
                                        <p:strVal val="visible"/>
                                      </p:to>
                                    </p:set>
                                    <p:animEffect transition="in" filter="wipe(up)">
                                      <p:cBhvr>
                                        <p:cTn id="127" dur="250"/>
                                        <p:tgtEl>
                                          <p:spTgt spid="123"/>
                                        </p:tgtEl>
                                      </p:cBhvr>
                                    </p:animEffect>
                                  </p:childTnLst>
                                </p:cTn>
                              </p:par>
                              <p:par>
                                <p:cTn id="128" presetID="10" presetClass="exit" presetSubtype="0" fill="hold" nodeType="withEffect">
                                  <p:stCondLst>
                                    <p:cond delay="0"/>
                                  </p:stCondLst>
                                  <p:childTnLst>
                                    <p:animEffect transition="out" filter="fade">
                                      <p:cBhvr>
                                        <p:cTn id="129" dur="500"/>
                                        <p:tgtEl>
                                          <p:spTgt spid="51"/>
                                        </p:tgtEl>
                                      </p:cBhvr>
                                    </p:animEffect>
                                    <p:set>
                                      <p:cBhvr>
                                        <p:cTn id="130" dur="1" fill="hold">
                                          <p:stCondLst>
                                            <p:cond delay="499"/>
                                          </p:stCondLst>
                                        </p:cTn>
                                        <p:tgtEl>
                                          <p:spTgt spid="51"/>
                                        </p:tgtEl>
                                        <p:attrNameLst>
                                          <p:attrName>style.visibility</p:attrName>
                                        </p:attrNameLst>
                                      </p:cBhvr>
                                      <p:to>
                                        <p:strVal val="hidden"/>
                                      </p:to>
                                    </p:set>
                                  </p:childTnLst>
                                </p:cTn>
                              </p:par>
                              <p:par>
                                <p:cTn id="131" presetID="10" presetClass="entr" presetSubtype="0" fill="hold" nodeType="withEffect">
                                  <p:stCondLst>
                                    <p:cond delay="0"/>
                                  </p:stCondLst>
                                  <p:childTnLst>
                                    <p:set>
                                      <p:cBhvr>
                                        <p:cTn id="132" dur="1" fill="hold">
                                          <p:stCondLst>
                                            <p:cond delay="0"/>
                                          </p:stCondLst>
                                        </p:cTn>
                                        <p:tgtEl>
                                          <p:spTgt spid="61"/>
                                        </p:tgtEl>
                                        <p:attrNameLst>
                                          <p:attrName>style.visibility</p:attrName>
                                        </p:attrNameLst>
                                      </p:cBhvr>
                                      <p:to>
                                        <p:strVal val="visible"/>
                                      </p:to>
                                    </p:set>
                                    <p:animEffect transition="in" filter="fade">
                                      <p:cBhvr>
                                        <p:cTn id="133" dur="500"/>
                                        <p:tgtEl>
                                          <p:spTgt spid="61"/>
                                        </p:tgtEl>
                                      </p:cBhvr>
                                    </p:animEffect>
                                  </p:childTnLst>
                                </p:cTn>
                              </p:par>
                            </p:childTnLst>
                          </p:cTn>
                        </p:par>
                        <p:par>
                          <p:cTn id="134" fill="hold">
                            <p:stCondLst>
                              <p:cond delay="2250"/>
                            </p:stCondLst>
                            <p:childTnLst>
                              <p:par>
                                <p:cTn id="135" presetID="10" presetClass="exit" presetSubtype="0" fill="hold" nodeType="afterEffect">
                                  <p:stCondLst>
                                    <p:cond delay="0"/>
                                  </p:stCondLst>
                                  <p:childTnLst>
                                    <p:animEffect transition="out" filter="fade">
                                      <p:cBhvr>
                                        <p:cTn id="136" dur="500"/>
                                        <p:tgtEl>
                                          <p:spTgt spid="61"/>
                                        </p:tgtEl>
                                      </p:cBhvr>
                                    </p:animEffect>
                                    <p:set>
                                      <p:cBhvr>
                                        <p:cTn id="137" dur="1" fill="hold">
                                          <p:stCondLst>
                                            <p:cond delay="499"/>
                                          </p:stCondLst>
                                        </p:cTn>
                                        <p:tgtEl>
                                          <p:spTgt spid="61"/>
                                        </p:tgtEl>
                                        <p:attrNameLst>
                                          <p:attrName>style.visibility</p:attrName>
                                        </p:attrNameLst>
                                      </p:cBhvr>
                                      <p:to>
                                        <p:strVal val="hidden"/>
                                      </p:to>
                                    </p:set>
                                  </p:childTnLst>
                                </p:cTn>
                              </p:par>
                              <p:par>
                                <p:cTn id="138" presetID="10" presetClass="entr" presetSubtype="0" fill="hold" nodeType="withEffect">
                                  <p:stCondLst>
                                    <p:cond delay="0"/>
                                  </p:stCondLst>
                                  <p:childTnLst>
                                    <p:set>
                                      <p:cBhvr>
                                        <p:cTn id="139" dur="1" fill="hold">
                                          <p:stCondLst>
                                            <p:cond delay="0"/>
                                          </p:stCondLst>
                                        </p:cTn>
                                        <p:tgtEl>
                                          <p:spTgt spid="37"/>
                                        </p:tgtEl>
                                        <p:attrNameLst>
                                          <p:attrName>style.visibility</p:attrName>
                                        </p:attrNameLst>
                                      </p:cBhvr>
                                      <p:to>
                                        <p:strVal val="visible"/>
                                      </p:to>
                                    </p:set>
                                    <p:animEffect transition="in" filter="fade">
                                      <p:cBhvr>
                                        <p:cTn id="140" dur="500"/>
                                        <p:tgtEl>
                                          <p:spTgt spid="37"/>
                                        </p:tgtEl>
                                      </p:cBhvr>
                                    </p:animEffect>
                                  </p:childTnLst>
                                </p:cTn>
                              </p:par>
                              <p:par>
                                <p:cTn id="141" presetID="1" presetClass="entr" presetSubtype="0" fill="hold" grpId="2" nodeType="withEffect">
                                  <p:stCondLst>
                                    <p:cond delay="0"/>
                                  </p:stCondLst>
                                  <p:childTnLst>
                                    <p:set>
                                      <p:cBhvr>
                                        <p:cTn id="142" dur="1" fill="hold">
                                          <p:stCondLst>
                                            <p:cond delay="0"/>
                                          </p:stCondLst>
                                        </p:cTn>
                                        <p:tgtEl>
                                          <p:spTgt spid="14"/>
                                        </p:tgtEl>
                                        <p:attrNameLst>
                                          <p:attrName>style.visibility</p:attrName>
                                        </p:attrNameLst>
                                      </p:cBhvr>
                                      <p:to>
                                        <p:strVal val="visible"/>
                                      </p:to>
                                    </p:set>
                                  </p:childTnLst>
                                </p:cTn>
                              </p:par>
                              <p:par>
                                <p:cTn id="143" presetID="1" presetClass="exit" presetSubtype="0" fill="hold" grpId="1" nodeType="withEffect">
                                  <p:stCondLst>
                                    <p:cond delay="0"/>
                                  </p:stCondLst>
                                  <p:childTnLst>
                                    <p:set>
                                      <p:cBhvr>
                                        <p:cTn id="144" dur="1" fill="hold">
                                          <p:stCondLst>
                                            <p:cond delay="0"/>
                                          </p:stCondLst>
                                        </p:cTn>
                                        <p:tgtEl>
                                          <p:spTgt spid="62"/>
                                        </p:tgtEl>
                                        <p:attrNameLst>
                                          <p:attrName>style.visibility</p:attrName>
                                        </p:attrNameLst>
                                      </p:cBhvr>
                                      <p:to>
                                        <p:strVal val="hidden"/>
                                      </p:to>
                                    </p:set>
                                  </p:childTnLst>
                                </p:cTn>
                              </p:par>
                              <p:par>
                                <p:cTn id="145" presetID="64" presetClass="path" presetSubtype="0" accel="50000" decel="50000" fill="hold" grpId="3" nodeType="withEffect">
                                  <p:stCondLst>
                                    <p:cond delay="0"/>
                                  </p:stCondLst>
                                  <p:childTnLst>
                                    <p:animMotion origin="layout" path="M -0.00104 0.0368 L -0.0007 -0.00024 " pathEditMode="relative" rAng="0" ptsTypes="AA">
                                      <p:cBhvr>
                                        <p:cTn id="146" dur="1000" fill="hold"/>
                                        <p:tgtEl>
                                          <p:spTgt spid="74"/>
                                        </p:tgtEl>
                                        <p:attrNameLst>
                                          <p:attrName>ppt_x</p:attrName>
                                          <p:attrName>ppt_y</p:attrName>
                                        </p:attrNameLst>
                                      </p:cBhvr>
                                      <p:rCtr x="17" y="-1852"/>
                                    </p:animMotion>
                                  </p:childTnLst>
                                </p:cTn>
                              </p:par>
                              <p:par>
                                <p:cTn id="147" presetID="6" presetClass="emph" presetSubtype="0" fill="hold" grpId="3" nodeType="withEffect">
                                  <p:stCondLst>
                                    <p:cond delay="0"/>
                                  </p:stCondLst>
                                  <p:childTnLst>
                                    <p:animScale>
                                      <p:cBhvr>
                                        <p:cTn id="148" dur="1000" fill="hold"/>
                                        <p:tgtEl>
                                          <p:spTgt spid="77"/>
                                        </p:tgtEl>
                                      </p:cBhvr>
                                      <p:by x="100000" y="200000"/>
                                    </p:animScale>
                                  </p:childTnLst>
                                </p:cTn>
                              </p:par>
                              <p:par>
                                <p:cTn id="149" presetID="64" presetClass="path" presetSubtype="0" accel="50000" decel="50000" fill="hold" grpId="4" nodeType="withEffect">
                                  <p:stCondLst>
                                    <p:cond delay="0"/>
                                  </p:stCondLst>
                                  <p:childTnLst>
                                    <p:animMotion origin="layout" path="M -0.00035 0.0176 L -0.00035 -0.00139 " pathEditMode="relative" rAng="0" ptsTypes="AA">
                                      <p:cBhvr>
                                        <p:cTn id="150" dur="1000" fill="hold"/>
                                        <p:tgtEl>
                                          <p:spTgt spid="77"/>
                                        </p:tgtEl>
                                        <p:attrNameLst>
                                          <p:attrName>ppt_x</p:attrName>
                                          <p:attrName>ppt_y</p:attrName>
                                        </p:attrNameLst>
                                      </p:cBhvr>
                                      <p:rCtr x="0" y="-949"/>
                                    </p:animMotion>
                                  </p:childTnLst>
                                </p:cTn>
                              </p:par>
                            </p:childTnLst>
                          </p:cTn>
                        </p:par>
                      </p:childTnLst>
                    </p:cTn>
                  </p:par>
                </p:childTnLst>
              </p:cTn>
              <p:nextCondLst>
                <p:cond evt="onClick" delay="0">
                  <p:tgtEl>
                    <p:spTgt spid="62"/>
                  </p:tgtEl>
                </p:cond>
              </p:nextCondLst>
            </p:seq>
          </p:childTnLst>
        </p:cTn>
      </p:par>
    </p:tnLst>
    <p:bldLst>
      <p:bldP spid="64" grpId="0" animBg="1"/>
      <p:bldP spid="64" grpId="1" animBg="1"/>
      <p:bldP spid="64" grpId="2" animBg="1"/>
      <p:bldP spid="41" grpId="0" animBg="1"/>
      <p:bldP spid="41" grpId="1" animBg="1"/>
      <p:bldP spid="41" grpId="2" animBg="1"/>
      <p:bldP spid="107" grpId="0" animBg="1"/>
      <p:bldP spid="107" grpId="1" animBg="1"/>
      <p:bldP spid="107" grpId="2" animBg="1"/>
      <p:bldP spid="108" grpId="0" animBg="1"/>
      <p:bldP spid="108" grpId="1" animBg="1"/>
      <p:bldP spid="108" grpId="2" animBg="1"/>
      <p:bldP spid="40" grpId="0" animBg="1"/>
      <p:bldP spid="40" grpId="1" animBg="1"/>
      <p:bldP spid="40" grpId="2" animBg="1"/>
      <p:bldP spid="65" grpId="0" animBg="1"/>
      <p:bldP spid="123" grpId="0" animBg="1"/>
      <p:bldP spid="123" grpId="1" animBg="1"/>
      <p:bldP spid="123" grpId="2" animBg="1"/>
      <p:bldP spid="124" grpId="0" animBg="1"/>
      <p:bldP spid="124" grpId="1" animBg="1"/>
      <p:bldP spid="124" grpId="2" animBg="1"/>
      <p:bldP spid="126" grpId="0" animBg="1"/>
      <p:bldP spid="126" grpId="1" animBg="1"/>
      <p:bldP spid="126" grpId="2" animBg="1"/>
      <p:bldP spid="74" grpId="0" animBg="1"/>
      <p:bldP spid="74" grpId="2" animBg="1"/>
      <p:bldP spid="74" grpId="3" animBg="1"/>
      <p:bldP spid="77" grpId="1" animBg="1"/>
      <p:bldP spid="77" grpId="2" animBg="1"/>
      <p:bldP spid="77" grpId="3" animBg="1"/>
      <p:bldP spid="77" grpId="4" animBg="1"/>
      <p:bldP spid="106" grpId="0" animBg="1"/>
      <p:bldP spid="106" grpId="1" animBg="1"/>
      <p:bldP spid="106" grpId="2" animBg="1"/>
      <p:bldP spid="109" grpId="0" animBg="1"/>
      <p:bldP spid="109" grpId="1" animBg="1"/>
      <p:bldP spid="109" grpId="2" animBg="1"/>
      <p:bldP spid="103" grpId="0" animBg="1"/>
      <p:bldP spid="103" grpId="1" animBg="1"/>
      <p:bldP spid="103" grpId="2" animBg="1"/>
      <p:bldP spid="14" grpId="0" animBg="1"/>
      <p:bldP spid="14" grpId="1" animBg="1"/>
      <p:bldP spid="14" grpId="2" animBg="1"/>
      <p:bldP spid="62" grpId="0" animBg="1"/>
      <p:bldP spid="62" grpId="1" animBg="1"/>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 name="Rectangle 63"/>
          <p:cNvSpPr/>
          <p:nvPr/>
        </p:nvSpPr>
        <p:spPr>
          <a:xfrm>
            <a:off x="2432295" y="5517698"/>
            <a:ext cx="2237836" cy="1079654"/>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41" name="Rectangle 40"/>
          <p:cNvSpPr/>
          <p:nvPr/>
        </p:nvSpPr>
        <p:spPr>
          <a:xfrm>
            <a:off x="1735336" y="5517232"/>
            <a:ext cx="696959" cy="106675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07" name="Rectangle 106"/>
          <p:cNvSpPr/>
          <p:nvPr/>
        </p:nvSpPr>
        <p:spPr>
          <a:xfrm>
            <a:off x="1735336" y="5517232"/>
            <a:ext cx="696959" cy="1066757"/>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08" name="Rectangle 107"/>
          <p:cNvSpPr/>
          <p:nvPr/>
        </p:nvSpPr>
        <p:spPr>
          <a:xfrm>
            <a:off x="2432295" y="5517698"/>
            <a:ext cx="2237836" cy="1079654"/>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29" name="Groupe 28"/>
          <p:cNvGrpSpPr/>
          <p:nvPr/>
        </p:nvGrpSpPr>
        <p:grpSpPr>
          <a:xfrm>
            <a:off x="1685895" y="3892925"/>
            <a:ext cx="2999917" cy="2704427"/>
            <a:chOff x="999206" y="3892925"/>
            <a:chExt cx="2999917" cy="2704427"/>
          </a:xfrm>
        </p:grpSpPr>
        <p:sp>
          <p:nvSpPr>
            <p:cNvPr id="4" name="Rectangle 3"/>
            <p:cNvSpPr/>
            <p:nvPr/>
          </p:nvSpPr>
          <p:spPr>
            <a:xfrm>
              <a:off x="999206" y="5517698"/>
              <a:ext cx="2999917" cy="1079654"/>
            </a:xfrm>
            <a:prstGeom prst="rect">
              <a:avLst/>
            </a:prstGeom>
            <a:gradFill>
              <a:gsLst>
                <a:gs pos="0">
                  <a:schemeClr val="tx1">
                    <a:lumMod val="50000"/>
                    <a:alpha val="56000"/>
                  </a:schemeClr>
                </a:gs>
                <a:gs pos="50000">
                  <a:schemeClr val="bg1">
                    <a:lumMod val="50000"/>
                    <a:lumOff val="50000"/>
                    <a:alpha val="69000"/>
                  </a:schemeClr>
                </a:gs>
                <a:gs pos="100000">
                  <a:schemeClr val="bg1">
                    <a:lumMod val="75000"/>
                    <a:lumOff val="25000"/>
                    <a:alpha val="80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5" name="Rectangle 24"/>
            <p:cNvSpPr/>
            <p:nvPr/>
          </p:nvSpPr>
          <p:spPr>
            <a:xfrm>
              <a:off x="3847073" y="5118712"/>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 name="Rectangle 8"/>
            <p:cNvSpPr/>
            <p:nvPr/>
          </p:nvSpPr>
          <p:spPr>
            <a:xfrm>
              <a:off x="1080061" y="3892925"/>
              <a:ext cx="84909" cy="1657836"/>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32" name="Connecteur droit avec flèche 131"/>
          <p:cNvCxnSpPr/>
          <p:nvPr/>
        </p:nvCxnSpPr>
        <p:spPr>
          <a:xfrm>
            <a:off x="823315" y="6237312"/>
            <a:ext cx="796357" cy="139141"/>
          </a:xfrm>
          <a:prstGeom prst="straightConnector1">
            <a:avLst/>
          </a:prstGeom>
          <a:ln w="57150">
            <a:solidFill>
              <a:schemeClr val="bg1">
                <a:lumMod val="95000"/>
                <a:lumOff val="5000"/>
              </a:schemeClr>
            </a:solidFill>
            <a:tailEnd type="arrow"/>
          </a:ln>
          <a:effectLst/>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grpSp>
        <p:nvGrpSpPr>
          <p:cNvPr id="122" name="Groupe 121"/>
          <p:cNvGrpSpPr/>
          <p:nvPr/>
        </p:nvGrpSpPr>
        <p:grpSpPr>
          <a:xfrm>
            <a:off x="4418708" y="3892924"/>
            <a:ext cx="980326" cy="1271249"/>
            <a:chOff x="5220072" y="3480826"/>
            <a:chExt cx="980326" cy="1271249"/>
          </a:xfrm>
        </p:grpSpPr>
        <p:sp>
          <p:nvSpPr>
            <p:cNvPr id="121" name="Forme libre 120"/>
            <p:cNvSpPr/>
            <p:nvPr/>
          </p:nvSpPr>
          <p:spPr>
            <a:xfrm flipV="1">
              <a:off x="5405307" y="4401146"/>
              <a:ext cx="420323" cy="166255"/>
            </a:xfrm>
            <a:custGeom>
              <a:avLst/>
              <a:gdLst>
                <a:gd name="connsiteX0" fmla="*/ 0 w 564078"/>
                <a:gd name="connsiteY0" fmla="*/ 0 h 166255"/>
                <a:gd name="connsiteX1" fmla="*/ 558141 w 564078"/>
                <a:gd name="connsiteY1" fmla="*/ 0 h 166255"/>
                <a:gd name="connsiteX2" fmla="*/ 564078 w 564078"/>
                <a:gd name="connsiteY2" fmla="*/ 166255 h 166255"/>
                <a:gd name="connsiteX0" fmla="*/ 0 w 601056"/>
                <a:gd name="connsiteY0" fmla="*/ 12315 h 178570"/>
                <a:gd name="connsiteX1" fmla="*/ 558141 w 601056"/>
                <a:gd name="connsiteY1" fmla="*/ 12315 h 178570"/>
                <a:gd name="connsiteX2" fmla="*/ 564078 w 601056"/>
                <a:gd name="connsiteY2" fmla="*/ 178570 h 178570"/>
                <a:gd name="connsiteX0" fmla="*/ 0 w 598419"/>
                <a:gd name="connsiteY0" fmla="*/ 38704 h 204959"/>
                <a:gd name="connsiteX1" fmla="*/ 558141 w 598419"/>
                <a:gd name="connsiteY1" fmla="*/ 38704 h 204959"/>
                <a:gd name="connsiteX2" fmla="*/ 564078 w 598419"/>
                <a:gd name="connsiteY2" fmla="*/ 204959 h 204959"/>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0333"/>
                <a:gd name="connsiteY0" fmla="*/ 0 h 166255"/>
                <a:gd name="connsiteX1" fmla="*/ 528453 w 570333"/>
                <a:gd name="connsiteY1" fmla="*/ 29688 h 166255"/>
                <a:gd name="connsiteX2" fmla="*/ 540329 w 570333"/>
                <a:gd name="connsiteY2" fmla="*/ 47503 h 166255"/>
                <a:gd name="connsiteX3" fmla="*/ 564078 w 570333"/>
                <a:gd name="connsiteY3" fmla="*/ 166255 h 166255"/>
                <a:gd name="connsiteX0" fmla="*/ 0 w 579606"/>
                <a:gd name="connsiteY0" fmla="*/ 0 h 166255"/>
                <a:gd name="connsiteX1" fmla="*/ 528453 w 579606"/>
                <a:gd name="connsiteY1" fmla="*/ 29688 h 166255"/>
                <a:gd name="connsiteX2" fmla="*/ 564078 w 579606"/>
                <a:gd name="connsiteY2" fmla="*/ 166255 h 166255"/>
                <a:gd name="connsiteX0" fmla="*/ 0 w 564078"/>
                <a:gd name="connsiteY0" fmla="*/ 143 h 166398"/>
                <a:gd name="connsiteX1" fmla="*/ 528453 w 564078"/>
                <a:gd name="connsiteY1" fmla="*/ 29831 h 166398"/>
                <a:gd name="connsiteX2" fmla="*/ 564078 w 564078"/>
                <a:gd name="connsiteY2" fmla="*/ 166398 h 166398"/>
                <a:gd name="connsiteX0" fmla="*/ 0 w 564078"/>
                <a:gd name="connsiteY0" fmla="*/ 0 h 166255"/>
                <a:gd name="connsiteX1" fmla="*/ 510640 w 564078"/>
                <a:gd name="connsiteY1" fmla="*/ 35625 h 166255"/>
                <a:gd name="connsiteX2" fmla="*/ 564078 w 564078"/>
                <a:gd name="connsiteY2" fmla="*/ 166255 h 166255"/>
                <a:gd name="connsiteX0" fmla="*/ 0 w 564078"/>
                <a:gd name="connsiteY0" fmla="*/ 0 h 166255"/>
                <a:gd name="connsiteX1" fmla="*/ 510640 w 564078"/>
                <a:gd name="connsiteY1" fmla="*/ 35625 h 166255"/>
                <a:gd name="connsiteX2" fmla="*/ 564078 w 564078"/>
                <a:gd name="connsiteY2" fmla="*/ 166255 h 166255"/>
                <a:gd name="connsiteX0" fmla="*/ 0 w 565505"/>
                <a:gd name="connsiteY0" fmla="*/ 0 h 166255"/>
                <a:gd name="connsiteX1" fmla="*/ 546266 w 565505"/>
                <a:gd name="connsiteY1" fmla="*/ 41563 h 166255"/>
                <a:gd name="connsiteX2" fmla="*/ 564078 w 565505"/>
                <a:gd name="connsiteY2" fmla="*/ 166255 h 166255"/>
              </a:gdLst>
              <a:ahLst/>
              <a:cxnLst>
                <a:cxn ang="0">
                  <a:pos x="connsiteX0" y="connsiteY0"/>
                </a:cxn>
                <a:cxn ang="0">
                  <a:pos x="connsiteX1" y="connsiteY1"/>
                </a:cxn>
                <a:cxn ang="0">
                  <a:pos x="connsiteX2" y="connsiteY2"/>
                </a:cxn>
              </a:cxnLst>
              <a:rect l="l" t="t" r="r" b="b"/>
              <a:pathLst>
                <a:path w="565505" h="166255">
                  <a:moveTo>
                    <a:pt x="0" y="0"/>
                  </a:moveTo>
                  <a:cubicBezTo>
                    <a:pt x="186047" y="0"/>
                    <a:pt x="511630" y="7916"/>
                    <a:pt x="546266" y="41563"/>
                  </a:cubicBezTo>
                  <a:cubicBezTo>
                    <a:pt x="580902" y="75210"/>
                    <a:pt x="556656" y="137804"/>
                    <a:pt x="564078" y="166255"/>
                  </a:cubicBezTo>
                </a:path>
              </a:pathLst>
            </a:custGeom>
            <a:solidFill>
              <a:schemeClr val="bg1">
                <a:lumMod val="50000"/>
                <a:lumOff val="50000"/>
              </a:schemeClr>
            </a:solidFill>
            <a:ln w="88900">
              <a:solidFill>
                <a:schemeClr val="bg1">
                  <a:lumMod val="65000"/>
                  <a:lumOff val="3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Forme libre 119"/>
            <p:cNvSpPr/>
            <p:nvPr/>
          </p:nvSpPr>
          <p:spPr>
            <a:xfrm>
              <a:off x="5387521" y="3550777"/>
              <a:ext cx="565505" cy="166255"/>
            </a:xfrm>
            <a:custGeom>
              <a:avLst/>
              <a:gdLst>
                <a:gd name="connsiteX0" fmla="*/ 0 w 564078"/>
                <a:gd name="connsiteY0" fmla="*/ 0 h 166255"/>
                <a:gd name="connsiteX1" fmla="*/ 558141 w 564078"/>
                <a:gd name="connsiteY1" fmla="*/ 0 h 166255"/>
                <a:gd name="connsiteX2" fmla="*/ 564078 w 564078"/>
                <a:gd name="connsiteY2" fmla="*/ 166255 h 166255"/>
                <a:gd name="connsiteX0" fmla="*/ 0 w 601056"/>
                <a:gd name="connsiteY0" fmla="*/ 12315 h 178570"/>
                <a:gd name="connsiteX1" fmla="*/ 558141 w 601056"/>
                <a:gd name="connsiteY1" fmla="*/ 12315 h 178570"/>
                <a:gd name="connsiteX2" fmla="*/ 564078 w 601056"/>
                <a:gd name="connsiteY2" fmla="*/ 178570 h 178570"/>
                <a:gd name="connsiteX0" fmla="*/ 0 w 598419"/>
                <a:gd name="connsiteY0" fmla="*/ 38704 h 204959"/>
                <a:gd name="connsiteX1" fmla="*/ 558141 w 598419"/>
                <a:gd name="connsiteY1" fmla="*/ 38704 h 204959"/>
                <a:gd name="connsiteX2" fmla="*/ 564078 w 598419"/>
                <a:gd name="connsiteY2" fmla="*/ 204959 h 204959"/>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8909"/>
                <a:gd name="connsiteY0" fmla="*/ 18560 h 184815"/>
                <a:gd name="connsiteX1" fmla="*/ 528453 w 578909"/>
                <a:gd name="connsiteY1" fmla="*/ 48248 h 184815"/>
                <a:gd name="connsiteX2" fmla="*/ 564078 w 578909"/>
                <a:gd name="connsiteY2" fmla="*/ 184815 h 184815"/>
                <a:gd name="connsiteX0" fmla="*/ 0 w 570333"/>
                <a:gd name="connsiteY0" fmla="*/ 0 h 166255"/>
                <a:gd name="connsiteX1" fmla="*/ 528453 w 570333"/>
                <a:gd name="connsiteY1" fmla="*/ 29688 h 166255"/>
                <a:gd name="connsiteX2" fmla="*/ 540329 w 570333"/>
                <a:gd name="connsiteY2" fmla="*/ 47503 h 166255"/>
                <a:gd name="connsiteX3" fmla="*/ 564078 w 570333"/>
                <a:gd name="connsiteY3" fmla="*/ 166255 h 166255"/>
                <a:gd name="connsiteX0" fmla="*/ 0 w 579606"/>
                <a:gd name="connsiteY0" fmla="*/ 0 h 166255"/>
                <a:gd name="connsiteX1" fmla="*/ 528453 w 579606"/>
                <a:gd name="connsiteY1" fmla="*/ 29688 h 166255"/>
                <a:gd name="connsiteX2" fmla="*/ 564078 w 579606"/>
                <a:gd name="connsiteY2" fmla="*/ 166255 h 166255"/>
                <a:gd name="connsiteX0" fmla="*/ 0 w 564078"/>
                <a:gd name="connsiteY0" fmla="*/ 143 h 166398"/>
                <a:gd name="connsiteX1" fmla="*/ 528453 w 564078"/>
                <a:gd name="connsiteY1" fmla="*/ 29831 h 166398"/>
                <a:gd name="connsiteX2" fmla="*/ 564078 w 564078"/>
                <a:gd name="connsiteY2" fmla="*/ 166398 h 166398"/>
                <a:gd name="connsiteX0" fmla="*/ 0 w 564078"/>
                <a:gd name="connsiteY0" fmla="*/ 0 h 166255"/>
                <a:gd name="connsiteX1" fmla="*/ 510640 w 564078"/>
                <a:gd name="connsiteY1" fmla="*/ 35625 h 166255"/>
                <a:gd name="connsiteX2" fmla="*/ 564078 w 564078"/>
                <a:gd name="connsiteY2" fmla="*/ 166255 h 166255"/>
                <a:gd name="connsiteX0" fmla="*/ 0 w 564078"/>
                <a:gd name="connsiteY0" fmla="*/ 0 h 166255"/>
                <a:gd name="connsiteX1" fmla="*/ 510640 w 564078"/>
                <a:gd name="connsiteY1" fmla="*/ 35625 h 166255"/>
                <a:gd name="connsiteX2" fmla="*/ 564078 w 564078"/>
                <a:gd name="connsiteY2" fmla="*/ 166255 h 166255"/>
                <a:gd name="connsiteX0" fmla="*/ 0 w 565505"/>
                <a:gd name="connsiteY0" fmla="*/ 0 h 166255"/>
                <a:gd name="connsiteX1" fmla="*/ 546266 w 565505"/>
                <a:gd name="connsiteY1" fmla="*/ 41563 h 166255"/>
                <a:gd name="connsiteX2" fmla="*/ 564078 w 565505"/>
                <a:gd name="connsiteY2" fmla="*/ 166255 h 166255"/>
              </a:gdLst>
              <a:ahLst/>
              <a:cxnLst>
                <a:cxn ang="0">
                  <a:pos x="connsiteX0" y="connsiteY0"/>
                </a:cxn>
                <a:cxn ang="0">
                  <a:pos x="connsiteX1" y="connsiteY1"/>
                </a:cxn>
                <a:cxn ang="0">
                  <a:pos x="connsiteX2" y="connsiteY2"/>
                </a:cxn>
              </a:cxnLst>
              <a:rect l="l" t="t" r="r" b="b"/>
              <a:pathLst>
                <a:path w="565505" h="166255">
                  <a:moveTo>
                    <a:pt x="0" y="0"/>
                  </a:moveTo>
                  <a:cubicBezTo>
                    <a:pt x="186047" y="0"/>
                    <a:pt x="511630" y="7916"/>
                    <a:pt x="546266" y="41563"/>
                  </a:cubicBezTo>
                  <a:cubicBezTo>
                    <a:pt x="580902" y="75210"/>
                    <a:pt x="556656" y="137804"/>
                    <a:pt x="564078" y="166255"/>
                  </a:cubicBezTo>
                </a:path>
              </a:pathLst>
            </a:custGeom>
            <a:solidFill>
              <a:schemeClr val="bg1">
                <a:lumMod val="50000"/>
                <a:lumOff val="50000"/>
              </a:schemeClr>
            </a:solidFill>
            <a:ln w="88900">
              <a:solidFill>
                <a:schemeClr val="bg1">
                  <a:lumMod val="65000"/>
                  <a:lumOff val="3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4" name="Groupe 83"/>
            <p:cNvGrpSpPr/>
            <p:nvPr/>
          </p:nvGrpSpPr>
          <p:grpSpPr>
            <a:xfrm>
              <a:off x="5220072" y="3480826"/>
              <a:ext cx="360040" cy="1271249"/>
              <a:chOff x="5868144" y="3309011"/>
              <a:chExt cx="360040" cy="1271249"/>
            </a:xfrm>
          </p:grpSpPr>
          <p:sp>
            <p:nvSpPr>
              <p:cNvPr id="69" name="Rectangle à coins arrondis 68"/>
              <p:cNvSpPr/>
              <p:nvPr/>
            </p:nvSpPr>
            <p:spPr>
              <a:xfrm>
                <a:off x="5868144" y="3490841"/>
                <a:ext cx="360040" cy="840017"/>
              </a:xfrm>
              <a:prstGeom prst="roundRect">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à coins arrondis 69"/>
              <p:cNvSpPr/>
              <p:nvPr/>
            </p:nvSpPr>
            <p:spPr>
              <a:xfrm>
                <a:off x="5940152" y="3595960"/>
                <a:ext cx="216024" cy="625128"/>
              </a:xfrm>
              <a:prstGeom prst="roundRect">
                <a:avLst>
                  <a:gd name="adj" fmla="val 48837"/>
                </a:avLst>
              </a:prstGeom>
              <a:gradFill flip="none" rotWithShape="1">
                <a:gsLst>
                  <a:gs pos="0">
                    <a:schemeClr val="bg1">
                      <a:lumMod val="95000"/>
                      <a:lumOff val="5000"/>
                    </a:schemeClr>
                  </a:gs>
                  <a:gs pos="98333">
                    <a:schemeClr val="bg1">
                      <a:lumMod val="95000"/>
                      <a:lumOff val="5000"/>
                    </a:schemeClr>
                  </a:gs>
                  <a:gs pos="54000">
                    <a:schemeClr val="tx1">
                      <a:lumMod val="65000"/>
                    </a:schemeClr>
                  </a:gs>
                </a:gsLst>
                <a:lin ang="0" scaled="0"/>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71"/>
              <p:cNvSpPr/>
              <p:nvPr/>
            </p:nvSpPr>
            <p:spPr>
              <a:xfrm>
                <a:off x="5976448" y="4162890"/>
                <a:ext cx="143433" cy="167968"/>
              </a:xfrm>
              <a:prstGeom prst="rect">
                <a:avLst/>
              </a:prstGeom>
              <a:gradFill flip="none" rotWithShape="1">
                <a:gsLst>
                  <a:gs pos="0">
                    <a:schemeClr val="bg1">
                      <a:lumMod val="75000"/>
                      <a:lumOff val="25000"/>
                    </a:schemeClr>
                  </a:gs>
                  <a:gs pos="98333">
                    <a:schemeClr val="bg1">
                      <a:lumMod val="75000"/>
                      <a:lumOff val="2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71" name="Rectangle 70"/>
              <p:cNvSpPr/>
              <p:nvPr/>
            </p:nvSpPr>
            <p:spPr>
              <a:xfrm>
                <a:off x="5998319" y="3309011"/>
                <a:ext cx="99690" cy="1271249"/>
              </a:xfrm>
              <a:prstGeom prst="rect">
                <a:avLst/>
              </a:prstGeom>
              <a:gradFill flip="none" rotWithShape="1">
                <a:gsLst>
                  <a:gs pos="0">
                    <a:schemeClr val="bg1">
                      <a:lumMod val="65000"/>
                      <a:lumOff val="35000"/>
                    </a:schemeClr>
                  </a:gs>
                  <a:gs pos="98333">
                    <a:schemeClr val="bg1">
                      <a:lumMod val="65000"/>
                      <a:lumOff val="3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grpSp>
          <p:nvGrpSpPr>
            <p:cNvPr id="118" name="Groupe 117"/>
            <p:cNvGrpSpPr/>
            <p:nvPr/>
          </p:nvGrpSpPr>
          <p:grpSpPr>
            <a:xfrm>
              <a:off x="5717325" y="3666249"/>
              <a:ext cx="483073" cy="791220"/>
              <a:chOff x="6537198" y="3902201"/>
              <a:chExt cx="483073" cy="791220"/>
            </a:xfrm>
          </p:grpSpPr>
          <p:grpSp>
            <p:nvGrpSpPr>
              <p:cNvPr id="91" name="Groupe 90"/>
              <p:cNvGrpSpPr/>
              <p:nvPr/>
            </p:nvGrpSpPr>
            <p:grpSpPr>
              <a:xfrm>
                <a:off x="6537198" y="3902201"/>
                <a:ext cx="483073" cy="791220"/>
                <a:chOff x="5868143" y="3784329"/>
                <a:chExt cx="483073" cy="791220"/>
              </a:xfrm>
            </p:grpSpPr>
            <p:sp>
              <p:nvSpPr>
                <p:cNvPr id="92" name="Rectangle à coins arrondis 91"/>
                <p:cNvSpPr/>
                <p:nvPr/>
              </p:nvSpPr>
              <p:spPr>
                <a:xfrm>
                  <a:off x="5868143" y="3959199"/>
                  <a:ext cx="483073" cy="504057"/>
                </a:xfrm>
                <a:prstGeom prst="roundRect">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94"/>
                <p:cNvSpPr/>
                <p:nvPr/>
              </p:nvSpPr>
              <p:spPr>
                <a:xfrm>
                  <a:off x="6055791" y="3784329"/>
                  <a:ext cx="96106" cy="318886"/>
                </a:xfrm>
                <a:prstGeom prst="rect">
                  <a:avLst/>
                </a:prstGeom>
                <a:gradFill flip="none" rotWithShape="1">
                  <a:gsLst>
                    <a:gs pos="0">
                      <a:schemeClr val="bg1">
                        <a:lumMod val="75000"/>
                        <a:lumOff val="25000"/>
                      </a:schemeClr>
                    </a:gs>
                    <a:gs pos="98333">
                      <a:schemeClr val="bg1">
                        <a:lumMod val="75000"/>
                        <a:lumOff val="2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96" name="Rectangle 95"/>
                <p:cNvSpPr/>
                <p:nvPr/>
              </p:nvSpPr>
              <p:spPr>
                <a:xfrm>
                  <a:off x="5926603" y="4183786"/>
                  <a:ext cx="99690" cy="391763"/>
                </a:xfrm>
                <a:prstGeom prst="rect">
                  <a:avLst/>
                </a:prstGeom>
                <a:gradFill flip="none" rotWithShape="1">
                  <a:gsLst>
                    <a:gs pos="0">
                      <a:schemeClr val="bg1">
                        <a:lumMod val="65000"/>
                        <a:lumOff val="35000"/>
                      </a:schemeClr>
                    </a:gs>
                    <a:gs pos="98333">
                      <a:schemeClr val="bg1">
                        <a:lumMod val="65000"/>
                        <a:lumOff val="3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sp>
            <p:nvSpPr>
              <p:cNvPr id="97" name="Rectangle 96"/>
              <p:cNvSpPr/>
              <p:nvPr/>
            </p:nvSpPr>
            <p:spPr>
              <a:xfrm rot="5400000">
                <a:off x="6570323" y="4184630"/>
                <a:ext cx="284722" cy="234055"/>
              </a:xfrm>
              <a:custGeom>
                <a:avLst/>
                <a:gdLst>
                  <a:gd name="connsiteX0" fmla="*/ 0 w 279167"/>
                  <a:gd name="connsiteY0" fmla="*/ 0 h 368424"/>
                  <a:gd name="connsiteX1" fmla="*/ 279167 w 279167"/>
                  <a:gd name="connsiteY1" fmla="*/ 0 h 368424"/>
                  <a:gd name="connsiteX2" fmla="*/ 279167 w 279167"/>
                  <a:gd name="connsiteY2" fmla="*/ 368424 h 368424"/>
                  <a:gd name="connsiteX3" fmla="*/ 0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279167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92413 w 279167"/>
                  <a:gd name="connsiteY3" fmla="*/ 368424 h 368424"/>
                  <a:gd name="connsiteX4" fmla="*/ 0 w 279167"/>
                  <a:gd name="connsiteY4" fmla="*/ 0 h 36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167" h="368424">
                    <a:moveTo>
                      <a:pt x="0" y="0"/>
                    </a:moveTo>
                    <a:lnTo>
                      <a:pt x="279167" y="0"/>
                    </a:lnTo>
                    <a:lnTo>
                      <a:pt x="196482" y="368424"/>
                    </a:lnTo>
                    <a:lnTo>
                      <a:pt x="92413" y="368424"/>
                    </a:lnTo>
                    <a:lnTo>
                      <a:pt x="0" y="0"/>
                    </a:lnTo>
                    <a:close/>
                  </a:path>
                </a:pathLst>
              </a:custGeom>
              <a:gradFill flip="none" rotWithShape="1">
                <a:gsLst>
                  <a:gs pos="0">
                    <a:schemeClr val="bg1">
                      <a:lumMod val="75000"/>
                      <a:lumOff val="25000"/>
                    </a:schemeClr>
                  </a:gs>
                  <a:gs pos="98333">
                    <a:schemeClr val="bg1">
                      <a:lumMod val="75000"/>
                      <a:lumOff val="25000"/>
                    </a:schemeClr>
                  </a:gs>
                  <a:gs pos="54000">
                    <a:schemeClr val="tx1">
                      <a:lumMod val="6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grpSp>
      <p:grpSp>
        <p:nvGrpSpPr>
          <p:cNvPr id="60" name="Groupe 59"/>
          <p:cNvGrpSpPr/>
          <p:nvPr/>
        </p:nvGrpSpPr>
        <p:grpSpPr>
          <a:xfrm>
            <a:off x="1226241" y="2852936"/>
            <a:ext cx="3960439" cy="908480"/>
            <a:chOff x="870059" y="4818650"/>
            <a:chExt cx="3960439" cy="908480"/>
          </a:xfrm>
        </p:grpSpPr>
        <p:grpSp>
          <p:nvGrpSpPr>
            <p:cNvPr id="39" name="Groupe 38"/>
            <p:cNvGrpSpPr/>
            <p:nvPr/>
          </p:nvGrpSpPr>
          <p:grpSpPr>
            <a:xfrm>
              <a:off x="870059" y="4829506"/>
              <a:ext cx="3960439" cy="897624"/>
              <a:chOff x="5004047" y="4077072"/>
              <a:chExt cx="3960439" cy="897624"/>
            </a:xfrm>
          </p:grpSpPr>
          <p:sp>
            <p:nvSpPr>
              <p:cNvPr id="30" name="Rectangle à coins arrondis 29"/>
              <p:cNvSpPr/>
              <p:nvPr/>
            </p:nvSpPr>
            <p:spPr>
              <a:xfrm>
                <a:off x="5004047" y="4077072"/>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33" name="Groupe 32"/>
              <p:cNvGrpSpPr/>
              <p:nvPr/>
            </p:nvGrpSpPr>
            <p:grpSpPr>
              <a:xfrm>
                <a:off x="5364866" y="4104696"/>
                <a:ext cx="413965" cy="825616"/>
                <a:chOff x="899592" y="4149080"/>
                <a:chExt cx="413965" cy="825616"/>
              </a:xfrm>
              <a:solidFill>
                <a:srgbClr val="FF0000"/>
              </a:solidFill>
            </p:grpSpPr>
            <p:sp>
              <p:nvSpPr>
                <p:cNvPr id="34" name="Ellipse 33"/>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52" name="Flèche vers le haut 51"/>
            <p:cNvSpPr/>
            <p:nvPr/>
          </p:nvSpPr>
          <p:spPr>
            <a:xfrm>
              <a:off x="4020594" y="4818650"/>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40" name="Rectangle 39"/>
          <p:cNvSpPr/>
          <p:nvPr/>
        </p:nvSpPr>
        <p:spPr>
          <a:xfrm>
            <a:off x="1764982" y="3892924"/>
            <a:ext cx="90974" cy="1912340"/>
          </a:xfrm>
          <a:prstGeom prst="rect">
            <a:avLst/>
          </a:prstGeom>
          <a:solidFill>
            <a:schemeClr val="accent2">
              <a:alpha val="49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Les vérins</a:t>
            </a:r>
            <a:endParaRPr lang="fr-FR" b="1" dirty="0">
              <a:effectLst>
                <a:outerShdw blurRad="38100" dist="38100" dir="2700000" algn="tl">
                  <a:srgbClr val="000000">
                    <a:alpha val="43137"/>
                  </a:srgbClr>
                </a:outerShdw>
              </a:effectLst>
            </a:endParaRPr>
          </a:p>
        </p:txBody>
      </p:sp>
      <p:grpSp>
        <p:nvGrpSpPr>
          <p:cNvPr id="7" name="Groupe 6"/>
          <p:cNvGrpSpPr/>
          <p:nvPr/>
        </p:nvGrpSpPr>
        <p:grpSpPr>
          <a:xfrm>
            <a:off x="1770556" y="5550760"/>
            <a:ext cx="3526712" cy="1008112"/>
            <a:chOff x="21830" y="2852936"/>
            <a:chExt cx="3526712" cy="1008112"/>
          </a:xfrm>
          <a:gradFill>
            <a:gsLst>
              <a:gs pos="14000">
                <a:schemeClr val="bg1"/>
              </a:gs>
              <a:gs pos="47000">
                <a:schemeClr val="bg1">
                  <a:lumMod val="50000"/>
                  <a:lumOff val="50000"/>
                </a:schemeClr>
              </a:gs>
              <a:gs pos="84000">
                <a:schemeClr val="bg1"/>
              </a:gs>
            </a:gsLst>
            <a:lin ang="5400000" scaled="0"/>
          </a:gradFill>
        </p:grpSpPr>
        <p:sp>
          <p:nvSpPr>
            <p:cNvPr id="6" name="Rectangle 5"/>
            <p:cNvSpPr/>
            <p:nvPr/>
          </p:nvSpPr>
          <p:spPr>
            <a:xfrm>
              <a:off x="21830" y="3253172"/>
              <a:ext cx="3526712" cy="207640"/>
            </a:xfrm>
            <a:prstGeom prst="rect">
              <a:avLst/>
            </a:prstGeom>
            <a:gradFill>
              <a:gsLst>
                <a:gs pos="14000">
                  <a:schemeClr val="bg1"/>
                </a:gs>
                <a:gs pos="47000">
                  <a:schemeClr val="bg1">
                    <a:lumMod val="50000"/>
                    <a:lumOff val="50000"/>
                  </a:schemeClr>
                </a:gs>
                <a:gs pos="84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51520" y="285293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7" name="Groupe 36"/>
          <p:cNvGrpSpPr/>
          <p:nvPr/>
        </p:nvGrpSpPr>
        <p:grpSpPr>
          <a:xfrm>
            <a:off x="1226241" y="2858364"/>
            <a:ext cx="3960439" cy="897624"/>
            <a:chOff x="539553" y="4028905"/>
            <a:chExt cx="3960439" cy="897624"/>
          </a:xfrm>
        </p:grpSpPr>
        <p:grpSp>
          <p:nvGrpSpPr>
            <p:cNvPr id="38" name="Groupe 37"/>
            <p:cNvGrpSpPr/>
            <p:nvPr/>
          </p:nvGrpSpPr>
          <p:grpSpPr>
            <a:xfrm>
              <a:off x="539553" y="4028905"/>
              <a:ext cx="3960439" cy="897624"/>
              <a:chOff x="539552" y="4077072"/>
              <a:chExt cx="3960439" cy="897624"/>
            </a:xfrm>
          </p:grpSpPr>
          <p:sp>
            <p:nvSpPr>
              <p:cNvPr id="11" name="Rectangle à coins arrondis 10"/>
              <p:cNvSpPr/>
              <p:nvPr/>
            </p:nvSpPr>
            <p:spPr>
              <a:xfrm>
                <a:off x="539552" y="4077072"/>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28" name="Groupe 27"/>
              <p:cNvGrpSpPr/>
              <p:nvPr/>
            </p:nvGrpSpPr>
            <p:grpSpPr>
              <a:xfrm>
                <a:off x="899592" y="4115552"/>
                <a:ext cx="413965" cy="825616"/>
                <a:chOff x="899592" y="4149080"/>
                <a:chExt cx="413965" cy="825616"/>
              </a:xfrm>
            </p:grpSpPr>
            <p:sp>
              <p:nvSpPr>
                <p:cNvPr id="12" name="Ellipse 11"/>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avec flèche 25"/>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42" name="Flèche vers le haut 41"/>
            <p:cNvSpPr/>
            <p:nvPr/>
          </p:nvSpPr>
          <p:spPr>
            <a:xfrm>
              <a:off x="3690492"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51" name="Groupe 50"/>
          <p:cNvGrpSpPr/>
          <p:nvPr/>
        </p:nvGrpSpPr>
        <p:grpSpPr>
          <a:xfrm>
            <a:off x="1226241" y="2858364"/>
            <a:ext cx="3960439" cy="897624"/>
            <a:chOff x="539553" y="4028905"/>
            <a:chExt cx="3960439" cy="897624"/>
          </a:xfrm>
        </p:grpSpPr>
        <p:sp>
          <p:nvSpPr>
            <p:cNvPr id="46" name="Rectangle à coins arrondis 45"/>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47" name="Groupe 46"/>
            <p:cNvGrpSpPr/>
            <p:nvPr/>
          </p:nvGrpSpPr>
          <p:grpSpPr>
            <a:xfrm>
              <a:off x="3673397" y="4064909"/>
              <a:ext cx="413965" cy="825616"/>
              <a:chOff x="899592" y="4149080"/>
              <a:chExt cx="413965" cy="825616"/>
            </a:xfrm>
          </p:grpSpPr>
          <p:sp>
            <p:nvSpPr>
              <p:cNvPr id="48" name="Ellipse 47"/>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45" name="Flèche vers le haut 44"/>
            <p:cNvSpPr/>
            <p:nvPr/>
          </p:nvSpPr>
          <p:spPr>
            <a:xfrm>
              <a:off x="822681"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61" name="Groupe 60"/>
          <p:cNvGrpSpPr/>
          <p:nvPr/>
        </p:nvGrpSpPr>
        <p:grpSpPr>
          <a:xfrm>
            <a:off x="1226241" y="2858364"/>
            <a:ext cx="3960439" cy="897624"/>
            <a:chOff x="5200778" y="5073154"/>
            <a:chExt cx="3960439" cy="897624"/>
          </a:xfrm>
        </p:grpSpPr>
        <p:sp>
          <p:nvSpPr>
            <p:cNvPr id="54" name="Rectangle à coins arrondis 53"/>
            <p:cNvSpPr/>
            <p:nvPr/>
          </p:nvSpPr>
          <p:spPr>
            <a:xfrm>
              <a:off x="5200778" y="5073154"/>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55" name="Groupe 54"/>
            <p:cNvGrpSpPr/>
            <p:nvPr/>
          </p:nvGrpSpPr>
          <p:grpSpPr>
            <a:xfrm>
              <a:off x="8353025" y="5109158"/>
              <a:ext cx="413965" cy="825616"/>
              <a:chOff x="899592" y="4149080"/>
              <a:chExt cx="413965" cy="825616"/>
            </a:xfrm>
            <a:solidFill>
              <a:srgbClr val="FF0000"/>
            </a:solidFill>
          </p:grpSpPr>
          <p:sp>
            <p:nvSpPr>
              <p:cNvPr id="56" name="Ellipse 55"/>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avec flèche 57"/>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59" name="Flèche vers le haut 58"/>
            <p:cNvSpPr/>
            <p:nvPr/>
          </p:nvSpPr>
          <p:spPr>
            <a:xfrm>
              <a:off x="5528599" y="5090079"/>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65" name="Rectangle 64"/>
          <p:cNvSpPr/>
          <p:nvPr/>
        </p:nvSpPr>
        <p:spPr>
          <a:xfrm>
            <a:off x="4533761" y="4344948"/>
            <a:ext cx="114811" cy="1243997"/>
          </a:xfrm>
          <a:prstGeom prst="rect">
            <a:avLst/>
          </a:prstGeom>
          <a:solidFill>
            <a:schemeClr val="accent2">
              <a:lumMod val="60000"/>
              <a:lumOff val="40000"/>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53" name="ZoneTexte 52"/>
          <p:cNvSpPr txBox="1"/>
          <p:nvPr/>
        </p:nvSpPr>
        <p:spPr>
          <a:xfrm>
            <a:off x="647563" y="1556792"/>
            <a:ext cx="7704856" cy="923330"/>
          </a:xfrm>
          <a:prstGeom prst="rect">
            <a:avLst/>
          </a:prstGeom>
          <a:noFill/>
        </p:spPr>
        <p:txBody>
          <a:bodyPr wrap="square" rtlCol="0">
            <a:spAutoFit/>
          </a:bodyPr>
          <a:lstStyle/>
          <a:p>
            <a:pPr algn="just"/>
            <a:r>
              <a:rPr lang="fr-FR" dirty="0" smtClean="0"/>
              <a:t>Différents systèmes de réduction du diamètre d’échappement de l’air permettront de freiner la course du vérin pour la ralentir ou pour amortir en fin de mouvement .</a:t>
            </a:r>
            <a:endParaRPr lang="fr-FR" dirty="0"/>
          </a:p>
        </p:txBody>
      </p:sp>
      <p:sp>
        <p:nvSpPr>
          <p:cNvPr id="63" name="Rectangle 62"/>
          <p:cNvSpPr/>
          <p:nvPr/>
        </p:nvSpPr>
        <p:spPr>
          <a:xfrm>
            <a:off x="1770556" y="6156719"/>
            <a:ext cx="225677" cy="362051"/>
          </a:xfrm>
          <a:prstGeom prst="rect">
            <a:avLst/>
          </a:prstGeom>
          <a:gradFill flip="none" rotWithShape="1">
            <a:gsLst>
              <a:gs pos="89000">
                <a:schemeClr val="tx1">
                  <a:lumMod val="0"/>
                </a:schemeClr>
              </a:gs>
              <a:gs pos="96000">
                <a:schemeClr val="bg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 4"/>
          <p:cNvGrpSpPr>
            <a:grpSpLocks/>
          </p:cNvGrpSpPr>
          <p:nvPr/>
        </p:nvGrpSpPr>
        <p:grpSpPr bwMode="auto">
          <a:xfrm rot="16200000">
            <a:off x="8138457" y="3824421"/>
            <a:ext cx="792480" cy="436562"/>
            <a:chOff x="7152" y="10181"/>
            <a:chExt cx="1248" cy="688"/>
          </a:xfrm>
        </p:grpSpPr>
        <p:sp>
          <p:nvSpPr>
            <p:cNvPr id="18" name="Rectangle 5"/>
            <p:cNvSpPr>
              <a:spLocks noChangeArrowheads="1"/>
            </p:cNvSpPr>
            <p:nvPr/>
          </p:nvSpPr>
          <p:spPr bwMode="auto">
            <a:xfrm>
              <a:off x="7152" y="10181"/>
              <a:ext cx="1248" cy="688"/>
            </a:xfrm>
            <a:prstGeom prst="rect">
              <a:avLst/>
            </a:prstGeom>
            <a:solidFill>
              <a:srgbClr val="FFFFFF"/>
            </a:solidFill>
            <a:ln w="9525">
              <a:solidFill>
                <a:srgbClr val="000000"/>
              </a:solidFill>
              <a:prstDash val="lgDashDot"/>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19" name="Group 6"/>
            <p:cNvGrpSpPr>
              <a:grpSpLocks/>
            </p:cNvGrpSpPr>
            <p:nvPr/>
          </p:nvGrpSpPr>
          <p:grpSpPr bwMode="auto">
            <a:xfrm>
              <a:off x="7376" y="10261"/>
              <a:ext cx="832" cy="560"/>
              <a:chOff x="7280" y="13504"/>
              <a:chExt cx="832" cy="560"/>
            </a:xfrm>
          </p:grpSpPr>
          <p:sp>
            <p:nvSpPr>
              <p:cNvPr id="20" name="Freeform 7"/>
              <p:cNvSpPr>
                <a:spLocks/>
              </p:cNvSpPr>
              <p:nvPr/>
            </p:nvSpPr>
            <p:spPr bwMode="auto">
              <a:xfrm>
                <a:off x="7440" y="13600"/>
                <a:ext cx="464" cy="112"/>
              </a:xfrm>
              <a:custGeom>
                <a:avLst/>
                <a:gdLst>
                  <a:gd name="T0" fmla="*/ 0 w 464"/>
                  <a:gd name="T1" fmla="*/ 16 h 112"/>
                  <a:gd name="T2" fmla="*/ 128 w 464"/>
                  <a:gd name="T3" fmla="*/ 96 h 112"/>
                  <a:gd name="T4" fmla="*/ 304 w 464"/>
                  <a:gd name="T5" fmla="*/ 96 h 112"/>
                  <a:gd name="T6" fmla="*/ 464 w 464"/>
                  <a:gd name="T7" fmla="*/ 0 h 112"/>
                </a:gdLst>
                <a:ahLst/>
                <a:cxnLst>
                  <a:cxn ang="0">
                    <a:pos x="T0" y="T1"/>
                  </a:cxn>
                  <a:cxn ang="0">
                    <a:pos x="T2" y="T3"/>
                  </a:cxn>
                  <a:cxn ang="0">
                    <a:pos x="T4" y="T5"/>
                  </a:cxn>
                  <a:cxn ang="0">
                    <a:pos x="T6" y="T7"/>
                  </a:cxn>
                </a:cxnLst>
                <a:rect l="0" t="0" r="r" b="b"/>
                <a:pathLst>
                  <a:path w="464" h="112">
                    <a:moveTo>
                      <a:pt x="0" y="16"/>
                    </a:moveTo>
                    <a:cubicBezTo>
                      <a:pt x="38" y="49"/>
                      <a:pt x="77" y="83"/>
                      <a:pt x="128" y="96"/>
                    </a:cubicBezTo>
                    <a:cubicBezTo>
                      <a:pt x="179" y="109"/>
                      <a:pt x="248" y="112"/>
                      <a:pt x="304" y="96"/>
                    </a:cubicBezTo>
                    <a:cubicBezTo>
                      <a:pt x="360" y="80"/>
                      <a:pt x="438" y="16"/>
                      <a:pt x="464" y="0"/>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Freeform 8"/>
              <p:cNvSpPr>
                <a:spLocks/>
              </p:cNvSpPr>
              <p:nvPr/>
            </p:nvSpPr>
            <p:spPr bwMode="auto">
              <a:xfrm flipV="1">
                <a:off x="7440" y="13840"/>
                <a:ext cx="464" cy="112"/>
              </a:xfrm>
              <a:custGeom>
                <a:avLst/>
                <a:gdLst>
                  <a:gd name="T0" fmla="*/ 0 w 464"/>
                  <a:gd name="T1" fmla="*/ 16 h 112"/>
                  <a:gd name="T2" fmla="*/ 128 w 464"/>
                  <a:gd name="T3" fmla="*/ 96 h 112"/>
                  <a:gd name="T4" fmla="*/ 304 w 464"/>
                  <a:gd name="T5" fmla="*/ 96 h 112"/>
                  <a:gd name="T6" fmla="*/ 464 w 464"/>
                  <a:gd name="T7" fmla="*/ 0 h 112"/>
                </a:gdLst>
                <a:ahLst/>
                <a:cxnLst>
                  <a:cxn ang="0">
                    <a:pos x="T0" y="T1"/>
                  </a:cxn>
                  <a:cxn ang="0">
                    <a:pos x="T2" y="T3"/>
                  </a:cxn>
                  <a:cxn ang="0">
                    <a:pos x="T4" y="T5"/>
                  </a:cxn>
                  <a:cxn ang="0">
                    <a:pos x="T6" y="T7"/>
                  </a:cxn>
                </a:cxnLst>
                <a:rect l="0" t="0" r="r" b="b"/>
                <a:pathLst>
                  <a:path w="464" h="112">
                    <a:moveTo>
                      <a:pt x="0" y="16"/>
                    </a:moveTo>
                    <a:cubicBezTo>
                      <a:pt x="38" y="49"/>
                      <a:pt x="77" y="83"/>
                      <a:pt x="128" y="96"/>
                    </a:cubicBezTo>
                    <a:cubicBezTo>
                      <a:pt x="179" y="109"/>
                      <a:pt x="248" y="112"/>
                      <a:pt x="304" y="96"/>
                    </a:cubicBezTo>
                    <a:cubicBezTo>
                      <a:pt x="360" y="80"/>
                      <a:pt x="438" y="16"/>
                      <a:pt x="464" y="0"/>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 name="Line 9"/>
              <p:cNvSpPr>
                <a:spLocks noChangeShapeType="1"/>
              </p:cNvSpPr>
              <p:nvPr/>
            </p:nvSpPr>
            <p:spPr bwMode="auto">
              <a:xfrm>
                <a:off x="7280" y="13776"/>
                <a:ext cx="83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Line 10"/>
              <p:cNvSpPr>
                <a:spLocks noChangeShapeType="1"/>
              </p:cNvSpPr>
              <p:nvPr/>
            </p:nvSpPr>
            <p:spPr bwMode="auto">
              <a:xfrm flipV="1">
                <a:off x="7488" y="13504"/>
                <a:ext cx="304" cy="560"/>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grpSp>
        <p:nvGrpSpPr>
          <p:cNvPr id="24" name="Group 11"/>
          <p:cNvGrpSpPr>
            <a:grpSpLocks/>
          </p:cNvGrpSpPr>
          <p:nvPr/>
        </p:nvGrpSpPr>
        <p:grpSpPr bwMode="auto">
          <a:xfrm rot="16200000">
            <a:off x="3626694" y="4652638"/>
            <a:ext cx="897197" cy="466999"/>
            <a:chOff x="6912" y="14896"/>
            <a:chExt cx="1440" cy="688"/>
          </a:xfrm>
        </p:grpSpPr>
        <p:sp>
          <p:nvSpPr>
            <p:cNvPr id="27" name="Rectangle 12"/>
            <p:cNvSpPr>
              <a:spLocks noChangeArrowheads="1"/>
            </p:cNvSpPr>
            <p:nvPr/>
          </p:nvSpPr>
          <p:spPr bwMode="auto">
            <a:xfrm>
              <a:off x="6912" y="14896"/>
              <a:ext cx="1424" cy="688"/>
            </a:xfrm>
            <a:prstGeom prst="rect">
              <a:avLst/>
            </a:prstGeom>
            <a:solidFill>
              <a:srgbClr val="FFFFFF"/>
            </a:solidFill>
            <a:ln w="9525">
              <a:solidFill>
                <a:srgbClr val="000000"/>
              </a:solidFill>
              <a:prstDash val="lgDashDot"/>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1" name="Freeform 13"/>
            <p:cNvSpPr>
              <a:spLocks/>
            </p:cNvSpPr>
            <p:nvPr/>
          </p:nvSpPr>
          <p:spPr bwMode="auto">
            <a:xfrm>
              <a:off x="7632" y="15040"/>
              <a:ext cx="720" cy="480"/>
            </a:xfrm>
            <a:custGeom>
              <a:avLst/>
              <a:gdLst>
                <a:gd name="T0" fmla="*/ 48 w 608"/>
                <a:gd name="T1" fmla="*/ 0 h 336"/>
                <a:gd name="T2" fmla="*/ 208 w 608"/>
                <a:gd name="T3" fmla="*/ 144 h 336"/>
                <a:gd name="T4" fmla="*/ 0 w 608"/>
                <a:gd name="T5" fmla="*/ 336 h 336"/>
                <a:gd name="T6" fmla="*/ 208 w 608"/>
                <a:gd name="T7" fmla="*/ 160 h 336"/>
                <a:gd name="T8" fmla="*/ 608 w 608"/>
                <a:gd name="T9" fmla="*/ 160 h 336"/>
              </a:gdLst>
              <a:ahLst/>
              <a:cxnLst>
                <a:cxn ang="0">
                  <a:pos x="T0" y="T1"/>
                </a:cxn>
                <a:cxn ang="0">
                  <a:pos x="T2" y="T3"/>
                </a:cxn>
                <a:cxn ang="0">
                  <a:pos x="T4" y="T5"/>
                </a:cxn>
                <a:cxn ang="0">
                  <a:pos x="T6" y="T7"/>
                </a:cxn>
                <a:cxn ang="0">
                  <a:pos x="T8" y="T9"/>
                </a:cxn>
              </a:cxnLst>
              <a:rect l="0" t="0" r="r" b="b"/>
              <a:pathLst>
                <a:path w="608" h="336">
                  <a:moveTo>
                    <a:pt x="48" y="0"/>
                  </a:moveTo>
                  <a:lnTo>
                    <a:pt x="208" y="144"/>
                  </a:lnTo>
                  <a:lnTo>
                    <a:pt x="0" y="336"/>
                  </a:lnTo>
                  <a:lnTo>
                    <a:pt x="208" y="160"/>
                  </a:lnTo>
                  <a:lnTo>
                    <a:pt x="608" y="160"/>
                  </a:lnTo>
                </a:path>
              </a:pathLst>
            </a:custGeom>
            <a:noFill/>
            <a:ln w="28575"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2" name="Oval 14"/>
            <p:cNvSpPr>
              <a:spLocks noChangeArrowheads="1"/>
            </p:cNvSpPr>
            <p:nvPr/>
          </p:nvSpPr>
          <p:spPr bwMode="auto">
            <a:xfrm>
              <a:off x="7472" y="15120"/>
              <a:ext cx="288" cy="272"/>
            </a:xfrm>
            <a:prstGeom prst="ellipse">
              <a:avLst/>
            </a:prstGeom>
            <a:solidFill>
              <a:srgbClr val="FFFFFF"/>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3" name="Line 15"/>
            <p:cNvSpPr>
              <a:spLocks noChangeShapeType="1"/>
            </p:cNvSpPr>
            <p:nvPr/>
          </p:nvSpPr>
          <p:spPr bwMode="auto">
            <a:xfrm>
              <a:off x="7088" y="15264"/>
              <a:ext cx="352"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cxnSp>
        <p:nvCxnSpPr>
          <p:cNvPr id="76" name="Connecteur droit 75"/>
          <p:cNvCxnSpPr>
            <a:stCxn id="70" idx="1"/>
            <a:endCxn id="70" idx="1"/>
          </p:cNvCxnSpPr>
          <p:nvPr/>
        </p:nvCxnSpPr>
        <p:spPr>
          <a:xfrm>
            <a:off x="4490716" y="4492437"/>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975544" y="4330175"/>
            <a:ext cx="504648" cy="303131"/>
            <a:chOff x="7483156" y="3870892"/>
            <a:chExt cx="504648" cy="303131"/>
          </a:xfrm>
        </p:grpSpPr>
        <p:grpSp>
          <p:nvGrpSpPr>
            <p:cNvPr id="116" name="Groupe 115"/>
            <p:cNvGrpSpPr/>
            <p:nvPr/>
          </p:nvGrpSpPr>
          <p:grpSpPr>
            <a:xfrm>
              <a:off x="7511375" y="3870892"/>
              <a:ext cx="476429" cy="303131"/>
              <a:chOff x="7596336" y="4154029"/>
              <a:chExt cx="476429" cy="303131"/>
            </a:xfrm>
          </p:grpSpPr>
          <p:cxnSp>
            <p:nvCxnSpPr>
              <p:cNvPr id="102" name="Connecteur droit 101"/>
              <p:cNvCxnSpPr/>
              <p:nvPr/>
            </p:nvCxnSpPr>
            <p:spPr>
              <a:xfrm>
                <a:off x="7802173"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a:off x="7852168"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a:off x="7902163"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a:off x="7952158"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a:off x="8002154" y="4165162"/>
                <a:ext cx="36915" cy="280865"/>
              </a:xfrm>
              <a:prstGeom prst="line">
                <a:avLst/>
              </a:prstGeom>
              <a:ln w="38100">
                <a:solidFill>
                  <a:schemeClr val="tx1">
                    <a:lumMod val="65000"/>
                  </a:schemeClr>
                </a:solidFill>
              </a:ln>
              <a:effectLst>
                <a:innerShdw blurRad="63500" dist="50800" dir="8100000">
                  <a:prstClr val="black">
                    <a:alpha val="50000"/>
                  </a:prstClr>
                </a:innerShdw>
                <a:softEdge rad="838200"/>
              </a:effectLst>
              <a:scene3d>
                <a:camera prst="orthographicFront"/>
                <a:lightRig rig="threePt" dir="t"/>
              </a:scene3d>
              <a:sp3d extrusionH="127000" contourW="6350">
                <a:bevelT w="19050" h="139700" prst="divot"/>
                <a:bevelB w="12700" h="88900" prst="softRound"/>
              </a:sp3d>
            </p:spPr>
            <p:style>
              <a:lnRef idx="1">
                <a:schemeClr val="accent1"/>
              </a:lnRef>
              <a:fillRef idx="0">
                <a:schemeClr val="accent1"/>
              </a:fillRef>
              <a:effectRef idx="0">
                <a:schemeClr val="accent1"/>
              </a:effectRef>
              <a:fontRef idx="minor">
                <a:schemeClr val="tx1"/>
              </a:fontRef>
            </p:style>
          </p:cxnSp>
          <p:sp>
            <p:nvSpPr>
              <p:cNvPr id="98" name="Rectangle 97"/>
              <p:cNvSpPr/>
              <p:nvPr/>
            </p:nvSpPr>
            <p:spPr>
              <a:xfrm>
                <a:off x="7596336" y="4154029"/>
                <a:ext cx="476429" cy="303131"/>
              </a:xfrm>
              <a:custGeom>
                <a:avLst/>
                <a:gdLst>
                  <a:gd name="connsiteX0" fmla="*/ 0 w 461623"/>
                  <a:gd name="connsiteY0" fmla="*/ 0 h 225312"/>
                  <a:gd name="connsiteX1" fmla="*/ 461623 w 461623"/>
                  <a:gd name="connsiteY1" fmla="*/ 0 h 225312"/>
                  <a:gd name="connsiteX2" fmla="*/ 461623 w 461623"/>
                  <a:gd name="connsiteY2" fmla="*/ 225312 h 225312"/>
                  <a:gd name="connsiteX3" fmla="*/ 0 w 461623"/>
                  <a:gd name="connsiteY3" fmla="*/ 225312 h 225312"/>
                  <a:gd name="connsiteX4" fmla="*/ 0 w 461623"/>
                  <a:gd name="connsiteY4" fmla="*/ 0 h 225312"/>
                  <a:gd name="connsiteX0" fmla="*/ 0 w 461623"/>
                  <a:gd name="connsiteY0" fmla="*/ 68094 h 225312"/>
                  <a:gd name="connsiteX1" fmla="*/ 461623 w 461623"/>
                  <a:gd name="connsiteY1" fmla="*/ 0 h 225312"/>
                  <a:gd name="connsiteX2" fmla="*/ 461623 w 461623"/>
                  <a:gd name="connsiteY2" fmla="*/ 225312 h 225312"/>
                  <a:gd name="connsiteX3" fmla="*/ 0 w 461623"/>
                  <a:gd name="connsiteY3" fmla="*/ 225312 h 225312"/>
                  <a:gd name="connsiteX4" fmla="*/ 0 w 461623"/>
                  <a:gd name="connsiteY4" fmla="*/ 68094 h 225312"/>
                  <a:gd name="connsiteX0" fmla="*/ 0 w 461623"/>
                  <a:gd name="connsiteY0" fmla="*/ 68094 h 225312"/>
                  <a:gd name="connsiteX1" fmla="*/ 461623 w 461623"/>
                  <a:gd name="connsiteY1" fmla="*/ 0 h 225312"/>
                  <a:gd name="connsiteX2" fmla="*/ 461623 w 461623"/>
                  <a:gd name="connsiteY2" fmla="*/ 225312 h 225312"/>
                  <a:gd name="connsiteX3" fmla="*/ 0 w 461623"/>
                  <a:gd name="connsiteY3" fmla="*/ 137763 h 225312"/>
                  <a:gd name="connsiteX4" fmla="*/ 0 w 461623"/>
                  <a:gd name="connsiteY4" fmla="*/ 68094 h 225312"/>
                  <a:gd name="connsiteX0" fmla="*/ 0 w 461623"/>
                  <a:gd name="connsiteY0" fmla="*/ 68094 h 235776"/>
                  <a:gd name="connsiteX1" fmla="*/ 461623 w 461623"/>
                  <a:gd name="connsiteY1" fmla="*/ 0 h 235776"/>
                  <a:gd name="connsiteX2" fmla="*/ 461623 w 461623"/>
                  <a:gd name="connsiteY2" fmla="*/ 225312 h 235776"/>
                  <a:gd name="connsiteX3" fmla="*/ 232434 w 461623"/>
                  <a:gd name="connsiteY3" fmla="*/ 231909 h 235776"/>
                  <a:gd name="connsiteX4" fmla="*/ 0 w 461623"/>
                  <a:gd name="connsiteY4" fmla="*/ 137763 h 235776"/>
                  <a:gd name="connsiteX5" fmla="*/ 0 w 461623"/>
                  <a:gd name="connsiteY5" fmla="*/ 68094 h 235776"/>
                  <a:gd name="connsiteX0" fmla="*/ 0 w 461623"/>
                  <a:gd name="connsiteY0" fmla="*/ 68094 h 235776"/>
                  <a:gd name="connsiteX1" fmla="*/ 461623 w 461623"/>
                  <a:gd name="connsiteY1" fmla="*/ 0 h 235776"/>
                  <a:gd name="connsiteX2" fmla="*/ 461623 w 461623"/>
                  <a:gd name="connsiteY2" fmla="*/ 225312 h 235776"/>
                  <a:gd name="connsiteX3" fmla="*/ 232434 w 461623"/>
                  <a:gd name="connsiteY3" fmla="*/ 231909 h 235776"/>
                  <a:gd name="connsiteX4" fmla="*/ 0 w 461623"/>
                  <a:gd name="connsiteY4" fmla="*/ 137763 h 235776"/>
                  <a:gd name="connsiteX5" fmla="*/ 0 w 461623"/>
                  <a:gd name="connsiteY5" fmla="*/ 68094 h 235776"/>
                  <a:gd name="connsiteX0" fmla="*/ 0 w 461623"/>
                  <a:gd name="connsiteY0" fmla="*/ 68094 h 235776"/>
                  <a:gd name="connsiteX1" fmla="*/ 222707 w 461623"/>
                  <a:gd name="connsiteY1" fmla="*/ 37356 h 235776"/>
                  <a:gd name="connsiteX2" fmla="*/ 461623 w 461623"/>
                  <a:gd name="connsiteY2" fmla="*/ 0 h 235776"/>
                  <a:gd name="connsiteX3" fmla="*/ 461623 w 461623"/>
                  <a:gd name="connsiteY3" fmla="*/ 225312 h 235776"/>
                  <a:gd name="connsiteX4" fmla="*/ 232434 w 461623"/>
                  <a:gd name="connsiteY4" fmla="*/ 231909 h 235776"/>
                  <a:gd name="connsiteX5" fmla="*/ 0 w 461623"/>
                  <a:gd name="connsiteY5" fmla="*/ 137763 h 235776"/>
                  <a:gd name="connsiteX6" fmla="*/ 0 w 461623"/>
                  <a:gd name="connsiteY6" fmla="*/ 68094 h 235776"/>
                  <a:gd name="connsiteX0" fmla="*/ 0 w 461623"/>
                  <a:gd name="connsiteY0" fmla="*/ 84240 h 251922"/>
                  <a:gd name="connsiteX1" fmla="*/ 222707 w 461623"/>
                  <a:gd name="connsiteY1" fmla="*/ 0 h 251922"/>
                  <a:gd name="connsiteX2" fmla="*/ 461623 w 461623"/>
                  <a:gd name="connsiteY2" fmla="*/ 16146 h 251922"/>
                  <a:gd name="connsiteX3" fmla="*/ 461623 w 461623"/>
                  <a:gd name="connsiteY3" fmla="*/ 241458 h 251922"/>
                  <a:gd name="connsiteX4" fmla="*/ 232434 w 461623"/>
                  <a:gd name="connsiteY4" fmla="*/ 248055 h 251922"/>
                  <a:gd name="connsiteX5" fmla="*/ 0 w 461623"/>
                  <a:gd name="connsiteY5" fmla="*/ 153909 h 251922"/>
                  <a:gd name="connsiteX6" fmla="*/ 0 w 461623"/>
                  <a:gd name="connsiteY6" fmla="*/ 84240 h 251922"/>
                  <a:gd name="connsiteX0" fmla="*/ 0 w 461623"/>
                  <a:gd name="connsiteY0" fmla="*/ 68094 h 235776"/>
                  <a:gd name="connsiteX1" fmla="*/ 227571 w 461623"/>
                  <a:gd name="connsiteY1" fmla="*/ 3309 h 235776"/>
                  <a:gd name="connsiteX2" fmla="*/ 461623 w 461623"/>
                  <a:gd name="connsiteY2" fmla="*/ 0 h 235776"/>
                  <a:gd name="connsiteX3" fmla="*/ 461623 w 461623"/>
                  <a:gd name="connsiteY3" fmla="*/ 225312 h 235776"/>
                  <a:gd name="connsiteX4" fmla="*/ 232434 w 461623"/>
                  <a:gd name="connsiteY4" fmla="*/ 231909 h 235776"/>
                  <a:gd name="connsiteX5" fmla="*/ 0 w 461623"/>
                  <a:gd name="connsiteY5" fmla="*/ 137763 h 235776"/>
                  <a:gd name="connsiteX6" fmla="*/ 0 w 461623"/>
                  <a:gd name="connsiteY6" fmla="*/ 68094 h 235776"/>
                  <a:gd name="connsiteX0" fmla="*/ 0 w 461623"/>
                  <a:gd name="connsiteY0" fmla="*/ 68094 h 227088"/>
                  <a:gd name="connsiteX1" fmla="*/ 227571 w 461623"/>
                  <a:gd name="connsiteY1" fmla="*/ 3309 h 227088"/>
                  <a:gd name="connsiteX2" fmla="*/ 461623 w 461623"/>
                  <a:gd name="connsiteY2" fmla="*/ 0 h 227088"/>
                  <a:gd name="connsiteX3" fmla="*/ 461623 w 461623"/>
                  <a:gd name="connsiteY3" fmla="*/ 225312 h 227088"/>
                  <a:gd name="connsiteX4" fmla="*/ 232434 w 461623"/>
                  <a:gd name="connsiteY4" fmla="*/ 222182 h 227088"/>
                  <a:gd name="connsiteX5" fmla="*/ 0 w 461623"/>
                  <a:gd name="connsiteY5" fmla="*/ 137763 h 227088"/>
                  <a:gd name="connsiteX6" fmla="*/ 0 w 461623"/>
                  <a:gd name="connsiteY6" fmla="*/ 68094 h 227088"/>
                  <a:gd name="connsiteX0" fmla="*/ 0 w 461623"/>
                  <a:gd name="connsiteY0" fmla="*/ 68094 h 225312"/>
                  <a:gd name="connsiteX1" fmla="*/ 227571 w 461623"/>
                  <a:gd name="connsiteY1" fmla="*/ 3309 h 225312"/>
                  <a:gd name="connsiteX2" fmla="*/ 461623 w 461623"/>
                  <a:gd name="connsiteY2" fmla="*/ 0 h 225312"/>
                  <a:gd name="connsiteX3" fmla="*/ 461623 w 461623"/>
                  <a:gd name="connsiteY3" fmla="*/ 225312 h 225312"/>
                  <a:gd name="connsiteX4" fmla="*/ 237298 w 461623"/>
                  <a:gd name="connsiteY4" fmla="*/ 207590 h 225312"/>
                  <a:gd name="connsiteX5" fmla="*/ 0 w 461623"/>
                  <a:gd name="connsiteY5" fmla="*/ 137763 h 225312"/>
                  <a:gd name="connsiteX6" fmla="*/ 0 w 461623"/>
                  <a:gd name="connsiteY6" fmla="*/ 68094 h 225312"/>
                  <a:gd name="connsiteX0" fmla="*/ 0 w 461623"/>
                  <a:gd name="connsiteY0" fmla="*/ 98831 h 256049"/>
                  <a:gd name="connsiteX1" fmla="*/ 222707 w 461623"/>
                  <a:gd name="connsiteY1" fmla="*/ 0 h 256049"/>
                  <a:gd name="connsiteX2" fmla="*/ 461623 w 461623"/>
                  <a:gd name="connsiteY2" fmla="*/ 30737 h 256049"/>
                  <a:gd name="connsiteX3" fmla="*/ 461623 w 461623"/>
                  <a:gd name="connsiteY3" fmla="*/ 256049 h 256049"/>
                  <a:gd name="connsiteX4" fmla="*/ 237298 w 461623"/>
                  <a:gd name="connsiteY4" fmla="*/ 238327 h 256049"/>
                  <a:gd name="connsiteX5" fmla="*/ 0 w 461623"/>
                  <a:gd name="connsiteY5" fmla="*/ 168500 h 256049"/>
                  <a:gd name="connsiteX6" fmla="*/ 0 w 461623"/>
                  <a:gd name="connsiteY6" fmla="*/ 98831 h 256049"/>
                  <a:gd name="connsiteX0" fmla="*/ 0 w 461623"/>
                  <a:gd name="connsiteY0" fmla="*/ 98831 h 256049"/>
                  <a:gd name="connsiteX1" fmla="*/ 222707 w 461623"/>
                  <a:gd name="connsiteY1" fmla="*/ 0 h 256049"/>
                  <a:gd name="connsiteX2" fmla="*/ 461623 w 461623"/>
                  <a:gd name="connsiteY2" fmla="*/ 6418 h 256049"/>
                  <a:gd name="connsiteX3" fmla="*/ 461623 w 461623"/>
                  <a:gd name="connsiteY3" fmla="*/ 256049 h 256049"/>
                  <a:gd name="connsiteX4" fmla="*/ 237298 w 461623"/>
                  <a:gd name="connsiteY4" fmla="*/ 238327 h 256049"/>
                  <a:gd name="connsiteX5" fmla="*/ 0 w 461623"/>
                  <a:gd name="connsiteY5" fmla="*/ 168500 h 256049"/>
                  <a:gd name="connsiteX6" fmla="*/ 0 w 461623"/>
                  <a:gd name="connsiteY6" fmla="*/ 98831 h 256049"/>
                  <a:gd name="connsiteX0" fmla="*/ 0 w 466487"/>
                  <a:gd name="connsiteY0" fmla="*/ 102140 h 259358"/>
                  <a:gd name="connsiteX1" fmla="*/ 222707 w 466487"/>
                  <a:gd name="connsiteY1" fmla="*/ 3309 h 259358"/>
                  <a:gd name="connsiteX2" fmla="*/ 466487 w 466487"/>
                  <a:gd name="connsiteY2" fmla="*/ 0 h 259358"/>
                  <a:gd name="connsiteX3" fmla="*/ 461623 w 466487"/>
                  <a:gd name="connsiteY3" fmla="*/ 259358 h 259358"/>
                  <a:gd name="connsiteX4" fmla="*/ 237298 w 466487"/>
                  <a:gd name="connsiteY4" fmla="*/ 241636 h 259358"/>
                  <a:gd name="connsiteX5" fmla="*/ 0 w 466487"/>
                  <a:gd name="connsiteY5" fmla="*/ 171809 h 259358"/>
                  <a:gd name="connsiteX6" fmla="*/ 0 w 466487"/>
                  <a:gd name="connsiteY6" fmla="*/ 102140 h 259358"/>
                  <a:gd name="connsiteX0" fmla="*/ 0 w 466487"/>
                  <a:gd name="connsiteY0" fmla="*/ 102140 h 297519"/>
                  <a:gd name="connsiteX1" fmla="*/ 222707 w 466487"/>
                  <a:gd name="connsiteY1" fmla="*/ 3309 h 297519"/>
                  <a:gd name="connsiteX2" fmla="*/ 466487 w 466487"/>
                  <a:gd name="connsiteY2" fmla="*/ 0 h 297519"/>
                  <a:gd name="connsiteX3" fmla="*/ 461623 w 466487"/>
                  <a:gd name="connsiteY3" fmla="*/ 259358 h 297519"/>
                  <a:gd name="connsiteX4" fmla="*/ 232434 w 466487"/>
                  <a:gd name="connsiteY4" fmla="*/ 295138 h 297519"/>
                  <a:gd name="connsiteX5" fmla="*/ 0 w 466487"/>
                  <a:gd name="connsiteY5" fmla="*/ 171809 h 297519"/>
                  <a:gd name="connsiteX6" fmla="*/ 0 w 466487"/>
                  <a:gd name="connsiteY6" fmla="*/ 102140 h 297519"/>
                  <a:gd name="connsiteX0" fmla="*/ 4864 w 471351"/>
                  <a:gd name="connsiteY0" fmla="*/ 102140 h 297519"/>
                  <a:gd name="connsiteX1" fmla="*/ 227571 w 471351"/>
                  <a:gd name="connsiteY1" fmla="*/ 3309 h 297519"/>
                  <a:gd name="connsiteX2" fmla="*/ 471351 w 471351"/>
                  <a:gd name="connsiteY2" fmla="*/ 0 h 297519"/>
                  <a:gd name="connsiteX3" fmla="*/ 466487 w 471351"/>
                  <a:gd name="connsiteY3" fmla="*/ 259358 h 297519"/>
                  <a:gd name="connsiteX4" fmla="*/ 237298 w 471351"/>
                  <a:gd name="connsiteY4" fmla="*/ 295138 h 297519"/>
                  <a:gd name="connsiteX5" fmla="*/ 0 w 471351"/>
                  <a:gd name="connsiteY5" fmla="*/ 205855 h 297519"/>
                  <a:gd name="connsiteX6" fmla="*/ 4864 w 471351"/>
                  <a:gd name="connsiteY6" fmla="*/ 102140 h 297519"/>
                  <a:gd name="connsiteX0" fmla="*/ 4864 w 481218"/>
                  <a:gd name="connsiteY0" fmla="*/ 102140 h 307996"/>
                  <a:gd name="connsiteX1" fmla="*/ 227571 w 481218"/>
                  <a:gd name="connsiteY1" fmla="*/ 3309 h 307996"/>
                  <a:gd name="connsiteX2" fmla="*/ 471351 w 481218"/>
                  <a:gd name="connsiteY2" fmla="*/ 0 h 307996"/>
                  <a:gd name="connsiteX3" fmla="*/ 481078 w 481218"/>
                  <a:gd name="connsiteY3" fmla="*/ 307996 h 307996"/>
                  <a:gd name="connsiteX4" fmla="*/ 237298 w 481218"/>
                  <a:gd name="connsiteY4" fmla="*/ 295138 h 307996"/>
                  <a:gd name="connsiteX5" fmla="*/ 0 w 481218"/>
                  <a:gd name="connsiteY5" fmla="*/ 205855 h 307996"/>
                  <a:gd name="connsiteX6" fmla="*/ 4864 w 481218"/>
                  <a:gd name="connsiteY6" fmla="*/ 102140 h 307996"/>
                  <a:gd name="connsiteX0" fmla="*/ 4864 w 476429"/>
                  <a:gd name="connsiteY0" fmla="*/ 102140 h 299460"/>
                  <a:gd name="connsiteX1" fmla="*/ 227571 w 476429"/>
                  <a:gd name="connsiteY1" fmla="*/ 3309 h 299460"/>
                  <a:gd name="connsiteX2" fmla="*/ 471351 w 476429"/>
                  <a:gd name="connsiteY2" fmla="*/ 0 h 299460"/>
                  <a:gd name="connsiteX3" fmla="*/ 476214 w 476429"/>
                  <a:gd name="connsiteY3" fmla="*/ 293404 h 299460"/>
                  <a:gd name="connsiteX4" fmla="*/ 237298 w 476429"/>
                  <a:gd name="connsiteY4" fmla="*/ 295138 h 299460"/>
                  <a:gd name="connsiteX5" fmla="*/ 0 w 476429"/>
                  <a:gd name="connsiteY5" fmla="*/ 205855 h 299460"/>
                  <a:gd name="connsiteX6" fmla="*/ 4864 w 476429"/>
                  <a:gd name="connsiteY6" fmla="*/ 102140 h 299460"/>
                  <a:gd name="connsiteX0" fmla="*/ 4864 w 476429"/>
                  <a:gd name="connsiteY0" fmla="*/ 102140 h 303131"/>
                  <a:gd name="connsiteX1" fmla="*/ 227571 w 476429"/>
                  <a:gd name="connsiteY1" fmla="*/ 3309 h 303131"/>
                  <a:gd name="connsiteX2" fmla="*/ 471351 w 476429"/>
                  <a:gd name="connsiteY2" fmla="*/ 0 h 303131"/>
                  <a:gd name="connsiteX3" fmla="*/ 476214 w 476429"/>
                  <a:gd name="connsiteY3" fmla="*/ 303131 h 303131"/>
                  <a:gd name="connsiteX4" fmla="*/ 237298 w 476429"/>
                  <a:gd name="connsiteY4" fmla="*/ 295138 h 303131"/>
                  <a:gd name="connsiteX5" fmla="*/ 0 w 476429"/>
                  <a:gd name="connsiteY5" fmla="*/ 205855 h 303131"/>
                  <a:gd name="connsiteX6" fmla="*/ 4864 w 476429"/>
                  <a:gd name="connsiteY6" fmla="*/ 102140 h 303131"/>
                  <a:gd name="connsiteX0" fmla="*/ 4864 w 476429"/>
                  <a:gd name="connsiteY0" fmla="*/ 102140 h 304609"/>
                  <a:gd name="connsiteX1" fmla="*/ 227571 w 476429"/>
                  <a:gd name="connsiteY1" fmla="*/ 3309 h 304609"/>
                  <a:gd name="connsiteX2" fmla="*/ 471351 w 476429"/>
                  <a:gd name="connsiteY2" fmla="*/ 0 h 304609"/>
                  <a:gd name="connsiteX3" fmla="*/ 476214 w 476429"/>
                  <a:gd name="connsiteY3" fmla="*/ 303131 h 304609"/>
                  <a:gd name="connsiteX4" fmla="*/ 237298 w 476429"/>
                  <a:gd name="connsiteY4" fmla="*/ 295138 h 304609"/>
                  <a:gd name="connsiteX5" fmla="*/ 0 w 476429"/>
                  <a:gd name="connsiteY5" fmla="*/ 205855 h 304609"/>
                  <a:gd name="connsiteX6" fmla="*/ 4864 w 476429"/>
                  <a:gd name="connsiteY6" fmla="*/ 102140 h 304609"/>
                  <a:gd name="connsiteX0" fmla="*/ 4864 w 476429"/>
                  <a:gd name="connsiteY0" fmla="*/ 102140 h 330044"/>
                  <a:gd name="connsiteX1" fmla="*/ 227571 w 476429"/>
                  <a:gd name="connsiteY1" fmla="*/ 3309 h 330044"/>
                  <a:gd name="connsiteX2" fmla="*/ 471351 w 476429"/>
                  <a:gd name="connsiteY2" fmla="*/ 0 h 330044"/>
                  <a:gd name="connsiteX3" fmla="*/ 476214 w 476429"/>
                  <a:gd name="connsiteY3" fmla="*/ 303131 h 330044"/>
                  <a:gd name="connsiteX4" fmla="*/ 237298 w 476429"/>
                  <a:gd name="connsiteY4" fmla="*/ 295138 h 330044"/>
                  <a:gd name="connsiteX5" fmla="*/ 0 w 476429"/>
                  <a:gd name="connsiteY5" fmla="*/ 205855 h 330044"/>
                  <a:gd name="connsiteX6" fmla="*/ 4864 w 476429"/>
                  <a:gd name="connsiteY6" fmla="*/ 102140 h 330044"/>
                  <a:gd name="connsiteX0" fmla="*/ 4864 w 476429"/>
                  <a:gd name="connsiteY0" fmla="*/ 102140 h 308572"/>
                  <a:gd name="connsiteX1" fmla="*/ 227571 w 476429"/>
                  <a:gd name="connsiteY1" fmla="*/ 3309 h 308572"/>
                  <a:gd name="connsiteX2" fmla="*/ 471351 w 476429"/>
                  <a:gd name="connsiteY2" fmla="*/ 0 h 308572"/>
                  <a:gd name="connsiteX3" fmla="*/ 476214 w 476429"/>
                  <a:gd name="connsiteY3" fmla="*/ 303131 h 308572"/>
                  <a:gd name="connsiteX4" fmla="*/ 237298 w 476429"/>
                  <a:gd name="connsiteY4" fmla="*/ 295138 h 308572"/>
                  <a:gd name="connsiteX5" fmla="*/ 0 w 476429"/>
                  <a:gd name="connsiteY5" fmla="*/ 205855 h 308572"/>
                  <a:gd name="connsiteX6" fmla="*/ 4864 w 476429"/>
                  <a:gd name="connsiteY6" fmla="*/ 102140 h 308572"/>
                  <a:gd name="connsiteX0" fmla="*/ 4864 w 476429"/>
                  <a:gd name="connsiteY0" fmla="*/ 102140 h 306517"/>
                  <a:gd name="connsiteX1" fmla="*/ 227571 w 476429"/>
                  <a:gd name="connsiteY1" fmla="*/ 3309 h 306517"/>
                  <a:gd name="connsiteX2" fmla="*/ 471351 w 476429"/>
                  <a:gd name="connsiteY2" fmla="*/ 0 h 306517"/>
                  <a:gd name="connsiteX3" fmla="*/ 476214 w 476429"/>
                  <a:gd name="connsiteY3" fmla="*/ 303131 h 306517"/>
                  <a:gd name="connsiteX4" fmla="*/ 237298 w 476429"/>
                  <a:gd name="connsiteY4" fmla="*/ 295138 h 306517"/>
                  <a:gd name="connsiteX5" fmla="*/ 0 w 476429"/>
                  <a:gd name="connsiteY5" fmla="*/ 205855 h 306517"/>
                  <a:gd name="connsiteX6" fmla="*/ 4864 w 476429"/>
                  <a:gd name="connsiteY6" fmla="*/ 102140 h 306517"/>
                  <a:gd name="connsiteX0" fmla="*/ 4864 w 476429"/>
                  <a:gd name="connsiteY0" fmla="*/ 102140 h 303342"/>
                  <a:gd name="connsiteX1" fmla="*/ 227571 w 476429"/>
                  <a:gd name="connsiteY1" fmla="*/ 3309 h 303342"/>
                  <a:gd name="connsiteX2" fmla="*/ 471351 w 476429"/>
                  <a:gd name="connsiteY2" fmla="*/ 0 h 303342"/>
                  <a:gd name="connsiteX3" fmla="*/ 476214 w 476429"/>
                  <a:gd name="connsiteY3" fmla="*/ 303131 h 303342"/>
                  <a:gd name="connsiteX4" fmla="*/ 237298 w 476429"/>
                  <a:gd name="connsiteY4" fmla="*/ 295138 h 303342"/>
                  <a:gd name="connsiteX5" fmla="*/ 0 w 476429"/>
                  <a:gd name="connsiteY5" fmla="*/ 205855 h 303342"/>
                  <a:gd name="connsiteX6" fmla="*/ 4864 w 476429"/>
                  <a:gd name="connsiteY6" fmla="*/ 102140 h 303342"/>
                  <a:gd name="connsiteX0" fmla="*/ 4864 w 476429"/>
                  <a:gd name="connsiteY0" fmla="*/ 102140 h 303131"/>
                  <a:gd name="connsiteX1" fmla="*/ 227571 w 476429"/>
                  <a:gd name="connsiteY1" fmla="*/ 3309 h 303131"/>
                  <a:gd name="connsiteX2" fmla="*/ 471351 w 476429"/>
                  <a:gd name="connsiteY2" fmla="*/ 0 h 303131"/>
                  <a:gd name="connsiteX3" fmla="*/ 476214 w 476429"/>
                  <a:gd name="connsiteY3" fmla="*/ 303131 h 303131"/>
                  <a:gd name="connsiteX4" fmla="*/ 237298 w 476429"/>
                  <a:gd name="connsiteY4" fmla="*/ 295138 h 303131"/>
                  <a:gd name="connsiteX5" fmla="*/ 0 w 476429"/>
                  <a:gd name="connsiteY5" fmla="*/ 205855 h 303131"/>
                  <a:gd name="connsiteX6" fmla="*/ 4864 w 476429"/>
                  <a:gd name="connsiteY6" fmla="*/ 102140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429" h="303131">
                    <a:moveTo>
                      <a:pt x="4864" y="102140"/>
                    </a:moveTo>
                    <a:lnTo>
                      <a:pt x="227571" y="3309"/>
                    </a:lnTo>
                    <a:lnTo>
                      <a:pt x="471351" y="0"/>
                    </a:lnTo>
                    <a:cubicBezTo>
                      <a:pt x="469730" y="86453"/>
                      <a:pt x="477835" y="216678"/>
                      <a:pt x="476214" y="303131"/>
                    </a:cubicBezTo>
                    <a:lnTo>
                      <a:pt x="237298" y="295138"/>
                    </a:lnTo>
                    <a:lnTo>
                      <a:pt x="0" y="205855"/>
                    </a:lnTo>
                    <a:lnTo>
                      <a:pt x="4864" y="102140"/>
                    </a:lnTo>
                    <a:close/>
                  </a:path>
                </a:pathLst>
              </a:custGeom>
              <a:gradFill flip="none" rotWithShape="1">
                <a:gsLst>
                  <a:gs pos="35000">
                    <a:schemeClr val="tx2">
                      <a:lumMod val="90000"/>
                      <a:alpha val="37000"/>
                    </a:schemeClr>
                  </a:gs>
                  <a:gs pos="52000">
                    <a:schemeClr val="tx2">
                      <a:lumMod val="90000"/>
                      <a:alpha val="51000"/>
                    </a:schemeClr>
                  </a:gs>
                  <a:gs pos="97000">
                    <a:schemeClr val="bg1"/>
                  </a:gs>
                  <a:gs pos="3000">
                    <a:schemeClr val="bg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9" name="Rectangle 96"/>
            <p:cNvSpPr/>
            <p:nvPr/>
          </p:nvSpPr>
          <p:spPr>
            <a:xfrm rot="5400000">
              <a:off x="7457823" y="3905430"/>
              <a:ext cx="284722" cy="234055"/>
            </a:xfrm>
            <a:custGeom>
              <a:avLst/>
              <a:gdLst>
                <a:gd name="connsiteX0" fmla="*/ 0 w 279167"/>
                <a:gd name="connsiteY0" fmla="*/ 0 h 368424"/>
                <a:gd name="connsiteX1" fmla="*/ 279167 w 279167"/>
                <a:gd name="connsiteY1" fmla="*/ 0 h 368424"/>
                <a:gd name="connsiteX2" fmla="*/ 279167 w 279167"/>
                <a:gd name="connsiteY2" fmla="*/ 368424 h 368424"/>
                <a:gd name="connsiteX3" fmla="*/ 0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279167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77822 w 279167"/>
                <a:gd name="connsiteY3" fmla="*/ 368424 h 368424"/>
                <a:gd name="connsiteX4" fmla="*/ 0 w 279167"/>
                <a:gd name="connsiteY4" fmla="*/ 0 h 368424"/>
                <a:gd name="connsiteX0" fmla="*/ 0 w 279167"/>
                <a:gd name="connsiteY0" fmla="*/ 0 h 368424"/>
                <a:gd name="connsiteX1" fmla="*/ 279167 w 279167"/>
                <a:gd name="connsiteY1" fmla="*/ 0 h 368424"/>
                <a:gd name="connsiteX2" fmla="*/ 196482 w 279167"/>
                <a:gd name="connsiteY2" fmla="*/ 368424 h 368424"/>
                <a:gd name="connsiteX3" fmla="*/ 92413 w 279167"/>
                <a:gd name="connsiteY3" fmla="*/ 368424 h 368424"/>
                <a:gd name="connsiteX4" fmla="*/ 0 w 279167"/>
                <a:gd name="connsiteY4" fmla="*/ 0 h 36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167" h="368424">
                  <a:moveTo>
                    <a:pt x="0" y="0"/>
                  </a:moveTo>
                  <a:lnTo>
                    <a:pt x="279167" y="0"/>
                  </a:lnTo>
                  <a:lnTo>
                    <a:pt x="196482" y="368424"/>
                  </a:lnTo>
                  <a:lnTo>
                    <a:pt x="92413" y="368424"/>
                  </a:lnTo>
                  <a:lnTo>
                    <a:pt x="0" y="0"/>
                  </a:lnTo>
                  <a:close/>
                </a:path>
              </a:pathLst>
            </a:custGeom>
            <a:gradFill flip="none" rotWithShape="1">
              <a:gsLst>
                <a:gs pos="0">
                  <a:schemeClr val="bg1"/>
                </a:gs>
                <a:gs pos="98333">
                  <a:schemeClr val="bg1"/>
                </a:gs>
                <a:gs pos="54000">
                  <a:schemeClr val="tx2">
                    <a:lumMod val="90000"/>
                  </a:schemeClr>
                </a:gs>
              </a:gsLst>
              <a:lin ang="0" scaled="0"/>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sp>
        <p:nvSpPr>
          <p:cNvPr id="123" name="Forme libre 122"/>
          <p:cNvSpPr/>
          <p:nvPr/>
        </p:nvSpPr>
        <p:spPr>
          <a:xfrm>
            <a:off x="4601464" y="3829049"/>
            <a:ext cx="548490" cy="539907"/>
          </a:xfrm>
          <a:custGeom>
            <a:avLst/>
            <a:gdLst>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23875 w 561975"/>
              <a:gd name="connsiteY6" fmla="*/ 190500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22222 h 1143000"/>
              <a:gd name="connsiteX10" fmla="*/ 0 w 561975"/>
              <a:gd name="connsiteY10" fmla="*/ 95250 h 1143000"/>
              <a:gd name="connsiteX11" fmla="*/ 0 w 561975"/>
              <a:gd name="connsiteY11"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51601"/>
              <a:gd name="connsiteY0" fmla="*/ 1143000 h 1143000"/>
              <a:gd name="connsiteX1" fmla="*/ 361950 w 551601"/>
              <a:gd name="connsiteY1" fmla="*/ 1133475 h 1143000"/>
              <a:gd name="connsiteX2" fmla="*/ 419100 w 551601"/>
              <a:gd name="connsiteY2" fmla="*/ 1057275 h 1143000"/>
              <a:gd name="connsiteX3" fmla="*/ 428625 w 551601"/>
              <a:gd name="connsiteY3" fmla="*/ 676275 h 1143000"/>
              <a:gd name="connsiteX4" fmla="*/ 551601 w 551601"/>
              <a:gd name="connsiteY4" fmla="*/ 540756 h 1143000"/>
              <a:gd name="connsiteX5" fmla="*/ 533400 w 551601"/>
              <a:gd name="connsiteY5" fmla="*/ 542925 h 1143000"/>
              <a:gd name="connsiteX6" fmla="*/ 546886 w 551601"/>
              <a:gd name="connsiteY6" fmla="*/ 219075 h 1143000"/>
              <a:gd name="connsiteX7" fmla="*/ 514822 w 551601"/>
              <a:gd name="connsiteY7" fmla="*/ 172393 h 1143000"/>
              <a:gd name="connsiteX8" fmla="*/ 313476 w 551601"/>
              <a:gd name="connsiteY8" fmla="*/ 141743 h 1143000"/>
              <a:gd name="connsiteX9" fmla="*/ 19050 w 551601"/>
              <a:gd name="connsiteY9" fmla="*/ 140328 h 1143000"/>
              <a:gd name="connsiteX10" fmla="*/ 0 w 551601"/>
              <a:gd name="connsiteY10" fmla="*/ 122222 h 1143000"/>
              <a:gd name="connsiteX11" fmla="*/ 0 w 551601"/>
              <a:gd name="connsiteY11" fmla="*/ 95250 h 1143000"/>
              <a:gd name="connsiteX12" fmla="*/ 0 w 551601"/>
              <a:gd name="connsiteY12"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28625 w 548490"/>
              <a:gd name="connsiteY3" fmla="*/ 676275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50664 w 548490"/>
              <a:gd name="connsiteY1" fmla="*/ 1138876 h 1143000"/>
              <a:gd name="connsiteX2" fmla="*/ 361950 w 548490"/>
              <a:gd name="connsiteY2" fmla="*/ 1133475 h 1143000"/>
              <a:gd name="connsiteX3" fmla="*/ 419100 w 548490"/>
              <a:gd name="connsiteY3" fmla="*/ 1057275 h 1143000"/>
              <a:gd name="connsiteX4" fmla="*/ 419571 w 548490"/>
              <a:gd name="connsiteY4" fmla="*/ 667221 h 1143000"/>
              <a:gd name="connsiteX5" fmla="*/ 548490 w 548490"/>
              <a:gd name="connsiteY5" fmla="*/ 539907 h 1143000"/>
              <a:gd name="connsiteX6" fmla="*/ 546886 w 548490"/>
              <a:gd name="connsiteY6" fmla="*/ 219075 h 1143000"/>
              <a:gd name="connsiteX7" fmla="*/ 514822 w 548490"/>
              <a:gd name="connsiteY7" fmla="*/ 172393 h 1143000"/>
              <a:gd name="connsiteX8" fmla="*/ 313476 w 548490"/>
              <a:gd name="connsiteY8" fmla="*/ 141743 h 1143000"/>
              <a:gd name="connsiteX9" fmla="*/ 19050 w 548490"/>
              <a:gd name="connsiteY9" fmla="*/ 140328 h 1143000"/>
              <a:gd name="connsiteX10" fmla="*/ 0 w 548490"/>
              <a:gd name="connsiteY10" fmla="*/ 122222 h 1143000"/>
              <a:gd name="connsiteX11" fmla="*/ 0 w 548490"/>
              <a:gd name="connsiteY11" fmla="*/ 95250 h 1143000"/>
              <a:gd name="connsiteX12" fmla="*/ 0 w 548490"/>
              <a:gd name="connsiteY12" fmla="*/ 0 h 1143000"/>
              <a:gd name="connsiteX0" fmla="*/ 19050 w 548490"/>
              <a:gd name="connsiteY0" fmla="*/ 1147714 h 1147714"/>
              <a:gd name="connsiteX1" fmla="*/ 50664 w 548490"/>
              <a:gd name="connsiteY1" fmla="*/ 1138876 h 1147714"/>
              <a:gd name="connsiteX2" fmla="*/ 361950 w 548490"/>
              <a:gd name="connsiteY2" fmla="*/ 1133475 h 1147714"/>
              <a:gd name="connsiteX3" fmla="*/ 419100 w 548490"/>
              <a:gd name="connsiteY3" fmla="*/ 1057275 h 1147714"/>
              <a:gd name="connsiteX4" fmla="*/ 419571 w 548490"/>
              <a:gd name="connsiteY4" fmla="*/ 667221 h 1147714"/>
              <a:gd name="connsiteX5" fmla="*/ 548490 w 548490"/>
              <a:gd name="connsiteY5" fmla="*/ 539907 h 1147714"/>
              <a:gd name="connsiteX6" fmla="*/ 546886 w 548490"/>
              <a:gd name="connsiteY6" fmla="*/ 219075 h 1147714"/>
              <a:gd name="connsiteX7" fmla="*/ 514822 w 548490"/>
              <a:gd name="connsiteY7" fmla="*/ 172393 h 1147714"/>
              <a:gd name="connsiteX8" fmla="*/ 313476 w 548490"/>
              <a:gd name="connsiteY8" fmla="*/ 141743 h 1147714"/>
              <a:gd name="connsiteX9" fmla="*/ 19050 w 548490"/>
              <a:gd name="connsiteY9" fmla="*/ 140328 h 1147714"/>
              <a:gd name="connsiteX10" fmla="*/ 0 w 548490"/>
              <a:gd name="connsiteY10" fmla="*/ 122222 h 1147714"/>
              <a:gd name="connsiteX11" fmla="*/ 0 w 548490"/>
              <a:gd name="connsiteY11" fmla="*/ 95250 h 1147714"/>
              <a:gd name="connsiteX12" fmla="*/ 0 w 548490"/>
              <a:gd name="connsiteY12" fmla="*/ 0 h 1147714"/>
              <a:gd name="connsiteX0" fmla="*/ 19050 w 548490"/>
              <a:gd name="connsiteY0" fmla="*/ 1147714 h 1147714"/>
              <a:gd name="connsiteX1" fmla="*/ 361950 w 548490"/>
              <a:gd name="connsiteY1" fmla="*/ 1133475 h 1147714"/>
              <a:gd name="connsiteX2" fmla="*/ 419100 w 548490"/>
              <a:gd name="connsiteY2" fmla="*/ 1057275 h 1147714"/>
              <a:gd name="connsiteX3" fmla="*/ 419571 w 548490"/>
              <a:gd name="connsiteY3" fmla="*/ 667221 h 1147714"/>
              <a:gd name="connsiteX4" fmla="*/ 548490 w 548490"/>
              <a:gd name="connsiteY4" fmla="*/ 539907 h 1147714"/>
              <a:gd name="connsiteX5" fmla="*/ 546886 w 548490"/>
              <a:gd name="connsiteY5" fmla="*/ 219075 h 1147714"/>
              <a:gd name="connsiteX6" fmla="*/ 514822 w 548490"/>
              <a:gd name="connsiteY6" fmla="*/ 172393 h 1147714"/>
              <a:gd name="connsiteX7" fmla="*/ 313476 w 548490"/>
              <a:gd name="connsiteY7" fmla="*/ 141743 h 1147714"/>
              <a:gd name="connsiteX8" fmla="*/ 19050 w 548490"/>
              <a:gd name="connsiteY8" fmla="*/ 140328 h 1147714"/>
              <a:gd name="connsiteX9" fmla="*/ 0 w 548490"/>
              <a:gd name="connsiteY9" fmla="*/ 122222 h 1147714"/>
              <a:gd name="connsiteX10" fmla="*/ 0 w 548490"/>
              <a:gd name="connsiteY10" fmla="*/ 95250 h 1147714"/>
              <a:gd name="connsiteX11" fmla="*/ 0 w 548490"/>
              <a:gd name="connsiteY11" fmla="*/ 0 h 1147714"/>
              <a:gd name="connsiteX0" fmla="*/ 23764 w 548490"/>
              <a:gd name="connsiteY0" fmla="*/ 1171281 h 1171281"/>
              <a:gd name="connsiteX1" fmla="*/ 361950 w 548490"/>
              <a:gd name="connsiteY1" fmla="*/ 1133475 h 1171281"/>
              <a:gd name="connsiteX2" fmla="*/ 419100 w 548490"/>
              <a:gd name="connsiteY2" fmla="*/ 1057275 h 1171281"/>
              <a:gd name="connsiteX3" fmla="*/ 419571 w 548490"/>
              <a:gd name="connsiteY3" fmla="*/ 667221 h 1171281"/>
              <a:gd name="connsiteX4" fmla="*/ 548490 w 548490"/>
              <a:gd name="connsiteY4" fmla="*/ 539907 h 1171281"/>
              <a:gd name="connsiteX5" fmla="*/ 546886 w 548490"/>
              <a:gd name="connsiteY5" fmla="*/ 219075 h 1171281"/>
              <a:gd name="connsiteX6" fmla="*/ 514822 w 548490"/>
              <a:gd name="connsiteY6" fmla="*/ 172393 h 1171281"/>
              <a:gd name="connsiteX7" fmla="*/ 313476 w 548490"/>
              <a:gd name="connsiteY7" fmla="*/ 141743 h 1171281"/>
              <a:gd name="connsiteX8" fmla="*/ 19050 w 548490"/>
              <a:gd name="connsiteY8" fmla="*/ 140328 h 1171281"/>
              <a:gd name="connsiteX9" fmla="*/ 0 w 548490"/>
              <a:gd name="connsiteY9" fmla="*/ 122222 h 1171281"/>
              <a:gd name="connsiteX10" fmla="*/ 0 w 548490"/>
              <a:gd name="connsiteY10" fmla="*/ 95250 h 1171281"/>
              <a:gd name="connsiteX11" fmla="*/ 0 w 548490"/>
              <a:gd name="connsiteY11" fmla="*/ 0 h 1171281"/>
              <a:gd name="connsiteX0" fmla="*/ 23764 w 548490"/>
              <a:gd name="connsiteY0" fmla="*/ 1171281 h 1171281"/>
              <a:gd name="connsiteX1" fmla="*/ 361950 w 548490"/>
              <a:gd name="connsiteY1" fmla="*/ 1133475 h 1171281"/>
              <a:gd name="connsiteX2" fmla="*/ 419100 w 548490"/>
              <a:gd name="connsiteY2" fmla="*/ 1057275 h 1171281"/>
              <a:gd name="connsiteX3" fmla="*/ 419571 w 548490"/>
              <a:gd name="connsiteY3" fmla="*/ 667221 h 1171281"/>
              <a:gd name="connsiteX4" fmla="*/ 548490 w 548490"/>
              <a:gd name="connsiteY4" fmla="*/ 539907 h 1171281"/>
              <a:gd name="connsiteX5" fmla="*/ 546886 w 548490"/>
              <a:gd name="connsiteY5" fmla="*/ 219075 h 1171281"/>
              <a:gd name="connsiteX6" fmla="*/ 514822 w 548490"/>
              <a:gd name="connsiteY6" fmla="*/ 172393 h 1171281"/>
              <a:gd name="connsiteX7" fmla="*/ 313476 w 548490"/>
              <a:gd name="connsiteY7" fmla="*/ 141743 h 1171281"/>
              <a:gd name="connsiteX8" fmla="*/ 19050 w 548490"/>
              <a:gd name="connsiteY8" fmla="*/ 140328 h 1171281"/>
              <a:gd name="connsiteX9" fmla="*/ 0 w 548490"/>
              <a:gd name="connsiteY9" fmla="*/ 122222 h 1171281"/>
              <a:gd name="connsiteX10" fmla="*/ 0 w 548490"/>
              <a:gd name="connsiteY10" fmla="*/ 95250 h 1171281"/>
              <a:gd name="connsiteX11" fmla="*/ 0 w 548490"/>
              <a:gd name="connsiteY11" fmla="*/ 0 h 1171281"/>
              <a:gd name="connsiteX0" fmla="*/ 23764 w 548490"/>
              <a:gd name="connsiteY0" fmla="*/ 1171281 h 1171281"/>
              <a:gd name="connsiteX1" fmla="*/ 361950 w 548490"/>
              <a:gd name="connsiteY1" fmla="*/ 1133475 h 1171281"/>
              <a:gd name="connsiteX2" fmla="*/ 419100 w 548490"/>
              <a:gd name="connsiteY2" fmla="*/ 1057275 h 1171281"/>
              <a:gd name="connsiteX3" fmla="*/ 419571 w 548490"/>
              <a:gd name="connsiteY3" fmla="*/ 667221 h 1171281"/>
              <a:gd name="connsiteX4" fmla="*/ 548490 w 548490"/>
              <a:gd name="connsiteY4" fmla="*/ 539907 h 1171281"/>
              <a:gd name="connsiteX5" fmla="*/ 546886 w 548490"/>
              <a:gd name="connsiteY5" fmla="*/ 219075 h 1171281"/>
              <a:gd name="connsiteX6" fmla="*/ 514822 w 548490"/>
              <a:gd name="connsiteY6" fmla="*/ 172393 h 1171281"/>
              <a:gd name="connsiteX7" fmla="*/ 313476 w 548490"/>
              <a:gd name="connsiteY7" fmla="*/ 141743 h 1171281"/>
              <a:gd name="connsiteX8" fmla="*/ 19050 w 548490"/>
              <a:gd name="connsiteY8" fmla="*/ 140328 h 1171281"/>
              <a:gd name="connsiteX9" fmla="*/ 0 w 548490"/>
              <a:gd name="connsiteY9" fmla="*/ 122222 h 1171281"/>
              <a:gd name="connsiteX10" fmla="*/ 0 w 548490"/>
              <a:gd name="connsiteY10" fmla="*/ 95250 h 1171281"/>
              <a:gd name="connsiteX11" fmla="*/ 0 w 548490"/>
              <a:gd name="connsiteY11" fmla="*/ 0 h 1171281"/>
              <a:gd name="connsiteX0" fmla="*/ 361950 w 548490"/>
              <a:gd name="connsiteY0" fmla="*/ 1133475 h 1133475"/>
              <a:gd name="connsiteX1" fmla="*/ 419100 w 548490"/>
              <a:gd name="connsiteY1" fmla="*/ 1057275 h 1133475"/>
              <a:gd name="connsiteX2" fmla="*/ 419571 w 548490"/>
              <a:gd name="connsiteY2" fmla="*/ 667221 h 1133475"/>
              <a:gd name="connsiteX3" fmla="*/ 548490 w 548490"/>
              <a:gd name="connsiteY3" fmla="*/ 539907 h 1133475"/>
              <a:gd name="connsiteX4" fmla="*/ 546886 w 548490"/>
              <a:gd name="connsiteY4" fmla="*/ 219075 h 1133475"/>
              <a:gd name="connsiteX5" fmla="*/ 514822 w 548490"/>
              <a:gd name="connsiteY5" fmla="*/ 172393 h 1133475"/>
              <a:gd name="connsiteX6" fmla="*/ 313476 w 548490"/>
              <a:gd name="connsiteY6" fmla="*/ 141743 h 1133475"/>
              <a:gd name="connsiteX7" fmla="*/ 19050 w 548490"/>
              <a:gd name="connsiteY7" fmla="*/ 140328 h 1133475"/>
              <a:gd name="connsiteX8" fmla="*/ 0 w 548490"/>
              <a:gd name="connsiteY8" fmla="*/ 122222 h 1133475"/>
              <a:gd name="connsiteX9" fmla="*/ 0 w 548490"/>
              <a:gd name="connsiteY9" fmla="*/ 95250 h 1133475"/>
              <a:gd name="connsiteX10" fmla="*/ 0 w 548490"/>
              <a:gd name="connsiteY10" fmla="*/ 0 h 1133475"/>
              <a:gd name="connsiteX0" fmla="*/ 419100 w 548490"/>
              <a:gd name="connsiteY0" fmla="*/ 1057275 h 1057275"/>
              <a:gd name="connsiteX1" fmla="*/ 419571 w 548490"/>
              <a:gd name="connsiteY1" fmla="*/ 667221 h 1057275"/>
              <a:gd name="connsiteX2" fmla="*/ 548490 w 548490"/>
              <a:gd name="connsiteY2" fmla="*/ 539907 h 1057275"/>
              <a:gd name="connsiteX3" fmla="*/ 546886 w 548490"/>
              <a:gd name="connsiteY3" fmla="*/ 219075 h 1057275"/>
              <a:gd name="connsiteX4" fmla="*/ 514822 w 548490"/>
              <a:gd name="connsiteY4" fmla="*/ 172393 h 1057275"/>
              <a:gd name="connsiteX5" fmla="*/ 313476 w 548490"/>
              <a:gd name="connsiteY5" fmla="*/ 141743 h 1057275"/>
              <a:gd name="connsiteX6" fmla="*/ 19050 w 548490"/>
              <a:gd name="connsiteY6" fmla="*/ 140328 h 1057275"/>
              <a:gd name="connsiteX7" fmla="*/ 0 w 548490"/>
              <a:gd name="connsiteY7" fmla="*/ 122222 h 1057275"/>
              <a:gd name="connsiteX8" fmla="*/ 0 w 548490"/>
              <a:gd name="connsiteY8" fmla="*/ 95250 h 1057275"/>
              <a:gd name="connsiteX9" fmla="*/ 0 w 548490"/>
              <a:gd name="connsiteY9" fmla="*/ 0 h 1057275"/>
              <a:gd name="connsiteX0" fmla="*/ 419571 w 548490"/>
              <a:gd name="connsiteY0" fmla="*/ 667221 h 667221"/>
              <a:gd name="connsiteX1" fmla="*/ 548490 w 548490"/>
              <a:gd name="connsiteY1" fmla="*/ 539907 h 667221"/>
              <a:gd name="connsiteX2" fmla="*/ 546886 w 548490"/>
              <a:gd name="connsiteY2" fmla="*/ 219075 h 667221"/>
              <a:gd name="connsiteX3" fmla="*/ 514822 w 548490"/>
              <a:gd name="connsiteY3" fmla="*/ 172393 h 667221"/>
              <a:gd name="connsiteX4" fmla="*/ 313476 w 548490"/>
              <a:gd name="connsiteY4" fmla="*/ 141743 h 667221"/>
              <a:gd name="connsiteX5" fmla="*/ 19050 w 548490"/>
              <a:gd name="connsiteY5" fmla="*/ 140328 h 667221"/>
              <a:gd name="connsiteX6" fmla="*/ 0 w 548490"/>
              <a:gd name="connsiteY6" fmla="*/ 122222 h 667221"/>
              <a:gd name="connsiteX7" fmla="*/ 0 w 548490"/>
              <a:gd name="connsiteY7" fmla="*/ 95250 h 667221"/>
              <a:gd name="connsiteX8" fmla="*/ 0 w 548490"/>
              <a:gd name="connsiteY8" fmla="*/ 0 h 667221"/>
              <a:gd name="connsiteX0" fmla="*/ 419571 w 548490"/>
              <a:gd name="connsiteY0" fmla="*/ 662508 h 662508"/>
              <a:gd name="connsiteX1" fmla="*/ 548490 w 548490"/>
              <a:gd name="connsiteY1" fmla="*/ 539907 h 662508"/>
              <a:gd name="connsiteX2" fmla="*/ 546886 w 548490"/>
              <a:gd name="connsiteY2" fmla="*/ 219075 h 662508"/>
              <a:gd name="connsiteX3" fmla="*/ 514822 w 548490"/>
              <a:gd name="connsiteY3" fmla="*/ 172393 h 662508"/>
              <a:gd name="connsiteX4" fmla="*/ 313476 w 548490"/>
              <a:gd name="connsiteY4" fmla="*/ 141743 h 662508"/>
              <a:gd name="connsiteX5" fmla="*/ 19050 w 548490"/>
              <a:gd name="connsiteY5" fmla="*/ 140328 h 662508"/>
              <a:gd name="connsiteX6" fmla="*/ 0 w 548490"/>
              <a:gd name="connsiteY6" fmla="*/ 122222 h 662508"/>
              <a:gd name="connsiteX7" fmla="*/ 0 w 548490"/>
              <a:gd name="connsiteY7" fmla="*/ 95250 h 662508"/>
              <a:gd name="connsiteX8" fmla="*/ 0 w 548490"/>
              <a:gd name="connsiteY8" fmla="*/ 0 h 662508"/>
              <a:gd name="connsiteX0" fmla="*/ 419571 w 548490"/>
              <a:gd name="connsiteY0" fmla="*/ 667221 h 667221"/>
              <a:gd name="connsiteX1" fmla="*/ 548490 w 548490"/>
              <a:gd name="connsiteY1" fmla="*/ 539907 h 667221"/>
              <a:gd name="connsiteX2" fmla="*/ 546886 w 548490"/>
              <a:gd name="connsiteY2" fmla="*/ 219075 h 667221"/>
              <a:gd name="connsiteX3" fmla="*/ 514822 w 548490"/>
              <a:gd name="connsiteY3" fmla="*/ 172393 h 667221"/>
              <a:gd name="connsiteX4" fmla="*/ 313476 w 548490"/>
              <a:gd name="connsiteY4" fmla="*/ 141743 h 667221"/>
              <a:gd name="connsiteX5" fmla="*/ 19050 w 548490"/>
              <a:gd name="connsiteY5" fmla="*/ 140328 h 667221"/>
              <a:gd name="connsiteX6" fmla="*/ 0 w 548490"/>
              <a:gd name="connsiteY6" fmla="*/ 122222 h 667221"/>
              <a:gd name="connsiteX7" fmla="*/ 0 w 548490"/>
              <a:gd name="connsiteY7" fmla="*/ 95250 h 667221"/>
              <a:gd name="connsiteX8" fmla="*/ 0 w 548490"/>
              <a:gd name="connsiteY8" fmla="*/ 0 h 667221"/>
              <a:gd name="connsiteX0" fmla="*/ 419571 w 548490"/>
              <a:gd name="connsiteY0" fmla="*/ 667221 h 667221"/>
              <a:gd name="connsiteX1" fmla="*/ 548490 w 548490"/>
              <a:gd name="connsiteY1" fmla="*/ 539907 h 667221"/>
              <a:gd name="connsiteX2" fmla="*/ 546886 w 548490"/>
              <a:gd name="connsiteY2" fmla="*/ 219075 h 667221"/>
              <a:gd name="connsiteX3" fmla="*/ 514822 w 548490"/>
              <a:gd name="connsiteY3" fmla="*/ 172393 h 667221"/>
              <a:gd name="connsiteX4" fmla="*/ 313476 w 548490"/>
              <a:gd name="connsiteY4" fmla="*/ 141743 h 667221"/>
              <a:gd name="connsiteX5" fmla="*/ 19050 w 548490"/>
              <a:gd name="connsiteY5" fmla="*/ 140328 h 667221"/>
              <a:gd name="connsiteX6" fmla="*/ 0 w 548490"/>
              <a:gd name="connsiteY6" fmla="*/ 122222 h 667221"/>
              <a:gd name="connsiteX7" fmla="*/ 0 w 548490"/>
              <a:gd name="connsiteY7" fmla="*/ 95250 h 667221"/>
              <a:gd name="connsiteX8" fmla="*/ 0 w 548490"/>
              <a:gd name="connsiteY8" fmla="*/ 0 h 667221"/>
              <a:gd name="connsiteX0" fmla="*/ 419571 w 548490"/>
              <a:gd name="connsiteY0" fmla="*/ 667221 h 667221"/>
              <a:gd name="connsiteX1" fmla="*/ 446590 w 548490"/>
              <a:gd name="connsiteY1" fmla="*/ 615688 h 667221"/>
              <a:gd name="connsiteX2" fmla="*/ 548490 w 548490"/>
              <a:gd name="connsiteY2" fmla="*/ 539907 h 667221"/>
              <a:gd name="connsiteX3" fmla="*/ 546886 w 548490"/>
              <a:gd name="connsiteY3" fmla="*/ 219075 h 667221"/>
              <a:gd name="connsiteX4" fmla="*/ 514822 w 548490"/>
              <a:gd name="connsiteY4" fmla="*/ 172393 h 667221"/>
              <a:gd name="connsiteX5" fmla="*/ 313476 w 548490"/>
              <a:gd name="connsiteY5" fmla="*/ 141743 h 667221"/>
              <a:gd name="connsiteX6" fmla="*/ 19050 w 548490"/>
              <a:gd name="connsiteY6" fmla="*/ 140328 h 667221"/>
              <a:gd name="connsiteX7" fmla="*/ 0 w 548490"/>
              <a:gd name="connsiteY7" fmla="*/ 122222 h 667221"/>
              <a:gd name="connsiteX8" fmla="*/ 0 w 548490"/>
              <a:gd name="connsiteY8" fmla="*/ 95250 h 667221"/>
              <a:gd name="connsiteX9" fmla="*/ 0 w 548490"/>
              <a:gd name="connsiteY9" fmla="*/ 0 h 667221"/>
              <a:gd name="connsiteX0" fmla="*/ 446590 w 548490"/>
              <a:gd name="connsiteY0" fmla="*/ 615688 h 615688"/>
              <a:gd name="connsiteX1" fmla="*/ 548490 w 548490"/>
              <a:gd name="connsiteY1" fmla="*/ 539907 h 615688"/>
              <a:gd name="connsiteX2" fmla="*/ 546886 w 548490"/>
              <a:gd name="connsiteY2" fmla="*/ 219075 h 615688"/>
              <a:gd name="connsiteX3" fmla="*/ 514822 w 548490"/>
              <a:gd name="connsiteY3" fmla="*/ 172393 h 615688"/>
              <a:gd name="connsiteX4" fmla="*/ 313476 w 548490"/>
              <a:gd name="connsiteY4" fmla="*/ 141743 h 615688"/>
              <a:gd name="connsiteX5" fmla="*/ 19050 w 548490"/>
              <a:gd name="connsiteY5" fmla="*/ 140328 h 615688"/>
              <a:gd name="connsiteX6" fmla="*/ 0 w 548490"/>
              <a:gd name="connsiteY6" fmla="*/ 122222 h 615688"/>
              <a:gd name="connsiteX7" fmla="*/ 0 w 548490"/>
              <a:gd name="connsiteY7" fmla="*/ 95250 h 615688"/>
              <a:gd name="connsiteX8" fmla="*/ 0 w 548490"/>
              <a:gd name="connsiteY8" fmla="*/ 0 h 615688"/>
              <a:gd name="connsiteX0" fmla="*/ 441877 w 548490"/>
              <a:gd name="connsiteY0" fmla="*/ 615688 h 615688"/>
              <a:gd name="connsiteX1" fmla="*/ 548490 w 548490"/>
              <a:gd name="connsiteY1" fmla="*/ 539907 h 615688"/>
              <a:gd name="connsiteX2" fmla="*/ 546886 w 548490"/>
              <a:gd name="connsiteY2" fmla="*/ 219075 h 615688"/>
              <a:gd name="connsiteX3" fmla="*/ 514822 w 548490"/>
              <a:gd name="connsiteY3" fmla="*/ 172393 h 615688"/>
              <a:gd name="connsiteX4" fmla="*/ 313476 w 548490"/>
              <a:gd name="connsiteY4" fmla="*/ 141743 h 615688"/>
              <a:gd name="connsiteX5" fmla="*/ 19050 w 548490"/>
              <a:gd name="connsiteY5" fmla="*/ 140328 h 615688"/>
              <a:gd name="connsiteX6" fmla="*/ 0 w 548490"/>
              <a:gd name="connsiteY6" fmla="*/ 122222 h 615688"/>
              <a:gd name="connsiteX7" fmla="*/ 0 w 548490"/>
              <a:gd name="connsiteY7" fmla="*/ 95250 h 615688"/>
              <a:gd name="connsiteX8" fmla="*/ 0 w 548490"/>
              <a:gd name="connsiteY8" fmla="*/ 0 h 615688"/>
              <a:gd name="connsiteX0" fmla="*/ 441877 w 548490"/>
              <a:gd name="connsiteY0" fmla="*/ 615688 h 621301"/>
              <a:gd name="connsiteX1" fmla="*/ 456016 w 548490"/>
              <a:gd name="connsiteY1" fmla="*/ 615688 h 621301"/>
              <a:gd name="connsiteX2" fmla="*/ 548490 w 548490"/>
              <a:gd name="connsiteY2" fmla="*/ 539907 h 621301"/>
              <a:gd name="connsiteX3" fmla="*/ 546886 w 548490"/>
              <a:gd name="connsiteY3" fmla="*/ 219075 h 621301"/>
              <a:gd name="connsiteX4" fmla="*/ 514822 w 548490"/>
              <a:gd name="connsiteY4" fmla="*/ 172393 h 621301"/>
              <a:gd name="connsiteX5" fmla="*/ 313476 w 548490"/>
              <a:gd name="connsiteY5" fmla="*/ 141743 h 621301"/>
              <a:gd name="connsiteX6" fmla="*/ 19050 w 548490"/>
              <a:gd name="connsiteY6" fmla="*/ 140328 h 621301"/>
              <a:gd name="connsiteX7" fmla="*/ 0 w 548490"/>
              <a:gd name="connsiteY7" fmla="*/ 122222 h 621301"/>
              <a:gd name="connsiteX8" fmla="*/ 0 w 548490"/>
              <a:gd name="connsiteY8" fmla="*/ 95250 h 621301"/>
              <a:gd name="connsiteX9" fmla="*/ 0 w 548490"/>
              <a:gd name="connsiteY9" fmla="*/ 0 h 621301"/>
              <a:gd name="connsiteX0" fmla="*/ 441877 w 548490"/>
              <a:gd name="connsiteY0" fmla="*/ 615688 h 615688"/>
              <a:gd name="connsiteX1" fmla="*/ 548490 w 548490"/>
              <a:gd name="connsiteY1" fmla="*/ 539907 h 615688"/>
              <a:gd name="connsiteX2" fmla="*/ 546886 w 548490"/>
              <a:gd name="connsiteY2" fmla="*/ 219075 h 615688"/>
              <a:gd name="connsiteX3" fmla="*/ 514822 w 548490"/>
              <a:gd name="connsiteY3" fmla="*/ 172393 h 615688"/>
              <a:gd name="connsiteX4" fmla="*/ 313476 w 548490"/>
              <a:gd name="connsiteY4" fmla="*/ 141743 h 615688"/>
              <a:gd name="connsiteX5" fmla="*/ 19050 w 548490"/>
              <a:gd name="connsiteY5" fmla="*/ 140328 h 615688"/>
              <a:gd name="connsiteX6" fmla="*/ 0 w 548490"/>
              <a:gd name="connsiteY6" fmla="*/ 122222 h 615688"/>
              <a:gd name="connsiteX7" fmla="*/ 0 w 548490"/>
              <a:gd name="connsiteY7" fmla="*/ 95250 h 615688"/>
              <a:gd name="connsiteX8" fmla="*/ 0 w 548490"/>
              <a:gd name="connsiteY8" fmla="*/ 0 h 615688"/>
              <a:gd name="connsiteX0" fmla="*/ 446591 w 548490"/>
              <a:gd name="connsiteY0" fmla="*/ 610974 h 610974"/>
              <a:gd name="connsiteX1" fmla="*/ 548490 w 548490"/>
              <a:gd name="connsiteY1" fmla="*/ 539907 h 610974"/>
              <a:gd name="connsiteX2" fmla="*/ 546886 w 548490"/>
              <a:gd name="connsiteY2" fmla="*/ 219075 h 610974"/>
              <a:gd name="connsiteX3" fmla="*/ 514822 w 548490"/>
              <a:gd name="connsiteY3" fmla="*/ 172393 h 610974"/>
              <a:gd name="connsiteX4" fmla="*/ 313476 w 548490"/>
              <a:gd name="connsiteY4" fmla="*/ 141743 h 610974"/>
              <a:gd name="connsiteX5" fmla="*/ 19050 w 548490"/>
              <a:gd name="connsiteY5" fmla="*/ 140328 h 610974"/>
              <a:gd name="connsiteX6" fmla="*/ 0 w 548490"/>
              <a:gd name="connsiteY6" fmla="*/ 122222 h 610974"/>
              <a:gd name="connsiteX7" fmla="*/ 0 w 548490"/>
              <a:gd name="connsiteY7" fmla="*/ 95250 h 610974"/>
              <a:gd name="connsiteX8" fmla="*/ 0 w 548490"/>
              <a:gd name="connsiteY8" fmla="*/ 0 h 610974"/>
              <a:gd name="connsiteX0" fmla="*/ 446591 w 548490"/>
              <a:gd name="connsiteY0" fmla="*/ 610974 h 610974"/>
              <a:gd name="connsiteX1" fmla="*/ 548490 w 548490"/>
              <a:gd name="connsiteY1" fmla="*/ 539907 h 610974"/>
              <a:gd name="connsiteX2" fmla="*/ 546886 w 548490"/>
              <a:gd name="connsiteY2" fmla="*/ 219075 h 610974"/>
              <a:gd name="connsiteX3" fmla="*/ 514822 w 548490"/>
              <a:gd name="connsiteY3" fmla="*/ 172393 h 610974"/>
              <a:gd name="connsiteX4" fmla="*/ 313476 w 548490"/>
              <a:gd name="connsiteY4" fmla="*/ 141743 h 610974"/>
              <a:gd name="connsiteX5" fmla="*/ 19050 w 548490"/>
              <a:gd name="connsiteY5" fmla="*/ 140328 h 610974"/>
              <a:gd name="connsiteX6" fmla="*/ 0 w 548490"/>
              <a:gd name="connsiteY6" fmla="*/ 122222 h 610974"/>
              <a:gd name="connsiteX7" fmla="*/ 0 w 548490"/>
              <a:gd name="connsiteY7" fmla="*/ 95250 h 610974"/>
              <a:gd name="connsiteX8" fmla="*/ 0 w 548490"/>
              <a:gd name="connsiteY8" fmla="*/ 0 h 610974"/>
              <a:gd name="connsiteX0" fmla="*/ 446591 w 548490"/>
              <a:gd name="connsiteY0" fmla="*/ 610974 h 610974"/>
              <a:gd name="connsiteX1" fmla="*/ 548490 w 548490"/>
              <a:gd name="connsiteY1" fmla="*/ 539907 h 610974"/>
              <a:gd name="connsiteX2" fmla="*/ 546886 w 548490"/>
              <a:gd name="connsiteY2" fmla="*/ 219075 h 610974"/>
              <a:gd name="connsiteX3" fmla="*/ 514822 w 548490"/>
              <a:gd name="connsiteY3" fmla="*/ 172393 h 610974"/>
              <a:gd name="connsiteX4" fmla="*/ 313476 w 548490"/>
              <a:gd name="connsiteY4" fmla="*/ 141743 h 610974"/>
              <a:gd name="connsiteX5" fmla="*/ 19050 w 548490"/>
              <a:gd name="connsiteY5" fmla="*/ 140328 h 610974"/>
              <a:gd name="connsiteX6" fmla="*/ 0 w 548490"/>
              <a:gd name="connsiteY6" fmla="*/ 122222 h 610974"/>
              <a:gd name="connsiteX7" fmla="*/ 0 w 548490"/>
              <a:gd name="connsiteY7" fmla="*/ 95250 h 610974"/>
              <a:gd name="connsiteX8" fmla="*/ 0 w 548490"/>
              <a:gd name="connsiteY8" fmla="*/ 0 h 610974"/>
              <a:gd name="connsiteX0" fmla="*/ 446591 w 548490"/>
              <a:gd name="connsiteY0" fmla="*/ 610974 h 610974"/>
              <a:gd name="connsiteX1" fmla="*/ 548490 w 548490"/>
              <a:gd name="connsiteY1" fmla="*/ 539907 h 610974"/>
              <a:gd name="connsiteX2" fmla="*/ 546886 w 548490"/>
              <a:gd name="connsiteY2" fmla="*/ 219075 h 610974"/>
              <a:gd name="connsiteX3" fmla="*/ 514822 w 548490"/>
              <a:gd name="connsiteY3" fmla="*/ 172393 h 610974"/>
              <a:gd name="connsiteX4" fmla="*/ 313476 w 548490"/>
              <a:gd name="connsiteY4" fmla="*/ 141743 h 610974"/>
              <a:gd name="connsiteX5" fmla="*/ 19050 w 548490"/>
              <a:gd name="connsiteY5" fmla="*/ 140328 h 610974"/>
              <a:gd name="connsiteX6" fmla="*/ 0 w 548490"/>
              <a:gd name="connsiteY6" fmla="*/ 122222 h 610974"/>
              <a:gd name="connsiteX7" fmla="*/ 0 w 548490"/>
              <a:gd name="connsiteY7" fmla="*/ 95250 h 610974"/>
              <a:gd name="connsiteX8" fmla="*/ 0 w 548490"/>
              <a:gd name="connsiteY8" fmla="*/ 0 h 610974"/>
              <a:gd name="connsiteX0" fmla="*/ 446591 w 548490"/>
              <a:gd name="connsiteY0" fmla="*/ 610974 h 610974"/>
              <a:gd name="connsiteX1" fmla="*/ 548490 w 548490"/>
              <a:gd name="connsiteY1" fmla="*/ 539907 h 610974"/>
              <a:gd name="connsiteX2" fmla="*/ 546886 w 548490"/>
              <a:gd name="connsiteY2" fmla="*/ 219075 h 610974"/>
              <a:gd name="connsiteX3" fmla="*/ 514822 w 548490"/>
              <a:gd name="connsiteY3" fmla="*/ 172393 h 610974"/>
              <a:gd name="connsiteX4" fmla="*/ 313476 w 548490"/>
              <a:gd name="connsiteY4" fmla="*/ 141743 h 610974"/>
              <a:gd name="connsiteX5" fmla="*/ 19050 w 548490"/>
              <a:gd name="connsiteY5" fmla="*/ 140328 h 610974"/>
              <a:gd name="connsiteX6" fmla="*/ 0 w 548490"/>
              <a:gd name="connsiteY6" fmla="*/ 122222 h 610974"/>
              <a:gd name="connsiteX7" fmla="*/ 0 w 548490"/>
              <a:gd name="connsiteY7" fmla="*/ 95250 h 610974"/>
              <a:gd name="connsiteX8" fmla="*/ 0 w 548490"/>
              <a:gd name="connsiteY8" fmla="*/ 0 h 610974"/>
              <a:gd name="connsiteX0" fmla="*/ 548490 w 548490"/>
              <a:gd name="connsiteY0" fmla="*/ 539907 h 539907"/>
              <a:gd name="connsiteX1" fmla="*/ 546886 w 548490"/>
              <a:gd name="connsiteY1" fmla="*/ 219075 h 539907"/>
              <a:gd name="connsiteX2" fmla="*/ 514822 w 548490"/>
              <a:gd name="connsiteY2" fmla="*/ 172393 h 539907"/>
              <a:gd name="connsiteX3" fmla="*/ 313476 w 548490"/>
              <a:gd name="connsiteY3" fmla="*/ 141743 h 539907"/>
              <a:gd name="connsiteX4" fmla="*/ 19050 w 548490"/>
              <a:gd name="connsiteY4" fmla="*/ 140328 h 539907"/>
              <a:gd name="connsiteX5" fmla="*/ 0 w 548490"/>
              <a:gd name="connsiteY5" fmla="*/ 122222 h 539907"/>
              <a:gd name="connsiteX6" fmla="*/ 0 w 548490"/>
              <a:gd name="connsiteY6" fmla="*/ 95250 h 539907"/>
              <a:gd name="connsiteX7" fmla="*/ 0 w 548490"/>
              <a:gd name="connsiteY7" fmla="*/ 0 h 53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490" h="539907">
                <a:moveTo>
                  <a:pt x="548490" y="539907"/>
                </a:moveTo>
                <a:cubicBezTo>
                  <a:pt x="547955" y="432963"/>
                  <a:pt x="547421" y="326019"/>
                  <a:pt x="546886" y="219075"/>
                </a:cubicBezTo>
                <a:cubicBezTo>
                  <a:pt x="536198" y="203514"/>
                  <a:pt x="537581" y="178901"/>
                  <a:pt x="514822" y="172393"/>
                </a:cubicBezTo>
                <a:cubicBezTo>
                  <a:pt x="482915" y="163182"/>
                  <a:pt x="396105" y="147087"/>
                  <a:pt x="313476" y="141743"/>
                </a:cubicBezTo>
                <a:cubicBezTo>
                  <a:pt x="230847" y="136399"/>
                  <a:pt x="152400" y="149853"/>
                  <a:pt x="19050" y="140328"/>
                </a:cubicBezTo>
                <a:lnTo>
                  <a:pt x="0" y="122222"/>
                </a:lnTo>
                <a:lnTo>
                  <a:pt x="0" y="95250"/>
                </a:lnTo>
                <a:lnTo>
                  <a:pt x="0" y="0"/>
                </a:lnTo>
              </a:path>
            </a:pathLst>
          </a:custGeom>
          <a:noFill/>
          <a:ln w="76200">
            <a:solidFill>
              <a:schemeClr val="accent2">
                <a:lumMod val="75000"/>
                <a:alpha val="83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Forme libre 123"/>
          <p:cNvSpPr/>
          <p:nvPr/>
        </p:nvSpPr>
        <p:spPr>
          <a:xfrm>
            <a:off x="4585715" y="3829616"/>
            <a:ext cx="69410" cy="1339913"/>
          </a:xfrm>
          <a:custGeom>
            <a:avLst/>
            <a:gdLst>
              <a:gd name="connsiteX0" fmla="*/ 12071 w 93552"/>
              <a:gd name="connsiteY0" fmla="*/ 0 h 1339913"/>
              <a:gd name="connsiteX1" fmla="*/ 12071 w 93552"/>
              <a:gd name="connsiteY1" fmla="*/ 172016 h 1339913"/>
              <a:gd name="connsiteX2" fmla="*/ 12071 w 93552"/>
              <a:gd name="connsiteY2" fmla="*/ 271604 h 1339913"/>
              <a:gd name="connsiteX3" fmla="*/ 15089 w 93552"/>
              <a:gd name="connsiteY3" fmla="*/ 341014 h 1339913"/>
              <a:gd name="connsiteX4" fmla="*/ 93552 w 93552"/>
              <a:gd name="connsiteY4" fmla="*/ 621671 h 1339913"/>
              <a:gd name="connsiteX5" fmla="*/ 90534 w 93552"/>
              <a:gd name="connsiteY5" fmla="*/ 887239 h 1339913"/>
              <a:gd name="connsiteX6" fmla="*/ 33196 w 93552"/>
              <a:gd name="connsiteY6" fmla="*/ 995881 h 1339913"/>
              <a:gd name="connsiteX7" fmla="*/ 0 w 93552"/>
              <a:gd name="connsiteY7" fmla="*/ 1216182 h 1339913"/>
              <a:gd name="connsiteX8" fmla="*/ 3018 w 93552"/>
              <a:gd name="connsiteY8" fmla="*/ 1339913 h 1339913"/>
              <a:gd name="connsiteX0" fmla="*/ 12071 w 90534"/>
              <a:gd name="connsiteY0" fmla="*/ 0 h 1339913"/>
              <a:gd name="connsiteX1" fmla="*/ 12071 w 90534"/>
              <a:gd name="connsiteY1" fmla="*/ 172016 h 1339913"/>
              <a:gd name="connsiteX2" fmla="*/ 12071 w 90534"/>
              <a:gd name="connsiteY2" fmla="*/ 271604 h 1339913"/>
              <a:gd name="connsiteX3" fmla="*/ 15089 w 90534"/>
              <a:gd name="connsiteY3" fmla="*/ 341014 h 1339913"/>
              <a:gd name="connsiteX4" fmla="*/ 69410 w 90534"/>
              <a:gd name="connsiteY4" fmla="*/ 621671 h 1339913"/>
              <a:gd name="connsiteX5" fmla="*/ 90534 w 90534"/>
              <a:gd name="connsiteY5" fmla="*/ 887239 h 1339913"/>
              <a:gd name="connsiteX6" fmla="*/ 33196 w 90534"/>
              <a:gd name="connsiteY6" fmla="*/ 995881 h 1339913"/>
              <a:gd name="connsiteX7" fmla="*/ 0 w 90534"/>
              <a:gd name="connsiteY7" fmla="*/ 1216182 h 1339913"/>
              <a:gd name="connsiteX8" fmla="*/ 3018 w 90534"/>
              <a:gd name="connsiteY8" fmla="*/ 1339913 h 1339913"/>
              <a:gd name="connsiteX0" fmla="*/ 12071 w 78462"/>
              <a:gd name="connsiteY0" fmla="*/ 0 h 1339913"/>
              <a:gd name="connsiteX1" fmla="*/ 12071 w 78462"/>
              <a:gd name="connsiteY1" fmla="*/ 172016 h 1339913"/>
              <a:gd name="connsiteX2" fmla="*/ 12071 w 78462"/>
              <a:gd name="connsiteY2" fmla="*/ 271604 h 1339913"/>
              <a:gd name="connsiteX3" fmla="*/ 15089 w 78462"/>
              <a:gd name="connsiteY3" fmla="*/ 341014 h 1339913"/>
              <a:gd name="connsiteX4" fmla="*/ 69410 w 78462"/>
              <a:gd name="connsiteY4" fmla="*/ 621671 h 1339913"/>
              <a:gd name="connsiteX5" fmla="*/ 78462 w 78462"/>
              <a:gd name="connsiteY5" fmla="*/ 890257 h 1339913"/>
              <a:gd name="connsiteX6" fmla="*/ 33196 w 78462"/>
              <a:gd name="connsiteY6" fmla="*/ 995881 h 1339913"/>
              <a:gd name="connsiteX7" fmla="*/ 0 w 78462"/>
              <a:gd name="connsiteY7" fmla="*/ 1216182 h 1339913"/>
              <a:gd name="connsiteX8" fmla="*/ 3018 w 78462"/>
              <a:gd name="connsiteY8" fmla="*/ 1339913 h 1339913"/>
              <a:gd name="connsiteX0" fmla="*/ 12071 w 69410"/>
              <a:gd name="connsiteY0" fmla="*/ 0 h 1339913"/>
              <a:gd name="connsiteX1" fmla="*/ 12071 w 69410"/>
              <a:gd name="connsiteY1" fmla="*/ 172016 h 1339913"/>
              <a:gd name="connsiteX2" fmla="*/ 12071 w 69410"/>
              <a:gd name="connsiteY2" fmla="*/ 271604 h 1339913"/>
              <a:gd name="connsiteX3" fmla="*/ 15089 w 69410"/>
              <a:gd name="connsiteY3" fmla="*/ 341014 h 1339913"/>
              <a:gd name="connsiteX4" fmla="*/ 69410 w 69410"/>
              <a:gd name="connsiteY4" fmla="*/ 621671 h 1339913"/>
              <a:gd name="connsiteX5" fmla="*/ 69408 w 69410"/>
              <a:gd name="connsiteY5" fmla="*/ 896293 h 1339913"/>
              <a:gd name="connsiteX6" fmla="*/ 33196 w 69410"/>
              <a:gd name="connsiteY6" fmla="*/ 995881 h 1339913"/>
              <a:gd name="connsiteX7" fmla="*/ 0 w 69410"/>
              <a:gd name="connsiteY7" fmla="*/ 1216182 h 1339913"/>
              <a:gd name="connsiteX8" fmla="*/ 3018 w 69410"/>
              <a:gd name="connsiteY8" fmla="*/ 1339913 h 1339913"/>
              <a:gd name="connsiteX0" fmla="*/ 12071 w 69410"/>
              <a:gd name="connsiteY0" fmla="*/ 0 h 1339913"/>
              <a:gd name="connsiteX1" fmla="*/ 12071 w 69410"/>
              <a:gd name="connsiteY1" fmla="*/ 172016 h 1339913"/>
              <a:gd name="connsiteX2" fmla="*/ 12071 w 69410"/>
              <a:gd name="connsiteY2" fmla="*/ 271604 h 1339913"/>
              <a:gd name="connsiteX3" fmla="*/ 15089 w 69410"/>
              <a:gd name="connsiteY3" fmla="*/ 341014 h 1339913"/>
              <a:gd name="connsiteX4" fmla="*/ 69410 w 69410"/>
              <a:gd name="connsiteY4" fmla="*/ 621671 h 1339913"/>
              <a:gd name="connsiteX5" fmla="*/ 66391 w 69410"/>
              <a:gd name="connsiteY5" fmla="*/ 817829 h 1339913"/>
              <a:gd name="connsiteX6" fmla="*/ 33196 w 69410"/>
              <a:gd name="connsiteY6" fmla="*/ 995881 h 1339913"/>
              <a:gd name="connsiteX7" fmla="*/ 0 w 69410"/>
              <a:gd name="connsiteY7" fmla="*/ 1216182 h 1339913"/>
              <a:gd name="connsiteX8" fmla="*/ 3018 w 69410"/>
              <a:gd name="connsiteY8" fmla="*/ 1339913 h 1339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0" h="1339913">
                <a:moveTo>
                  <a:pt x="12071" y="0"/>
                </a:moveTo>
                <a:lnTo>
                  <a:pt x="12071" y="172016"/>
                </a:lnTo>
                <a:lnTo>
                  <a:pt x="12071" y="271604"/>
                </a:lnTo>
                <a:lnTo>
                  <a:pt x="15089" y="341014"/>
                </a:lnTo>
                <a:lnTo>
                  <a:pt x="69410" y="621671"/>
                </a:lnTo>
                <a:cubicBezTo>
                  <a:pt x="69409" y="713212"/>
                  <a:pt x="66392" y="726288"/>
                  <a:pt x="66391" y="817829"/>
                </a:cubicBezTo>
                <a:lnTo>
                  <a:pt x="33196" y="995881"/>
                </a:lnTo>
                <a:lnTo>
                  <a:pt x="0" y="1216182"/>
                </a:lnTo>
                <a:lnTo>
                  <a:pt x="3018" y="1339913"/>
                </a:lnTo>
              </a:path>
            </a:pathLst>
          </a:custGeom>
          <a:noFill/>
          <a:ln w="76200">
            <a:solidFill>
              <a:schemeClr val="accent2">
                <a:lumMod val="60000"/>
                <a:lumOff val="40000"/>
                <a:alpha val="54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Forme libre 125"/>
          <p:cNvSpPr/>
          <p:nvPr/>
        </p:nvSpPr>
        <p:spPr>
          <a:xfrm>
            <a:off x="4543579" y="4077072"/>
            <a:ext cx="51769" cy="1205543"/>
          </a:xfrm>
          <a:custGeom>
            <a:avLst/>
            <a:gdLst>
              <a:gd name="connsiteX0" fmla="*/ 87517 w 93552"/>
              <a:gd name="connsiteY0" fmla="*/ 0 h 1342931"/>
              <a:gd name="connsiteX1" fmla="*/ 93552 w 93552"/>
              <a:gd name="connsiteY1" fmla="*/ 344032 h 1342931"/>
              <a:gd name="connsiteX2" fmla="*/ 57338 w 93552"/>
              <a:gd name="connsiteY2" fmla="*/ 482852 h 1342931"/>
              <a:gd name="connsiteX3" fmla="*/ 0 w 93552"/>
              <a:gd name="connsiteY3" fmla="*/ 694099 h 1342931"/>
              <a:gd name="connsiteX4" fmla="*/ 9053 w 93552"/>
              <a:gd name="connsiteY4" fmla="*/ 890258 h 1342931"/>
              <a:gd name="connsiteX5" fmla="*/ 51303 w 93552"/>
              <a:gd name="connsiteY5" fmla="*/ 953632 h 1342931"/>
              <a:gd name="connsiteX6" fmla="*/ 54321 w 93552"/>
              <a:gd name="connsiteY6" fmla="*/ 953632 h 1342931"/>
              <a:gd name="connsiteX7" fmla="*/ 84499 w 93552"/>
              <a:gd name="connsiteY7" fmla="*/ 1207129 h 1342931"/>
              <a:gd name="connsiteX8" fmla="*/ 84499 w 93552"/>
              <a:gd name="connsiteY8" fmla="*/ 1342931 h 1342931"/>
              <a:gd name="connsiteX9" fmla="*/ 84499 w 93552"/>
              <a:gd name="connsiteY9" fmla="*/ 1336895 h 1342931"/>
              <a:gd name="connsiteX10" fmla="*/ 84499 w 93552"/>
              <a:gd name="connsiteY10" fmla="*/ 1336895 h 1342931"/>
              <a:gd name="connsiteX0" fmla="*/ 87517 w 93552"/>
              <a:gd name="connsiteY0" fmla="*/ 0 h 1342931"/>
              <a:gd name="connsiteX1" fmla="*/ 93552 w 93552"/>
              <a:gd name="connsiteY1" fmla="*/ 344032 h 1342931"/>
              <a:gd name="connsiteX2" fmla="*/ 57338 w 93552"/>
              <a:gd name="connsiteY2" fmla="*/ 482852 h 1342931"/>
              <a:gd name="connsiteX3" fmla="*/ 0 w 93552"/>
              <a:gd name="connsiteY3" fmla="*/ 694099 h 1342931"/>
              <a:gd name="connsiteX4" fmla="*/ 21124 w 93552"/>
              <a:gd name="connsiteY4" fmla="*/ 893275 h 1342931"/>
              <a:gd name="connsiteX5" fmla="*/ 51303 w 93552"/>
              <a:gd name="connsiteY5" fmla="*/ 953632 h 1342931"/>
              <a:gd name="connsiteX6" fmla="*/ 54321 w 93552"/>
              <a:gd name="connsiteY6" fmla="*/ 953632 h 1342931"/>
              <a:gd name="connsiteX7" fmla="*/ 84499 w 93552"/>
              <a:gd name="connsiteY7" fmla="*/ 1207129 h 1342931"/>
              <a:gd name="connsiteX8" fmla="*/ 84499 w 93552"/>
              <a:gd name="connsiteY8" fmla="*/ 1342931 h 1342931"/>
              <a:gd name="connsiteX9" fmla="*/ 84499 w 93552"/>
              <a:gd name="connsiteY9" fmla="*/ 1336895 h 1342931"/>
              <a:gd name="connsiteX10" fmla="*/ 84499 w 93552"/>
              <a:gd name="connsiteY10" fmla="*/ 1336895 h 1342931"/>
              <a:gd name="connsiteX0" fmla="*/ 87517 w 93552"/>
              <a:gd name="connsiteY0" fmla="*/ 0 h 1342931"/>
              <a:gd name="connsiteX1" fmla="*/ 93552 w 93552"/>
              <a:gd name="connsiteY1" fmla="*/ 344032 h 1342931"/>
              <a:gd name="connsiteX2" fmla="*/ 57338 w 93552"/>
              <a:gd name="connsiteY2" fmla="*/ 482852 h 1342931"/>
              <a:gd name="connsiteX3" fmla="*/ 0 w 93552"/>
              <a:gd name="connsiteY3" fmla="*/ 694099 h 1342931"/>
              <a:gd name="connsiteX4" fmla="*/ 21124 w 93552"/>
              <a:gd name="connsiteY4" fmla="*/ 893275 h 1342931"/>
              <a:gd name="connsiteX5" fmla="*/ 51303 w 93552"/>
              <a:gd name="connsiteY5" fmla="*/ 953632 h 1342931"/>
              <a:gd name="connsiteX6" fmla="*/ 54321 w 93552"/>
              <a:gd name="connsiteY6" fmla="*/ 953632 h 1342931"/>
              <a:gd name="connsiteX7" fmla="*/ 84499 w 93552"/>
              <a:gd name="connsiteY7" fmla="*/ 1207129 h 1342931"/>
              <a:gd name="connsiteX8" fmla="*/ 84499 w 93552"/>
              <a:gd name="connsiteY8" fmla="*/ 1342931 h 1342931"/>
              <a:gd name="connsiteX9" fmla="*/ 84499 w 93552"/>
              <a:gd name="connsiteY9" fmla="*/ 1336895 h 1342931"/>
              <a:gd name="connsiteX10" fmla="*/ 84499 w 93552"/>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3017 w 75445"/>
              <a:gd name="connsiteY4" fmla="*/ 893275 h 1342931"/>
              <a:gd name="connsiteX5" fmla="*/ 33196 w 75445"/>
              <a:gd name="connsiteY5" fmla="*/ 953632 h 1342931"/>
              <a:gd name="connsiteX6" fmla="*/ 36214 w 75445"/>
              <a:gd name="connsiteY6" fmla="*/ 953632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36214 w 75445"/>
              <a:gd name="connsiteY6" fmla="*/ 953632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39232 w 75445"/>
              <a:gd name="connsiteY6" fmla="*/ 971739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66392 w 75445"/>
              <a:gd name="connsiteY6" fmla="*/ 1207129 h 1342931"/>
              <a:gd name="connsiteX7" fmla="*/ 66392 w 75445"/>
              <a:gd name="connsiteY7" fmla="*/ 1342931 h 1342931"/>
              <a:gd name="connsiteX8" fmla="*/ 66392 w 75445"/>
              <a:gd name="connsiteY8" fmla="*/ 1336895 h 1342931"/>
              <a:gd name="connsiteX9" fmla="*/ 66392 w 75445"/>
              <a:gd name="connsiteY9"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54320 w 75445"/>
              <a:gd name="connsiteY6" fmla="*/ 965703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54320 w 75445"/>
              <a:gd name="connsiteY6" fmla="*/ 980792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6035 w 75445"/>
              <a:gd name="connsiteY4" fmla="*/ 893275 h 1342931"/>
              <a:gd name="connsiteX5" fmla="*/ 33196 w 75445"/>
              <a:gd name="connsiteY5" fmla="*/ 953632 h 1342931"/>
              <a:gd name="connsiteX6" fmla="*/ 54320 w 75445"/>
              <a:gd name="connsiteY6" fmla="*/ 992863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69410 w 75445"/>
              <a:gd name="connsiteY0" fmla="*/ 0 h 1342931"/>
              <a:gd name="connsiteX1" fmla="*/ 75445 w 75445"/>
              <a:gd name="connsiteY1" fmla="*/ 344032 h 1342931"/>
              <a:gd name="connsiteX2" fmla="*/ 39231 w 75445"/>
              <a:gd name="connsiteY2" fmla="*/ 482852 h 1342931"/>
              <a:gd name="connsiteX3" fmla="*/ 0 w 75445"/>
              <a:gd name="connsiteY3" fmla="*/ 691081 h 1342931"/>
              <a:gd name="connsiteX4" fmla="*/ 21125 w 75445"/>
              <a:gd name="connsiteY4" fmla="*/ 893275 h 1342931"/>
              <a:gd name="connsiteX5" fmla="*/ 33196 w 75445"/>
              <a:gd name="connsiteY5" fmla="*/ 953632 h 1342931"/>
              <a:gd name="connsiteX6" fmla="*/ 54320 w 75445"/>
              <a:gd name="connsiteY6" fmla="*/ 992863 h 1342931"/>
              <a:gd name="connsiteX7" fmla="*/ 66392 w 75445"/>
              <a:gd name="connsiteY7" fmla="*/ 1207129 h 1342931"/>
              <a:gd name="connsiteX8" fmla="*/ 66392 w 75445"/>
              <a:gd name="connsiteY8" fmla="*/ 1342931 h 1342931"/>
              <a:gd name="connsiteX9" fmla="*/ 66392 w 75445"/>
              <a:gd name="connsiteY9" fmla="*/ 1336895 h 1342931"/>
              <a:gd name="connsiteX10" fmla="*/ 66392 w 75445"/>
              <a:gd name="connsiteY10" fmla="*/ 1336895 h 1342931"/>
              <a:gd name="connsiteX0" fmla="*/ 57338 w 63373"/>
              <a:gd name="connsiteY0" fmla="*/ 0 h 1342931"/>
              <a:gd name="connsiteX1" fmla="*/ 63373 w 63373"/>
              <a:gd name="connsiteY1" fmla="*/ 344032 h 1342931"/>
              <a:gd name="connsiteX2" fmla="*/ 27159 w 63373"/>
              <a:gd name="connsiteY2" fmla="*/ 482852 h 1342931"/>
              <a:gd name="connsiteX3" fmla="*/ 0 w 63373"/>
              <a:gd name="connsiteY3" fmla="*/ 688063 h 1342931"/>
              <a:gd name="connsiteX4" fmla="*/ 9053 w 63373"/>
              <a:gd name="connsiteY4" fmla="*/ 893275 h 1342931"/>
              <a:gd name="connsiteX5" fmla="*/ 21124 w 63373"/>
              <a:gd name="connsiteY5" fmla="*/ 953632 h 1342931"/>
              <a:gd name="connsiteX6" fmla="*/ 42248 w 63373"/>
              <a:gd name="connsiteY6" fmla="*/ 992863 h 1342931"/>
              <a:gd name="connsiteX7" fmla="*/ 54320 w 63373"/>
              <a:gd name="connsiteY7" fmla="*/ 1207129 h 1342931"/>
              <a:gd name="connsiteX8" fmla="*/ 54320 w 63373"/>
              <a:gd name="connsiteY8" fmla="*/ 1342931 h 1342931"/>
              <a:gd name="connsiteX9" fmla="*/ 54320 w 63373"/>
              <a:gd name="connsiteY9" fmla="*/ 1336895 h 1342931"/>
              <a:gd name="connsiteX10" fmla="*/ 54320 w 63373"/>
              <a:gd name="connsiteY10" fmla="*/ 1336895 h 1342931"/>
              <a:gd name="connsiteX0" fmla="*/ 48576 w 54611"/>
              <a:gd name="connsiteY0" fmla="*/ 0 h 1342931"/>
              <a:gd name="connsiteX1" fmla="*/ 54611 w 54611"/>
              <a:gd name="connsiteY1" fmla="*/ 344032 h 1342931"/>
              <a:gd name="connsiteX2" fmla="*/ 18397 w 54611"/>
              <a:gd name="connsiteY2" fmla="*/ 482852 h 1342931"/>
              <a:gd name="connsiteX3" fmla="*/ 291 w 54611"/>
              <a:gd name="connsiteY3" fmla="*/ 688063 h 1342931"/>
              <a:gd name="connsiteX4" fmla="*/ 291 w 54611"/>
              <a:gd name="connsiteY4" fmla="*/ 893275 h 1342931"/>
              <a:gd name="connsiteX5" fmla="*/ 12362 w 54611"/>
              <a:gd name="connsiteY5" fmla="*/ 953632 h 1342931"/>
              <a:gd name="connsiteX6" fmla="*/ 33486 w 54611"/>
              <a:gd name="connsiteY6" fmla="*/ 992863 h 1342931"/>
              <a:gd name="connsiteX7" fmla="*/ 45558 w 54611"/>
              <a:gd name="connsiteY7" fmla="*/ 1207129 h 1342931"/>
              <a:gd name="connsiteX8" fmla="*/ 45558 w 54611"/>
              <a:gd name="connsiteY8" fmla="*/ 1342931 h 1342931"/>
              <a:gd name="connsiteX9" fmla="*/ 45558 w 54611"/>
              <a:gd name="connsiteY9" fmla="*/ 1336895 h 1342931"/>
              <a:gd name="connsiteX10" fmla="*/ 45558 w 54611"/>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12072 w 54320"/>
              <a:gd name="connsiteY4" fmla="*/ 881204 h 1342931"/>
              <a:gd name="connsiteX5" fmla="*/ 12071 w 54320"/>
              <a:gd name="connsiteY5" fmla="*/ 953632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45267 w 54320"/>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3018 w 54320"/>
              <a:gd name="connsiteY4" fmla="*/ 881204 h 1342931"/>
              <a:gd name="connsiteX5" fmla="*/ 12071 w 54320"/>
              <a:gd name="connsiteY5" fmla="*/ 953632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45267 w 54320"/>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3018 w 54320"/>
              <a:gd name="connsiteY4" fmla="*/ 881204 h 1342931"/>
              <a:gd name="connsiteX5" fmla="*/ 18107 w 54320"/>
              <a:gd name="connsiteY5" fmla="*/ 938543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45267 w 54320"/>
              <a:gd name="connsiteY10" fmla="*/ 1336895 h 1342931"/>
              <a:gd name="connsiteX0" fmla="*/ 48285 w 54320"/>
              <a:gd name="connsiteY0" fmla="*/ 0 h 1342931"/>
              <a:gd name="connsiteX1" fmla="*/ 54320 w 54320"/>
              <a:gd name="connsiteY1" fmla="*/ 344032 h 1342931"/>
              <a:gd name="connsiteX2" fmla="*/ 18106 w 54320"/>
              <a:gd name="connsiteY2" fmla="*/ 482852 h 1342931"/>
              <a:gd name="connsiteX3" fmla="*/ 0 w 54320"/>
              <a:gd name="connsiteY3" fmla="*/ 688063 h 1342931"/>
              <a:gd name="connsiteX4" fmla="*/ 3018 w 54320"/>
              <a:gd name="connsiteY4" fmla="*/ 881204 h 1342931"/>
              <a:gd name="connsiteX5" fmla="*/ 18107 w 54320"/>
              <a:gd name="connsiteY5" fmla="*/ 938543 h 1342931"/>
              <a:gd name="connsiteX6" fmla="*/ 33195 w 54320"/>
              <a:gd name="connsiteY6" fmla="*/ 992863 h 1342931"/>
              <a:gd name="connsiteX7" fmla="*/ 45267 w 54320"/>
              <a:gd name="connsiteY7" fmla="*/ 1207129 h 1342931"/>
              <a:gd name="connsiteX8" fmla="*/ 45267 w 54320"/>
              <a:gd name="connsiteY8" fmla="*/ 1342931 h 1342931"/>
              <a:gd name="connsiteX9" fmla="*/ 45267 w 54320"/>
              <a:gd name="connsiteY9" fmla="*/ 1336895 h 1342931"/>
              <a:gd name="connsiteX10" fmla="*/ 39231 w 54320"/>
              <a:gd name="connsiteY10" fmla="*/ 1336895 h 1342931"/>
              <a:gd name="connsiteX0" fmla="*/ 48285 w 54320"/>
              <a:gd name="connsiteY0" fmla="*/ 0 h 1343719"/>
              <a:gd name="connsiteX1" fmla="*/ 54320 w 54320"/>
              <a:gd name="connsiteY1" fmla="*/ 344032 h 1343719"/>
              <a:gd name="connsiteX2" fmla="*/ 18106 w 54320"/>
              <a:gd name="connsiteY2" fmla="*/ 482852 h 1343719"/>
              <a:gd name="connsiteX3" fmla="*/ 0 w 54320"/>
              <a:gd name="connsiteY3" fmla="*/ 688063 h 1343719"/>
              <a:gd name="connsiteX4" fmla="*/ 3018 w 54320"/>
              <a:gd name="connsiteY4" fmla="*/ 881204 h 1343719"/>
              <a:gd name="connsiteX5" fmla="*/ 18107 w 54320"/>
              <a:gd name="connsiteY5" fmla="*/ 938543 h 1343719"/>
              <a:gd name="connsiteX6" fmla="*/ 33195 w 54320"/>
              <a:gd name="connsiteY6" fmla="*/ 992863 h 1343719"/>
              <a:gd name="connsiteX7" fmla="*/ 45267 w 54320"/>
              <a:gd name="connsiteY7" fmla="*/ 1207129 h 1343719"/>
              <a:gd name="connsiteX8" fmla="*/ 45267 w 54320"/>
              <a:gd name="connsiteY8" fmla="*/ 1342931 h 1343719"/>
              <a:gd name="connsiteX9" fmla="*/ 45267 w 54320"/>
              <a:gd name="connsiteY9" fmla="*/ 1336895 h 1343719"/>
              <a:gd name="connsiteX10" fmla="*/ 39231 w 54320"/>
              <a:gd name="connsiteY10" fmla="*/ 1270503 h 1343719"/>
              <a:gd name="connsiteX0" fmla="*/ 48285 w 54320"/>
              <a:gd name="connsiteY0" fmla="*/ 0 h 1819747"/>
              <a:gd name="connsiteX1" fmla="*/ 54320 w 54320"/>
              <a:gd name="connsiteY1" fmla="*/ 344032 h 1819747"/>
              <a:gd name="connsiteX2" fmla="*/ 18106 w 54320"/>
              <a:gd name="connsiteY2" fmla="*/ 482852 h 1819747"/>
              <a:gd name="connsiteX3" fmla="*/ 0 w 54320"/>
              <a:gd name="connsiteY3" fmla="*/ 688063 h 1819747"/>
              <a:gd name="connsiteX4" fmla="*/ 3018 w 54320"/>
              <a:gd name="connsiteY4" fmla="*/ 881204 h 1819747"/>
              <a:gd name="connsiteX5" fmla="*/ 18107 w 54320"/>
              <a:gd name="connsiteY5" fmla="*/ 938543 h 1819747"/>
              <a:gd name="connsiteX6" fmla="*/ 33195 w 54320"/>
              <a:gd name="connsiteY6" fmla="*/ 992863 h 1819747"/>
              <a:gd name="connsiteX7" fmla="*/ 45267 w 54320"/>
              <a:gd name="connsiteY7" fmla="*/ 1207129 h 1819747"/>
              <a:gd name="connsiteX8" fmla="*/ 36213 w 54320"/>
              <a:gd name="connsiteY8" fmla="*/ 1819747 h 1819747"/>
              <a:gd name="connsiteX9" fmla="*/ 45267 w 54320"/>
              <a:gd name="connsiteY9" fmla="*/ 1336895 h 1819747"/>
              <a:gd name="connsiteX10" fmla="*/ 39231 w 54320"/>
              <a:gd name="connsiteY10" fmla="*/ 1270503 h 1819747"/>
              <a:gd name="connsiteX0" fmla="*/ 48285 w 54320"/>
              <a:gd name="connsiteY0" fmla="*/ 0 h 1822764"/>
              <a:gd name="connsiteX1" fmla="*/ 54320 w 54320"/>
              <a:gd name="connsiteY1" fmla="*/ 344032 h 1822764"/>
              <a:gd name="connsiteX2" fmla="*/ 18106 w 54320"/>
              <a:gd name="connsiteY2" fmla="*/ 482852 h 1822764"/>
              <a:gd name="connsiteX3" fmla="*/ 0 w 54320"/>
              <a:gd name="connsiteY3" fmla="*/ 688063 h 1822764"/>
              <a:gd name="connsiteX4" fmla="*/ 3018 w 54320"/>
              <a:gd name="connsiteY4" fmla="*/ 881204 h 1822764"/>
              <a:gd name="connsiteX5" fmla="*/ 18107 w 54320"/>
              <a:gd name="connsiteY5" fmla="*/ 938543 h 1822764"/>
              <a:gd name="connsiteX6" fmla="*/ 33195 w 54320"/>
              <a:gd name="connsiteY6" fmla="*/ 992863 h 1822764"/>
              <a:gd name="connsiteX7" fmla="*/ 45267 w 54320"/>
              <a:gd name="connsiteY7" fmla="*/ 1207129 h 1822764"/>
              <a:gd name="connsiteX8" fmla="*/ 51302 w 54320"/>
              <a:gd name="connsiteY8" fmla="*/ 1822764 h 1822764"/>
              <a:gd name="connsiteX9" fmla="*/ 45267 w 54320"/>
              <a:gd name="connsiteY9" fmla="*/ 1336895 h 1822764"/>
              <a:gd name="connsiteX10" fmla="*/ 39231 w 54320"/>
              <a:gd name="connsiteY10" fmla="*/ 1270503 h 182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20" h="1822764">
                <a:moveTo>
                  <a:pt x="48285" y="0"/>
                </a:moveTo>
                <a:lnTo>
                  <a:pt x="54320" y="344032"/>
                </a:lnTo>
                <a:lnTo>
                  <a:pt x="18106" y="482852"/>
                </a:lnTo>
                <a:lnTo>
                  <a:pt x="0" y="688063"/>
                </a:lnTo>
                <a:cubicBezTo>
                  <a:pt x="1006" y="755461"/>
                  <a:pt x="2012" y="813806"/>
                  <a:pt x="3018" y="881204"/>
                </a:cubicBezTo>
                <a:cubicBezTo>
                  <a:pt x="3018" y="905347"/>
                  <a:pt x="18107" y="914400"/>
                  <a:pt x="18107" y="938543"/>
                </a:cubicBezTo>
                <a:cubicBezTo>
                  <a:pt x="19113" y="941561"/>
                  <a:pt x="32189" y="989845"/>
                  <a:pt x="33195" y="992863"/>
                </a:cubicBezTo>
                <a:lnTo>
                  <a:pt x="45267" y="1207129"/>
                </a:lnTo>
                <a:cubicBezTo>
                  <a:pt x="47279" y="1412341"/>
                  <a:pt x="49290" y="1617552"/>
                  <a:pt x="51302" y="1822764"/>
                </a:cubicBezTo>
                <a:cubicBezTo>
                  <a:pt x="51302" y="1820752"/>
                  <a:pt x="47279" y="1428938"/>
                  <a:pt x="45267" y="1336895"/>
                </a:cubicBezTo>
                <a:cubicBezTo>
                  <a:pt x="43255" y="1244852"/>
                  <a:pt x="41243" y="1270503"/>
                  <a:pt x="39231" y="1270503"/>
                </a:cubicBezTo>
              </a:path>
            </a:pathLst>
          </a:custGeom>
          <a:noFill/>
          <a:ln w="76200">
            <a:solidFill>
              <a:schemeClr val="accent2">
                <a:lumMod val="60000"/>
                <a:lumOff val="40000"/>
                <a:alpha val="54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Ellipse 73"/>
          <p:cNvSpPr/>
          <p:nvPr/>
        </p:nvSpPr>
        <p:spPr>
          <a:xfrm>
            <a:off x="4513660" y="4179873"/>
            <a:ext cx="168251" cy="166872"/>
          </a:xfrm>
          <a:prstGeom prst="ellipse">
            <a:avLst/>
          </a:prstGeom>
          <a:gradFill flip="none" rotWithShape="1">
            <a:gsLst>
              <a:gs pos="0">
                <a:schemeClr val="tx2">
                  <a:lumMod val="90000"/>
                </a:schemeClr>
              </a:gs>
              <a:gs pos="100000">
                <a:schemeClr val="bg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Forme libre 76"/>
          <p:cNvSpPr/>
          <p:nvPr/>
        </p:nvSpPr>
        <p:spPr>
          <a:xfrm>
            <a:off x="4497222" y="4337481"/>
            <a:ext cx="208484" cy="387663"/>
          </a:xfrm>
          <a:custGeom>
            <a:avLst/>
            <a:gdLst>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310896 h 515722"/>
              <a:gd name="connsiteX1" fmla="*/ 0 w 223114"/>
              <a:gd name="connsiteY1" fmla="*/ 310896 h 515722"/>
              <a:gd name="connsiteX2" fmla="*/ 69495 w 223114"/>
              <a:gd name="connsiteY2" fmla="*/ 310896 h 515722"/>
              <a:gd name="connsiteX3" fmla="*/ 215799 w 223114"/>
              <a:gd name="connsiteY3" fmla="*/ 318211 h 515722"/>
              <a:gd name="connsiteX4" fmla="*/ 3658 w 223114"/>
              <a:gd name="connsiteY4" fmla="*/ 369418 h 515722"/>
              <a:gd name="connsiteX5" fmla="*/ 208484 w 223114"/>
              <a:gd name="connsiteY5" fmla="*/ 391363 h 515722"/>
              <a:gd name="connsiteX6" fmla="*/ 7316 w 223114"/>
              <a:gd name="connsiteY6" fmla="*/ 435254 h 515722"/>
              <a:gd name="connsiteX7" fmla="*/ 204826 w 223114"/>
              <a:gd name="connsiteY7" fmla="*/ 464515 h 515722"/>
              <a:gd name="connsiteX8" fmla="*/ 7316 w 223114"/>
              <a:gd name="connsiteY8" fmla="*/ 504749 h 515722"/>
              <a:gd name="connsiteX9" fmla="*/ 223114 w 223114"/>
              <a:gd name="connsiteY9" fmla="*/ 515722 h 515722"/>
              <a:gd name="connsiteX10" fmla="*/ 223114 w 223114"/>
              <a:gd name="connsiteY10" fmla="*/ 515722 h 515722"/>
              <a:gd name="connsiteX11" fmla="*/ 54864 w 223114"/>
              <a:gd name="connsiteY11" fmla="*/ 208483 h 515722"/>
              <a:gd name="connsiteX12" fmla="*/ 18288 w 223114"/>
              <a:gd name="connsiteY12" fmla="*/ 208483 h 515722"/>
              <a:gd name="connsiteX13" fmla="*/ 18288 w 223114"/>
              <a:gd name="connsiteY13" fmla="*/ 208483 h 515722"/>
              <a:gd name="connsiteX14" fmla="*/ 62180 w 223114"/>
              <a:gd name="connsiteY14" fmla="*/ 0 h 515722"/>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4864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4864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0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3658 h 307239"/>
              <a:gd name="connsiteX12" fmla="*/ 18288 w 223114"/>
              <a:gd name="connsiteY12" fmla="*/ 0 h 307239"/>
              <a:gd name="connsiteX13" fmla="*/ 18288 w 223114"/>
              <a:gd name="connsiteY13"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3658 h 307239"/>
              <a:gd name="connsiteX12" fmla="*/ 18288 w 223114"/>
              <a:gd name="connsiteY12" fmla="*/ 0 h 307239"/>
              <a:gd name="connsiteX0" fmla="*/ 0 w 223114"/>
              <a:gd name="connsiteY0" fmla="*/ 102413 h 307239"/>
              <a:gd name="connsiteX1" fmla="*/ 0 w 223114"/>
              <a:gd name="connsiteY1" fmla="*/ 102413 h 307239"/>
              <a:gd name="connsiteX2" fmla="*/ 69495 w 223114"/>
              <a:gd name="connsiteY2" fmla="*/ 102413 h 307239"/>
              <a:gd name="connsiteX3" fmla="*/ 215799 w 223114"/>
              <a:gd name="connsiteY3" fmla="*/ 109728 h 307239"/>
              <a:gd name="connsiteX4" fmla="*/ 3658 w 223114"/>
              <a:gd name="connsiteY4" fmla="*/ 160935 h 307239"/>
              <a:gd name="connsiteX5" fmla="*/ 208484 w 223114"/>
              <a:gd name="connsiteY5" fmla="*/ 182880 h 307239"/>
              <a:gd name="connsiteX6" fmla="*/ 7316 w 223114"/>
              <a:gd name="connsiteY6" fmla="*/ 226771 h 307239"/>
              <a:gd name="connsiteX7" fmla="*/ 204826 w 223114"/>
              <a:gd name="connsiteY7" fmla="*/ 256032 h 307239"/>
              <a:gd name="connsiteX8" fmla="*/ 7316 w 223114"/>
              <a:gd name="connsiteY8" fmla="*/ 296266 h 307239"/>
              <a:gd name="connsiteX9" fmla="*/ 223114 w 223114"/>
              <a:gd name="connsiteY9" fmla="*/ 307239 h 307239"/>
              <a:gd name="connsiteX10" fmla="*/ 223114 w 223114"/>
              <a:gd name="connsiteY10" fmla="*/ 307239 h 307239"/>
              <a:gd name="connsiteX11" fmla="*/ 51206 w 223114"/>
              <a:gd name="connsiteY11" fmla="*/ 3658 h 307239"/>
              <a:gd name="connsiteX12" fmla="*/ 18288 w 223114"/>
              <a:gd name="connsiteY12" fmla="*/ 0 h 307239"/>
              <a:gd name="connsiteX0" fmla="*/ 0 w 223114"/>
              <a:gd name="connsiteY0" fmla="*/ 98755 h 303581"/>
              <a:gd name="connsiteX1" fmla="*/ 0 w 223114"/>
              <a:gd name="connsiteY1" fmla="*/ 98755 h 303581"/>
              <a:gd name="connsiteX2" fmla="*/ 69495 w 223114"/>
              <a:gd name="connsiteY2" fmla="*/ 98755 h 303581"/>
              <a:gd name="connsiteX3" fmla="*/ 215799 w 223114"/>
              <a:gd name="connsiteY3" fmla="*/ 106070 h 303581"/>
              <a:gd name="connsiteX4" fmla="*/ 3658 w 223114"/>
              <a:gd name="connsiteY4" fmla="*/ 157277 h 303581"/>
              <a:gd name="connsiteX5" fmla="*/ 208484 w 223114"/>
              <a:gd name="connsiteY5" fmla="*/ 179222 h 303581"/>
              <a:gd name="connsiteX6" fmla="*/ 7316 w 223114"/>
              <a:gd name="connsiteY6" fmla="*/ 223113 h 303581"/>
              <a:gd name="connsiteX7" fmla="*/ 204826 w 223114"/>
              <a:gd name="connsiteY7" fmla="*/ 252374 h 303581"/>
              <a:gd name="connsiteX8" fmla="*/ 7316 w 223114"/>
              <a:gd name="connsiteY8" fmla="*/ 292608 h 303581"/>
              <a:gd name="connsiteX9" fmla="*/ 223114 w 223114"/>
              <a:gd name="connsiteY9" fmla="*/ 303581 h 303581"/>
              <a:gd name="connsiteX10" fmla="*/ 223114 w 223114"/>
              <a:gd name="connsiteY10" fmla="*/ 303581 h 303581"/>
              <a:gd name="connsiteX11" fmla="*/ 51206 w 223114"/>
              <a:gd name="connsiteY11" fmla="*/ 0 h 303581"/>
              <a:gd name="connsiteX0" fmla="*/ 0 w 223114"/>
              <a:gd name="connsiteY0" fmla="*/ 109727 h 314553"/>
              <a:gd name="connsiteX1" fmla="*/ 0 w 223114"/>
              <a:gd name="connsiteY1" fmla="*/ 109727 h 314553"/>
              <a:gd name="connsiteX2" fmla="*/ 69495 w 223114"/>
              <a:gd name="connsiteY2" fmla="*/ 109727 h 314553"/>
              <a:gd name="connsiteX3" fmla="*/ 215799 w 223114"/>
              <a:gd name="connsiteY3" fmla="*/ 117042 h 314553"/>
              <a:gd name="connsiteX4" fmla="*/ 3658 w 223114"/>
              <a:gd name="connsiteY4" fmla="*/ 168249 h 314553"/>
              <a:gd name="connsiteX5" fmla="*/ 208484 w 223114"/>
              <a:gd name="connsiteY5" fmla="*/ 190194 h 314553"/>
              <a:gd name="connsiteX6" fmla="*/ 7316 w 223114"/>
              <a:gd name="connsiteY6" fmla="*/ 234085 h 314553"/>
              <a:gd name="connsiteX7" fmla="*/ 204826 w 223114"/>
              <a:gd name="connsiteY7" fmla="*/ 263346 h 314553"/>
              <a:gd name="connsiteX8" fmla="*/ 7316 w 223114"/>
              <a:gd name="connsiteY8" fmla="*/ 303580 h 314553"/>
              <a:gd name="connsiteX9" fmla="*/ 223114 w 223114"/>
              <a:gd name="connsiteY9" fmla="*/ 314553 h 314553"/>
              <a:gd name="connsiteX10" fmla="*/ 223114 w 223114"/>
              <a:gd name="connsiteY10" fmla="*/ 314553 h 314553"/>
              <a:gd name="connsiteX11" fmla="*/ 58522 w 223114"/>
              <a:gd name="connsiteY11" fmla="*/ 0 h 314553"/>
              <a:gd name="connsiteX0" fmla="*/ 0 w 223114"/>
              <a:gd name="connsiteY0" fmla="*/ 0 h 204826"/>
              <a:gd name="connsiteX1" fmla="*/ 0 w 223114"/>
              <a:gd name="connsiteY1" fmla="*/ 0 h 204826"/>
              <a:gd name="connsiteX2" fmla="*/ 69495 w 223114"/>
              <a:gd name="connsiteY2" fmla="*/ 0 h 204826"/>
              <a:gd name="connsiteX3" fmla="*/ 215799 w 223114"/>
              <a:gd name="connsiteY3" fmla="*/ 7315 h 204826"/>
              <a:gd name="connsiteX4" fmla="*/ 3658 w 223114"/>
              <a:gd name="connsiteY4" fmla="*/ 58522 h 204826"/>
              <a:gd name="connsiteX5" fmla="*/ 208484 w 223114"/>
              <a:gd name="connsiteY5" fmla="*/ 80467 h 204826"/>
              <a:gd name="connsiteX6" fmla="*/ 7316 w 223114"/>
              <a:gd name="connsiteY6" fmla="*/ 124358 h 204826"/>
              <a:gd name="connsiteX7" fmla="*/ 204826 w 223114"/>
              <a:gd name="connsiteY7" fmla="*/ 153619 h 204826"/>
              <a:gd name="connsiteX8" fmla="*/ 7316 w 223114"/>
              <a:gd name="connsiteY8" fmla="*/ 193853 h 204826"/>
              <a:gd name="connsiteX9" fmla="*/ 223114 w 223114"/>
              <a:gd name="connsiteY9" fmla="*/ 204826 h 204826"/>
              <a:gd name="connsiteX10" fmla="*/ 223114 w 223114"/>
              <a:gd name="connsiteY10" fmla="*/ 204826 h 204826"/>
              <a:gd name="connsiteX0" fmla="*/ 0 w 223114"/>
              <a:gd name="connsiteY0" fmla="*/ 3658 h 208484"/>
              <a:gd name="connsiteX1" fmla="*/ 0 w 223114"/>
              <a:gd name="connsiteY1" fmla="*/ 3658 h 208484"/>
              <a:gd name="connsiteX2" fmla="*/ 73153 w 223114"/>
              <a:gd name="connsiteY2" fmla="*/ 0 h 208484"/>
              <a:gd name="connsiteX3" fmla="*/ 215799 w 223114"/>
              <a:gd name="connsiteY3" fmla="*/ 10973 h 208484"/>
              <a:gd name="connsiteX4" fmla="*/ 3658 w 223114"/>
              <a:gd name="connsiteY4" fmla="*/ 62180 h 208484"/>
              <a:gd name="connsiteX5" fmla="*/ 208484 w 223114"/>
              <a:gd name="connsiteY5" fmla="*/ 84125 h 208484"/>
              <a:gd name="connsiteX6" fmla="*/ 7316 w 223114"/>
              <a:gd name="connsiteY6" fmla="*/ 128016 h 208484"/>
              <a:gd name="connsiteX7" fmla="*/ 204826 w 223114"/>
              <a:gd name="connsiteY7" fmla="*/ 157277 h 208484"/>
              <a:gd name="connsiteX8" fmla="*/ 7316 w 223114"/>
              <a:gd name="connsiteY8" fmla="*/ 197511 h 208484"/>
              <a:gd name="connsiteX9" fmla="*/ 223114 w 223114"/>
              <a:gd name="connsiteY9" fmla="*/ 208484 h 208484"/>
              <a:gd name="connsiteX10" fmla="*/ 223114 w 223114"/>
              <a:gd name="connsiteY10" fmla="*/ 208484 h 208484"/>
              <a:gd name="connsiteX0" fmla="*/ 0 w 223114"/>
              <a:gd name="connsiteY0" fmla="*/ 0 h 204826"/>
              <a:gd name="connsiteX1" fmla="*/ 0 w 223114"/>
              <a:gd name="connsiteY1" fmla="*/ 0 h 204826"/>
              <a:gd name="connsiteX2" fmla="*/ 73153 w 223114"/>
              <a:gd name="connsiteY2" fmla="*/ 1105 h 204826"/>
              <a:gd name="connsiteX3" fmla="*/ 215799 w 223114"/>
              <a:gd name="connsiteY3" fmla="*/ 7315 h 204826"/>
              <a:gd name="connsiteX4" fmla="*/ 3658 w 223114"/>
              <a:gd name="connsiteY4" fmla="*/ 58522 h 204826"/>
              <a:gd name="connsiteX5" fmla="*/ 208484 w 223114"/>
              <a:gd name="connsiteY5" fmla="*/ 80467 h 204826"/>
              <a:gd name="connsiteX6" fmla="*/ 7316 w 223114"/>
              <a:gd name="connsiteY6" fmla="*/ 124358 h 204826"/>
              <a:gd name="connsiteX7" fmla="*/ 204826 w 223114"/>
              <a:gd name="connsiteY7" fmla="*/ 153619 h 204826"/>
              <a:gd name="connsiteX8" fmla="*/ 7316 w 223114"/>
              <a:gd name="connsiteY8" fmla="*/ 193853 h 204826"/>
              <a:gd name="connsiteX9" fmla="*/ 223114 w 223114"/>
              <a:gd name="connsiteY9" fmla="*/ 204826 h 204826"/>
              <a:gd name="connsiteX10" fmla="*/ 223114 w 223114"/>
              <a:gd name="connsiteY10" fmla="*/ 204826 h 204826"/>
              <a:gd name="connsiteX0" fmla="*/ 0 w 235337"/>
              <a:gd name="connsiteY0" fmla="*/ 0 h 207207"/>
              <a:gd name="connsiteX1" fmla="*/ 0 w 235337"/>
              <a:gd name="connsiteY1" fmla="*/ 0 h 207207"/>
              <a:gd name="connsiteX2" fmla="*/ 73153 w 235337"/>
              <a:gd name="connsiteY2" fmla="*/ 1105 h 207207"/>
              <a:gd name="connsiteX3" fmla="*/ 215799 w 235337"/>
              <a:gd name="connsiteY3" fmla="*/ 7315 h 207207"/>
              <a:gd name="connsiteX4" fmla="*/ 3658 w 235337"/>
              <a:gd name="connsiteY4" fmla="*/ 58522 h 207207"/>
              <a:gd name="connsiteX5" fmla="*/ 208484 w 235337"/>
              <a:gd name="connsiteY5" fmla="*/ 80467 h 207207"/>
              <a:gd name="connsiteX6" fmla="*/ 7316 w 235337"/>
              <a:gd name="connsiteY6" fmla="*/ 124358 h 207207"/>
              <a:gd name="connsiteX7" fmla="*/ 204826 w 235337"/>
              <a:gd name="connsiteY7" fmla="*/ 153619 h 207207"/>
              <a:gd name="connsiteX8" fmla="*/ 7316 w 235337"/>
              <a:gd name="connsiteY8" fmla="*/ 193853 h 207207"/>
              <a:gd name="connsiteX9" fmla="*/ 223114 w 235337"/>
              <a:gd name="connsiteY9" fmla="*/ 204826 h 207207"/>
              <a:gd name="connsiteX10" fmla="*/ 206445 w 235337"/>
              <a:gd name="connsiteY10" fmla="*/ 207207 h 207207"/>
              <a:gd name="connsiteX0" fmla="*/ 0 w 234213"/>
              <a:gd name="connsiteY0" fmla="*/ 0 h 205488"/>
              <a:gd name="connsiteX1" fmla="*/ 0 w 234213"/>
              <a:gd name="connsiteY1" fmla="*/ 0 h 205488"/>
              <a:gd name="connsiteX2" fmla="*/ 73153 w 234213"/>
              <a:gd name="connsiteY2" fmla="*/ 1105 h 205488"/>
              <a:gd name="connsiteX3" fmla="*/ 215799 w 234213"/>
              <a:gd name="connsiteY3" fmla="*/ 7315 h 205488"/>
              <a:gd name="connsiteX4" fmla="*/ 3658 w 234213"/>
              <a:gd name="connsiteY4" fmla="*/ 58522 h 205488"/>
              <a:gd name="connsiteX5" fmla="*/ 208484 w 234213"/>
              <a:gd name="connsiteY5" fmla="*/ 80467 h 205488"/>
              <a:gd name="connsiteX6" fmla="*/ 7316 w 234213"/>
              <a:gd name="connsiteY6" fmla="*/ 124358 h 205488"/>
              <a:gd name="connsiteX7" fmla="*/ 204826 w 234213"/>
              <a:gd name="connsiteY7" fmla="*/ 153619 h 205488"/>
              <a:gd name="connsiteX8" fmla="*/ 7316 w 234213"/>
              <a:gd name="connsiteY8" fmla="*/ 193853 h 205488"/>
              <a:gd name="connsiteX9" fmla="*/ 223114 w 234213"/>
              <a:gd name="connsiteY9" fmla="*/ 204826 h 205488"/>
              <a:gd name="connsiteX10" fmla="*/ 201683 w 234213"/>
              <a:gd name="connsiteY10" fmla="*/ 204826 h 205488"/>
              <a:gd name="connsiteX0" fmla="*/ 0 w 219093"/>
              <a:gd name="connsiteY0" fmla="*/ 0 h 207612"/>
              <a:gd name="connsiteX1" fmla="*/ 0 w 219093"/>
              <a:gd name="connsiteY1" fmla="*/ 0 h 207612"/>
              <a:gd name="connsiteX2" fmla="*/ 73153 w 219093"/>
              <a:gd name="connsiteY2" fmla="*/ 1105 h 207612"/>
              <a:gd name="connsiteX3" fmla="*/ 215799 w 219093"/>
              <a:gd name="connsiteY3" fmla="*/ 7315 h 207612"/>
              <a:gd name="connsiteX4" fmla="*/ 3658 w 219093"/>
              <a:gd name="connsiteY4" fmla="*/ 58522 h 207612"/>
              <a:gd name="connsiteX5" fmla="*/ 208484 w 219093"/>
              <a:gd name="connsiteY5" fmla="*/ 80467 h 207612"/>
              <a:gd name="connsiteX6" fmla="*/ 7316 w 219093"/>
              <a:gd name="connsiteY6" fmla="*/ 124358 h 207612"/>
              <a:gd name="connsiteX7" fmla="*/ 204826 w 219093"/>
              <a:gd name="connsiteY7" fmla="*/ 153619 h 207612"/>
              <a:gd name="connsiteX8" fmla="*/ 7316 w 219093"/>
              <a:gd name="connsiteY8" fmla="*/ 193853 h 207612"/>
              <a:gd name="connsiteX9" fmla="*/ 204064 w 219093"/>
              <a:gd name="connsiteY9" fmla="*/ 207207 h 207612"/>
              <a:gd name="connsiteX10" fmla="*/ 201683 w 219093"/>
              <a:gd name="connsiteY10" fmla="*/ 204826 h 207612"/>
              <a:gd name="connsiteX0" fmla="*/ 0 w 219093"/>
              <a:gd name="connsiteY0" fmla="*/ 0 h 207612"/>
              <a:gd name="connsiteX1" fmla="*/ 0 w 219093"/>
              <a:gd name="connsiteY1" fmla="*/ 0 h 207612"/>
              <a:gd name="connsiteX2" fmla="*/ 73153 w 219093"/>
              <a:gd name="connsiteY2" fmla="*/ 1105 h 207612"/>
              <a:gd name="connsiteX3" fmla="*/ 215799 w 219093"/>
              <a:gd name="connsiteY3" fmla="*/ 7315 h 207612"/>
              <a:gd name="connsiteX4" fmla="*/ 3658 w 219093"/>
              <a:gd name="connsiteY4" fmla="*/ 58522 h 207612"/>
              <a:gd name="connsiteX5" fmla="*/ 208484 w 219093"/>
              <a:gd name="connsiteY5" fmla="*/ 80467 h 207612"/>
              <a:gd name="connsiteX6" fmla="*/ 7316 w 219093"/>
              <a:gd name="connsiteY6" fmla="*/ 124358 h 207612"/>
              <a:gd name="connsiteX7" fmla="*/ 204826 w 219093"/>
              <a:gd name="connsiteY7" fmla="*/ 153619 h 207612"/>
              <a:gd name="connsiteX8" fmla="*/ 7316 w 219093"/>
              <a:gd name="connsiteY8" fmla="*/ 193853 h 207612"/>
              <a:gd name="connsiteX9" fmla="*/ 204064 w 219093"/>
              <a:gd name="connsiteY9" fmla="*/ 207207 h 207612"/>
              <a:gd name="connsiteX10" fmla="*/ 201683 w 219093"/>
              <a:gd name="connsiteY10" fmla="*/ 204826 h 207612"/>
              <a:gd name="connsiteX0" fmla="*/ 0 w 219093"/>
              <a:gd name="connsiteY0" fmla="*/ 0 h 216732"/>
              <a:gd name="connsiteX1" fmla="*/ 0 w 219093"/>
              <a:gd name="connsiteY1" fmla="*/ 0 h 216732"/>
              <a:gd name="connsiteX2" fmla="*/ 73153 w 219093"/>
              <a:gd name="connsiteY2" fmla="*/ 1105 h 216732"/>
              <a:gd name="connsiteX3" fmla="*/ 215799 w 219093"/>
              <a:gd name="connsiteY3" fmla="*/ 7315 h 216732"/>
              <a:gd name="connsiteX4" fmla="*/ 3658 w 219093"/>
              <a:gd name="connsiteY4" fmla="*/ 58522 h 216732"/>
              <a:gd name="connsiteX5" fmla="*/ 208484 w 219093"/>
              <a:gd name="connsiteY5" fmla="*/ 80467 h 216732"/>
              <a:gd name="connsiteX6" fmla="*/ 7316 w 219093"/>
              <a:gd name="connsiteY6" fmla="*/ 124358 h 216732"/>
              <a:gd name="connsiteX7" fmla="*/ 204826 w 219093"/>
              <a:gd name="connsiteY7" fmla="*/ 153619 h 216732"/>
              <a:gd name="connsiteX8" fmla="*/ 7316 w 219093"/>
              <a:gd name="connsiteY8" fmla="*/ 193853 h 216732"/>
              <a:gd name="connsiteX9" fmla="*/ 204064 w 219093"/>
              <a:gd name="connsiteY9" fmla="*/ 207207 h 216732"/>
              <a:gd name="connsiteX10" fmla="*/ 201683 w 219093"/>
              <a:gd name="connsiteY10" fmla="*/ 216732 h 216732"/>
              <a:gd name="connsiteX0" fmla="*/ 0 w 219093"/>
              <a:gd name="connsiteY0" fmla="*/ 0 h 216732"/>
              <a:gd name="connsiteX1" fmla="*/ 0 w 219093"/>
              <a:gd name="connsiteY1" fmla="*/ 0 h 216732"/>
              <a:gd name="connsiteX2" fmla="*/ 73153 w 219093"/>
              <a:gd name="connsiteY2" fmla="*/ 1105 h 216732"/>
              <a:gd name="connsiteX3" fmla="*/ 215799 w 219093"/>
              <a:gd name="connsiteY3" fmla="*/ 7315 h 216732"/>
              <a:gd name="connsiteX4" fmla="*/ 3658 w 219093"/>
              <a:gd name="connsiteY4" fmla="*/ 58522 h 216732"/>
              <a:gd name="connsiteX5" fmla="*/ 208484 w 219093"/>
              <a:gd name="connsiteY5" fmla="*/ 80467 h 216732"/>
              <a:gd name="connsiteX6" fmla="*/ 7316 w 219093"/>
              <a:gd name="connsiteY6" fmla="*/ 124358 h 216732"/>
              <a:gd name="connsiteX7" fmla="*/ 204826 w 219093"/>
              <a:gd name="connsiteY7" fmla="*/ 153619 h 216732"/>
              <a:gd name="connsiteX8" fmla="*/ 7316 w 219093"/>
              <a:gd name="connsiteY8" fmla="*/ 193853 h 216732"/>
              <a:gd name="connsiteX9" fmla="*/ 204064 w 219093"/>
              <a:gd name="connsiteY9" fmla="*/ 207207 h 216732"/>
              <a:gd name="connsiteX10" fmla="*/ 201683 w 219093"/>
              <a:gd name="connsiteY10" fmla="*/ 216732 h 216732"/>
              <a:gd name="connsiteX0" fmla="*/ 0 w 215799"/>
              <a:gd name="connsiteY0" fmla="*/ 0 h 207207"/>
              <a:gd name="connsiteX1" fmla="*/ 0 w 215799"/>
              <a:gd name="connsiteY1" fmla="*/ 0 h 207207"/>
              <a:gd name="connsiteX2" fmla="*/ 73153 w 215799"/>
              <a:gd name="connsiteY2" fmla="*/ 1105 h 207207"/>
              <a:gd name="connsiteX3" fmla="*/ 215799 w 215799"/>
              <a:gd name="connsiteY3" fmla="*/ 7315 h 207207"/>
              <a:gd name="connsiteX4" fmla="*/ 3658 w 215799"/>
              <a:gd name="connsiteY4" fmla="*/ 58522 h 207207"/>
              <a:gd name="connsiteX5" fmla="*/ 208484 w 215799"/>
              <a:gd name="connsiteY5" fmla="*/ 80467 h 207207"/>
              <a:gd name="connsiteX6" fmla="*/ 7316 w 215799"/>
              <a:gd name="connsiteY6" fmla="*/ 124358 h 207207"/>
              <a:gd name="connsiteX7" fmla="*/ 204826 w 215799"/>
              <a:gd name="connsiteY7" fmla="*/ 153619 h 207207"/>
              <a:gd name="connsiteX8" fmla="*/ 7316 w 215799"/>
              <a:gd name="connsiteY8" fmla="*/ 193853 h 207207"/>
              <a:gd name="connsiteX9" fmla="*/ 204064 w 215799"/>
              <a:gd name="connsiteY9" fmla="*/ 207207 h 207207"/>
              <a:gd name="connsiteX0" fmla="*/ 0 w 208484"/>
              <a:gd name="connsiteY0" fmla="*/ 0 h 207207"/>
              <a:gd name="connsiteX1" fmla="*/ 0 w 208484"/>
              <a:gd name="connsiteY1" fmla="*/ 0 h 207207"/>
              <a:gd name="connsiteX2" fmla="*/ 73153 w 208484"/>
              <a:gd name="connsiteY2" fmla="*/ 1105 h 207207"/>
              <a:gd name="connsiteX3" fmla="*/ 203893 w 208484"/>
              <a:gd name="connsiteY3" fmla="*/ 7315 h 207207"/>
              <a:gd name="connsiteX4" fmla="*/ 3658 w 208484"/>
              <a:gd name="connsiteY4" fmla="*/ 58522 h 207207"/>
              <a:gd name="connsiteX5" fmla="*/ 208484 w 208484"/>
              <a:gd name="connsiteY5" fmla="*/ 80467 h 207207"/>
              <a:gd name="connsiteX6" fmla="*/ 7316 w 208484"/>
              <a:gd name="connsiteY6" fmla="*/ 124358 h 207207"/>
              <a:gd name="connsiteX7" fmla="*/ 204826 w 208484"/>
              <a:gd name="connsiteY7" fmla="*/ 153619 h 207207"/>
              <a:gd name="connsiteX8" fmla="*/ 7316 w 208484"/>
              <a:gd name="connsiteY8" fmla="*/ 193853 h 207207"/>
              <a:gd name="connsiteX9" fmla="*/ 204064 w 208484"/>
              <a:gd name="connsiteY9" fmla="*/ 207207 h 20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8484" h="207207">
                <a:moveTo>
                  <a:pt x="0" y="0"/>
                </a:moveTo>
                <a:lnTo>
                  <a:pt x="0" y="0"/>
                </a:lnTo>
                <a:lnTo>
                  <a:pt x="73153" y="1105"/>
                </a:lnTo>
                <a:lnTo>
                  <a:pt x="203893" y="7315"/>
                </a:lnTo>
                <a:lnTo>
                  <a:pt x="3658" y="58522"/>
                </a:lnTo>
                <a:lnTo>
                  <a:pt x="208484" y="80467"/>
                </a:lnTo>
                <a:lnTo>
                  <a:pt x="7316" y="124358"/>
                </a:lnTo>
                <a:lnTo>
                  <a:pt x="204826" y="153619"/>
                </a:lnTo>
                <a:lnTo>
                  <a:pt x="7316" y="193853"/>
                </a:lnTo>
                <a:lnTo>
                  <a:pt x="204064" y="207207"/>
                </a:lnTo>
              </a:path>
            </a:pathLst>
          </a:custGeom>
          <a:noFill/>
          <a:ln>
            <a:solidFill>
              <a:schemeClr val="bg1"/>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83" name="Rectangle 82"/>
          <p:cNvSpPr/>
          <p:nvPr/>
        </p:nvSpPr>
        <p:spPr>
          <a:xfrm>
            <a:off x="4692856" y="4247987"/>
            <a:ext cx="4823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Rectangle 81"/>
          <p:cNvSpPr/>
          <p:nvPr/>
        </p:nvSpPr>
        <p:spPr>
          <a:xfrm>
            <a:off x="4452349" y="4226556"/>
            <a:ext cx="4823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ZoneTexte 126"/>
          <p:cNvSpPr txBox="1"/>
          <p:nvPr/>
        </p:nvSpPr>
        <p:spPr>
          <a:xfrm>
            <a:off x="1" y="4638812"/>
            <a:ext cx="1779074" cy="1569660"/>
          </a:xfrm>
          <a:prstGeom prst="rect">
            <a:avLst/>
          </a:prstGeom>
          <a:noFill/>
        </p:spPr>
        <p:txBody>
          <a:bodyPr wrap="square" rtlCol="0">
            <a:spAutoFit/>
          </a:bodyPr>
          <a:lstStyle/>
          <a:p>
            <a:r>
              <a:rPr lang="fr-FR" sz="1600" dirty="0" smtClean="0"/>
              <a:t>Amortissement en fin de mouvement par réduction du diamètre d’échappement</a:t>
            </a:r>
            <a:endParaRPr lang="fr-FR" sz="1600" dirty="0"/>
          </a:p>
        </p:txBody>
      </p:sp>
      <p:sp>
        <p:nvSpPr>
          <p:cNvPr id="128" name="ZoneTexte 127"/>
          <p:cNvSpPr txBox="1"/>
          <p:nvPr/>
        </p:nvSpPr>
        <p:spPr>
          <a:xfrm>
            <a:off x="1979712" y="3851747"/>
            <a:ext cx="1926519" cy="1815882"/>
          </a:xfrm>
          <a:prstGeom prst="rect">
            <a:avLst/>
          </a:prstGeom>
          <a:noFill/>
        </p:spPr>
        <p:txBody>
          <a:bodyPr wrap="square" rtlCol="0">
            <a:spAutoFit/>
          </a:bodyPr>
          <a:lstStyle/>
          <a:p>
            <a:r>
              <a:rPr lang="fr-FR" sz="1600" dirty="0" smtClean="0"/>
              <a:t>Clapet anti retour: Blocage de la circulation de l’air dans un sens.</a:t>
            </a:r>
          </a:p>
          <a:p>
            <a:pPr algn="r"/>
            <a:r>
              <a:rPr lang="fr-FR" sz="1600" dirty="0" smtClean="0"/>
              <a:t>Symbole:</a:t>
            </a:r>
            <a:endParaRPr lang="fr-FR" sz="1600" dirty="0"/>
          </a:p>
          <a:p>
            <a:endParaRPr lang="fr-FR" sz="1600" dirty="0"/>
          </a:p>
        </p:txBody>
      </p:sp>
      <p:sp>
        <p:nvSpPr>
          <p:cNvPr id="129" name="ZoneTexte 128"/>
          <p:cNvSpPr txBox="1"/>
          <p:nvPr/>
        </p:nvSpPr>
        <p:spPr>
          <a:xfrm>
            <a:off x="5364088" y="3356992"/>
            <a:ext cx="3697585" cy="830997"/>
          </a:xfrm>
          <a:prstGeom prst="rect">
            <a:avLst/>
          </a:prstGeom>
          <a:noFill/>
        </p:spPr>
        <p:txBody>
          <a:bodyPr wrap="square" rtlCol="0">
            <a:spAutoFit/>
          </a:bodyPr>
          <a:lstStyle/>
          <a:p>
            <a:r>
              <a:rPr lang="fr-FR" sz="1600" dirty="0" smtClean="0"/>
              <a:t>Régulateur: freinage du débit par diminution du diamètre de passage de l’air. Symbole:</a:t>
            </a:r>
            <a:endParaRPr lang="fr-FR" sz="1600" dirty="0"/>
          </a:p>
        </p:txBody>
      </p:sp>
      <p:sp>
        <p:nvSpPr>
          <p:cNvPr id="130" name="ZoneTexte 129"/>
          <p:cNvSpPr txBox="1"/>
          <p:nvPr/>
        </p:nvSpPr>
        <p:spPr>
          <a:xfrm>
            <a:off x="4692856" y="4920107"/>
            <a:ext cx="4369950" cy="1077218"/>
          </a:xfrm>
          <a:prstGeom prst="rect">
            <a:avLst/>
          </a:prstGeom>
          <a:noFill/>
        </p:spPr>
        <p:txBody>
          <a:bodyPr wrap="square" rtlCol="0">
            <a:spAutoFit/>
          </a:bodyPr>
          <a:lstStyle/>
          <a:p>
            <a:pPr algn="ctr"/>
            <a:r>
              <a:rPr lang="fr-FR" sz="1600" dirty="0" smtClean="0"/>
              <a:t>L’association d’un régulateur et d’un clapet anti retour permettra de réaliser un régulateur unidirectionnel. Seul les échappements seront freinés.</a:t>
            </a:r>
            <a:endParaRPr lang="fr-FR" sz="1600" dirty="0"/>
          </a:p>
        </p:txBody>
      </p:sp>
      <p:sp>
        <p:nvSpPr>
          <p:cNvPr id="133" name="ZoneTexte 132"/>
          <p:cNvSpPr txBox="1"/>
          <p:nvPr/>
        </p:nvSpPr>
        <p:spPr>
          <a:xfrm>
            <a:off x="5580112" y="4312463"/>
            <a:ext cx="2511109" cy="338554"/>
          </a:xfrm>
          <a:prstGeom prst="rect">
            <a:avLst/>
          </a:prstGeom>
          <a:noFill/>
        </p:spPr>
        <p:txBody>
          <a:bodyPr wrap="square" rtlCol="0">
            <a:spAutoFit/>
          </a:bodyPr>
          <a:lstStyle/>
          <a:p>
            <a:r>
              <a:rPr lang="fr-FR" sz="1600" dirty="0" smtClean="0"/>
              <a:t>Vis de réglage (fermé)</a:t>
            </a:r>
            <a:endParaRPr lang="fr-FR" sz="1600" dirty="0"/>
          </a:p>
        </p:txBody>
      </p:sp>
      <p:sp>
        <p:nvSpPr>
          <p:cNvPr id="134" name="ZoneTexte 133"/>
          <p:cNvSpPr txBox="1"/>
          <p:nvPr/>
        </p:nvSpPr>
        <p:spPr>
          <a:xfrm>
            <a:off x="3059833" y="6577558"/>
            <a:ext cx="6084168" cy="338554"/>
          </a:xfrm>
          <a:prstGeom prst="rect">
            <a:avLst/>
          </a:prstGeom>
          <a:noFill/>
        </p:spPr>
        <p:txBody>
          <a:bodyPr wrap="square" rtlCol="0">
            <a:spAutoFit/>
          </a:bodyPr>
          <a:lstStyle/>
          <a:p>
            <a:r>
              <a:rPr lang="fr-FR" sz="1600" b="1" dirty="0" smtClean="0">
                <a:effectLst>
                  <a:outerShdw blurRad="38100" dist="38100" dir="2700000" algn="tl">
                    <a:srgbClr val="000000">
                      <a:alpha val="43137"/>
                    </a:srgbClr>
                  </a:outerShdw>
                </a:effectLst>
              </a:rPr>
              <a:t>Cliquez sur la Vis de réglage pour modifier le débit</a:t>
            </a:r>
            <a:endParaRPr lang="fr-FR" sz="1600" b="1" dirty="0">
              <a:effectLst>
                <a:outerShdw blurRad="38100" dist="38100" dir="2700000" algn="tl">
                  <a:srgbClr val="000000">
                    <a:alpha val="43137"/>
                  </a:srgbClr>
                </a:outerShdw>
              </a:effectLst>
            </a:endParaRPr>
          </a:p>
        </p:txBody>
      </p:sp>
      <p:cxnSp>
        <p:nvCxnSpPr>
          <p:cNvPr id="136" name="Connecteur droit avec flèche 135"/>
          <p:cNvCxnSpPr/>
          <p:nvPr/>
        </p:nvCxnSpPr>
        <p:spPr>
          <a:xfrm>
            <a:off x="3295227" y="4106040"/>
            <a:ext cx="1013565" cy="139141"/>
          </a:xfrm>
          <a:prstGeom prst="straightConnector1">
            <a:avLst/>
          </a:prstGeom>
          <a:ln w="57150">
            <a:solidFill>
              <a:schemeClr val="tx1">
                <a:lumMod val="50000"/>
              </a:schemeClr>
            </a:solidFill>
            <a:tailEnd type="arrow"/>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cxnSp>
        <p:nvCxnSpPr>
          <p:cNvPr id="138" name="Connecteur droit avec flèche 137"/>
          <p:cNvCxnSpPr/>
          <p:nvPr/>
        </p:nvCxnSpPr>
        <p:spPr>
          <a:xfrm flipH="1">
            <a:off x="5227868" y="3573016"/>
            <a:ext cx="220259" cy="560741"/>
          </a:xfrm>
          <a:prstGeom prst="straightConnector1">
            <a:avLst/>
          </a:prstGeom>
          <a:ln w="57150">
            <a:solidFill>
              <a:schemeClr val="tx1">
                <a:lumMod val="50000"/>
              </a:schemeClr>
            </a:solidFill>
            <a:tailEnd type="arrow"/>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sp>
        <p:nvSpPr>
          <p:cNvPr id="106" name="Forme libre 105"/>
          <p:cNvSpPr/>
          <p:nvPr/>
        </p:nvSpPr>
        <p:spPr>
          <a:xfrm>
            <a:off x="4619241" y="4582510"/>
            <a:ext cx="400520" cy="386224"/>
          </a:xfrm>
          <a:custGeom>
            <a:avLst/>
            <a:gdLst>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23875 w 561975"/>
              <a:gd name="connsiteY6" fmla="*/ 190500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419100 w 561975"/>
              <a:gd name="connsiteY7" fmla="*/ 180975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52400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52400 h 1143000"/>
              <a:gd name="connsiteX10" fmla="*/ 0 w 561975"/>
              <a:gd name="connsiteY10" fmla="*/ 95250 h 1143000"/>
              <a:gd name="connsiteX11" fmla="*/ 0 w 561975"/>
              <a:gd name="connsiteY11" fmla="*/ 0 h 1143000"/>
              <a:gd name="connsiteX0" fmla="*/ 19050 w 561975"/>
              <a:gd name="connsiteY0" fmla="*/ 1143000 h 1143000"/>
              <a:gd name="connsiteX1" fmla="*/ 361950 w 561975"/>
              <a:gd name="connsiteY1" fmla="*/ 1133475 h 1143000"/>
              <a:gd name="connsiteX2" fmla="*/ 419100 w 561975"/>
              <a:gd name="connsiteY2" fmla="*/ 1057275 h 1143000"/>
              <a:gd name="connsiteX3" fmla="*/ 428625 w 561975"/>
              <a:gd name="connsiteY3" fmla="*/ 676275 h 1143000"/>
              <a:gd name="connsiteX4" fmla="*/ 533400 w 561975"/>
              <a:gd name="connsiteY4" fmla="*/ 542925 h 1143000"/>
              <a:gd name="connsiteX5" fmla="*/ 561975 w 561975"/>
              <a:gd name="connsiteY5" fmla="*/ 219075 h 1143000"/>
              <a:gd name="connsiteX6" fmla="*/ 514822 w 561975"/>
              <a:gd name="connsiteY6" fmla="*/ 172393 h 1143000"/>
              <a:gd name="connsiteX7" fmla="*/ 313476 w 561975"/>
              <a:gd name="connsiteY7" fmla="*/ 141743 h 1143000"/>
              <a:gd name="connsiteX8" fmla="*/ 19050 w 561975"/>
              <a:gd name="connsiteY8" fmla="*/ 140328 h 1143000"/>
              <a:gd name="connsiteX9" fmla="*/ 0 w 561975"/>
              <a:gd name="connsiteY9" fmla="*/ 122222 h 1143000"/>
              <a:gd name="connsiteX10" fmla="*/ 0 w 561975"/>
              <a:gd name="connsiteY10" fmla="*/ 95250 h 1143000"/>
              <a:gd name="connsiteX11" fmla="*/ 0 w 561975"/>
              <a:gd name="connsiteY11"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51601"/>
              <a:gd name="connsiteY0" fmla="*/ 1143000 h 1143000"/>
              <a:gd name="connsiteX1" fmla="*/ 361950 w 551601"/>
              <a:gd name="connsiteY1" fmla="*/ 1133475 h 1143000"/>
              <a:gd name="connsiteX2" fmla="*/ 419100 w 551601"/>
              <a:gd name="connsiteY2" fmla="*/ 1057275 h 1143000"/>
              <a:gd name="connsiteX3" fmla="*/ 428625 w 551601"/>
              <a:gd name="connsiteY3" fmla="*/ 676275 h 1143000"/>
              <a:gd name="connsiteX4" fmla="*/ 551601 w 551601"/>
              <a:gd name="connsiteY4" fmla="*/ 540756 h 1143000"/>
              <a:gd name="connsiteX5" fmla="*/ 533400 w 551601"/>
              <a:gd name="connsiteY5" fmla="*/ 542925 h 1143000"/>
              <a:gd name="connsiteX6" fmla="*/ 546886 w 551601"/>
              <a:gd name="connsiteY6" fmla="*/ 219075 h 1143000"/>
              <a:gd name="connsiteX7" fmla="*/ 514822 w 551601"/>
              <a:gd name="connsiteY7" fmla="*/ 172393 h 1143000"/>
              <a:gd name="connsiteX8" fmla="*/ 313476 w 551601"/>
              <a:gd name="connsiteY8" fmla="*/ 141743 h 1143000"/>
              <a:gd name="connsiteX9" fmla="*/ 19050 w 551601"/>
              <a:gd name="connsiteY9" fmla="*/ 140328 h 1143000"/>
              <a:gd name="connsiteX10" fmla="*/ 0 w 551601"/>
              <a:gd name="connsiteY10" fmla="*/ 122222 h 1143000"/>
              <a:gd name="connsiteX11" fmla="*/ 0 w 551601"/>
              <a:gd name="connsiteY11" fmla="*/ 95250 h 1143000"/>
              <a:gd name="connsiteX12" fmla="*/ 0 w 551601"/>
              <a:gd name="connsiteY12" fmla="*/ 0 h 1143000"/>
              <a:gd name="connsiteX0" fmla="*/ 19050 w 546886"/>
              <a:gd name="connsiteY0" fmla="*/ 1143000 h 1143000"/>
              <a:gd name="connsiteX1" fmla="*/ 361950 w 546886"/>
              <a:gd name="connsiteY1" fmla="*/ 1133475 h 1143000"/>
              <a:gd name="connsiteX2" fmla="*/ 419100 w 546886"/>
              <a:gd name="connsiteY2" fmla="*/ 1057275 h 1143000"/>
              <a:gd name="connsiteX3" fmla="*/ 428625 w 546886"/>
              <a:gd name="connsiteY3" fmla="*/ 676275 h 1143000"/>
              <a:gd name="connsiteX4" fmla="*/ 533400 w 546886"/>
              <a:gd name="connsiteY4" fmla="*/ 542925 h 1143000"/>
              <a:gd name="connsiteX5" fmla="*/ 546886 w 546886"/>
              <a:gd name="connsiteY5" fmla="*/ 219075 h 1143000"/>
              <a:gd name="connsiteX6" fmla="*/ 514822 w 546886"/>
              <a:gd name="connsiteY6" fmla="*/ 172393 h 1143000"/>
              <a:gd name="connsiteX7" fmla="*/ 313476 w 546886"/>
              <a:gd name="connsiteY7" fmla="*/ 141743 h 1143000"/>
              <a:gd name="connsiteX8" fmla="*/ 19050 w 546886"/>
              <a:gd name="connsiteY8" fmla="*/ 140328 h 1143000"/>
              <a:gd name="connsiteX9" fmla="*/ 0 w 546886"/>
              <a:gd name="connsiteY9" fmla="*/ 122222 h 1143000"/>
              <a:gd name="connsiteX10" fmla="*/ 0 w 546886"/>
              <a:gd name="connsiteY10" fmla="*/ 95250 h 1143000"/>
              <a:gd name="connsiteX11" fmla="*/ 0 w 546886"/>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28625 w 548490"/>
              <a:gd name="connsiteY3" fmla="*/ 676275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143000 h 1143000"/>
              <a:gd name="connsiteX1" fmla="*/ 361950 w 548490"/>
              <a:gd name="connsiteY1" fmla="*/ 1133475 h 1143000"/>
              <a:gd name="connsiteX2" fmla="*/ 419100 w 548490"/>
              <a:gd name="connsiteY2" fmla="*/ 1057275 h 1143000"/>
              <a:gd name="connsiteX3" fmla="*/ 419571 w 548490"/>
              <a:gd name="connsiteY3" fmla="*/ 667221 h 1143000"/>
              <a:gd name="connsiteX4" fmla="*/ 548490 w 548490"/>
              <a:gd name="connsiteY4" fmla="*/ 539907 h 1143000"/>
              <a:gd name="connsiteX5" fmla="*/ 546886 w 548490"/>
              <a:gd name="connsiteY5" fmla="*/ 219075 h 1143000"/>
              <a:gd name="connsiteX6" fmla="*/ 514822 w 548490"/>
              <a:gd name="connsiteY6" fmla="*/ 172393 h 1143000"/>
              <a:gd name="connsiteX7" fmla="*/ 313476 w 548490"/>
              <a:gd name="connsiteY7" fmla="*/ 141743 h 1143000"/>
              <a:gd name="connsiteX8" fmla="*/ 19050 w 548490"/>
              <a:gd name="connsiteY8" fmla="*/ 140328 h 1143000"/>
              <a:gd name="connsiteX9" fmla="*/ 0 w 548490"/>
              <a:gd name="connsiteY9" fmla="*/ 122222 h 1143000"/>
              <a:gd name="connsiteX10" fmla="*/ 0 w 548490"/>
              <a:gd name="connsiteY10" fmla="*/ 95250 h 1143000"/>
              <a:gd name="connsiteX11" fmla="*/ 0 w 548490"/>
              <a:gd name="connsiteY11" fmla="*/ 0 h 1143000"/>
              <a:gd name="connsiteX0" fmla="*/ 19050 w 548490"/>
              <a:gd name="connsiteY0" fmla="*/ 1047750 h 1047750"/>
              <a:gd name="connsiteX1" fmla="*/ 361950 w 548490"/>
              <a:gd name="connsiteY1" fmla="*/ 1038225 h 1047750"/>
              <a:gd name="connsiteX2" fmla="*/ 419100 w 548490"/>
              <a:gd name="connsiteY2" fmla="*/ 962025 h 1047750"/>
              <a:gd name="connsiteX3" fmla="*/ 419571 w 548490"/>
              <a:gd name="connsiteY3" fmla="*/ 571971 h 1047750"/>
              <a:gd name="connsiteX4" fmla="*/ 548490 w 548490"/>
              <a:gd name="connsiteY4" fmla="*/ 444657 h 1047750"/>
              <a:gd name="connsiteX5" fmla="*/ 546886 w 548490"/>
              <a:gd name="connsiteY5" fmla="*/ 123825 h 1047750"/>
              <a:gd name="connsiteX6" fmla="*/ 514822 w 548490"/>
              <a:gd name="connsiteY6" fmla="*/ 77143 h 1047750"/>
              <a:gd name="connsiteX7" fmla="*/ 313476 w 548490"/>
              <a:gd name="connsiteY7" fmla="*/ 46493 h 1047750"/>
              <a:gd name="connsiteX8" fmla="*/ 19050 w 548490"/>
              <a:gd name="connsiteY8" fmla="*/ 45078 h 1047750"/>
              <a:gd name="connsiteX9" fmla="*/ 0 w 548490"/>
              <a:gd name="connsiteY9" fmla="*/ 26972 h 1047750"/>
              <a:gd name="connsiteX10" fmla="*/ 0 w 548490"/>
              <a:gd name="connsiteY10" fmla="*/ 0 h 1047750"/>
              <a:gd name="connsiteX0" fmla="*/ 19050 w 548490"/>
              <a:gd name="connsiteY0" fmla="*/ 1047750 h 1047750"/>
              <a:gd name="connsiteX1" fmla="*/ 361950 w 548490"/>
              <a:gd name="connsiteY1" fmla="*/ 1038225 h 1047750"/>
              <a:gd name="connsiteX2" fmla="*/ 419100 w 548490"/>
              <a:gd name="connsiteY2" fmla="*/ 962025 h 1047750"/>
              <a:gd name="connsiteX3" fmla="*/ 419571 w 548490"/>
              <a:gd name="connsiteY3" fmla="*/ 571971 h 1047750"/>
              <a:gd name="connsiteX4" fmla="*/ 548490 w 548490"/>
              <a:gd name="connsiteY4" fmla="*/ 444657 h 1047750"/>
              <a:gd name="connsiteX5" fmla="*/ 546886 w 548490"/>
              <a:gd name="connsiteY5" fmla="*/ 123825 h 1047750"/>
              <a:gd name="connsiteX6" fmla="*/ 514822 w 548490"/>
              <a:gd name="connsiteY6" fmla="*/ 77143 h 1047750"/>
              <a:gd name="connsiteX7" fmla="*/ 313476 w 548490"/>
              <a:gd name="connsiteY7" fmla="*/ 46493 h 1047750"/>
              <a:gd name="connsiteX8" fmla="*/ 19050 w 548490"/>
              <a:gd name="connsiteY8" fmla="*/ 45078 h 1047750"/>
              <a:gd name="connsiteX9" fmla="*/ 4714 w 548490"/>
              <a:gd name="connsiteY9" fmla="*/ 31685 h 1047750"/>
              <a:gd name="connsiteX10" fmla="*/ 0 w 548490"/>
              <a:gd name="connsiteY10" fmla="*/ 0 h 1047750"/>
              <a:gd name="connsiteX0" fmla="*/ 19050 w 548490"/>
              <a:gd name="connsiteY0" fmla="*/ 1047750 h 1047750"/>
              <a:gd name="connsiteX1" fmla="*/ 361950 w 548490"/>
              <a:gd name="connsiteY1" fmla="*/ 1038225 h 1047750"/>
              <a:gd name="connsiteX2" fmla="*/ 419100 w 548490"/>
              <a:gd name="connsiteY2" fmla="*/ 962025 h 1047750"/>
              <a:gd name="connsiteX3" fmla="*/ 419571 w 548490"/>
              <a:gd name="connsiteY3" fmla="*/ 571971 h 1047750"/>
              <a:gd name="connsiteX4" fmla="*/ 548490 w 548490"/>
              <a:gd name="connsiteY4" fmla="*/ 444657 h 1047750"/>
              <a:gd name="connsiteX5" fmla="*/ 546886 w 548490"/>
              <a:gd name="connsiteY5" fmla="*/ 123825 h 1047750"/>
              <a:gd name="connsiteX6" fmla="*/ 514822 w 548490"/>
              <a:gd name="connsiteY6" fmla="*/ 77143 h 1047750"/>
              <a:gd name="connsiteX7" fmla="*/ 313476 w 548490"/>
              <a:gd name="connsiteY7" fmla="*/ 46493 h 1047750"/>
              <a:gd name="connsiteX8" fmla="*/ 19050 w 548490"/>
              <a:gd name="connsiteY8" fmla="*/ 45078 h 1047750"/>
              <a:gd name="connsiteX9" fmla="*/ 4714 w 548490"/>
              <a:gd name="connsiteY9" fmla="*/ 31685 h 1047750"/>
              <a:gd name="connsiteX10" fmla="*/ 0 w 548490"/>
              <a:gd name="connsiteY10" fmla="*/ 0 h 1047750"/>
              <a:gd name="connsiteX0" fmla="*/ 19050 w 548490"/>
              <a:gd name="connsiteY0" fmla="*/ 1047750 h 1047750"/>
              <a:gd name="connsiteX1" fmla="*/ 361950 w 548490"/>
              <a:gd name="connsiteY1" fmla="*/ 1038225 h 1047750"/>
              <a:gd name="connsiteX2" fmla="*/ 419100 w 548490"/>
              <a:gd name="connsiteY2" fmla="*/ 962025 h 1047750"/>
              <a:gd name="connsiteX3" fmla="*/ 419571 w 548490"/>
              <a:gd name="connsiteY3" fmla="*/ 571971 h 1047750"/>
              <a:gd name="connsiteX4" fmla="*/ 548490 w 548490"/>
              <a:gd name="connsiteY4" fmla="*/ 444657 h 1047750"/>
              <a:gd name="connsiteX5" fmla="*/ 546886 w 548490"/>
              <a:gd name="connsiteY5" fmla="*/ 123825 h 1047750"/>
              <a:gd name="connsiteX6" fmla="*/ 514822 w 548490"/>
              <a:gd name="connsiteY6" fmla="*/ 77143 h 1047750"/>
              <a:gd name="connsiteX7" fmla="*/ 313476 w 548490"/>
              <a:gd name="connsiteY7" fmla="*/ 46493 h 1047750"/>
              <a:gd name="connsiteX8" fmla="*/ 19050 w 548490"/>
              <a:gd name="connsiteY8" fmla="*/ 45078 h 1047750"/>
              <a:gd name="connsiteX9" fmla="*/ 4714 w 548490"/>
              <a:gd name="connsiteY9" fmla="*/ 31685 h 1047750"/>
              <a:gd name="connsiteX10" fmla="*/ 0 w 548490"/>
              <a:gd name="connsiteY10" fmla="*/ 0 h 1047750"/>
              <a:gd name="connsiteX0" fmla="*/ 19050 w 548490"/>
              <a:gd name="connsiteY0" fmla="*/ 1047750 h 1047750"/>
              <a:gd name="connsiteX1" fmla="*/ 361950 w 548490"/>
              <a:gd name="connsiteY1" fmla="*/ 1038225 h 1047750"/>
              <a:gd name="connsiteX2" fmla="*/ 419100 w 548490"/>
              <a:gd name="connsiteY2" fmla="*/ 962025 h 1047750"/>
              <a:gd name="connsiteX3" fmla="*/ 419571 w 548490"/>
              <a:gd name="connsiteY3" fmla="*/ 571971 h 1047750"/>
              <a:gd name="connsiteX4" fmla="*/ 548490 w 548490"/>
              <a:gd name="connsiteY4" fmla="*/ 444657 h 1047750"/>
              <a:gd name="connsiteX5" fmla="*/ 546886 w 548490"/>
              <a:gd name="connsiteY5" fmla="*/ 123825 h 1047750"/>
              <a:gd name="connsiteX6" fmla="*/ 514822 w 548490"/>
              <a:gd name="connsiteY6" fmla="*/ 77143 h 1047750"/>
              <a:gd name="connsiteX7" fmla="*/ 313476 w 548490"/>
              <a:gd name="connsiteY7" fmla="*/ 46493 h 1047750"/>
              <a:gd name="connsiteX8" fmla="*/ 19050 w 548490"/>
              <a:gd name="connsiteY8" fmla="*/ 45078 h 1047750"/>
              <a:gd name="connsiteX9" fmla="*/ 4714 w 548490"/>
              <a:gd name="connsiteY9" fmla="*/ 31685 h 1047750"/>
              <a:gd name="connsiteX10" fmla="*/ 0 w 548490"/>
              <a:gd name="connsiteY10" fmla="*/ 0 h 1047750"/>
              <a:gd name="connsiteX0" fmla="*/ 19050 w 548490"/>
              <a:gd name="connsiteY0" fmla="*/ 1047750 h 1047750"/>
              <a:gd name="connsiteX1" fmla="*/ 361950 w 548490"/>
              <a:gd name="connsiteY1" fmla="*/ 1038225 h 1047750"/>
              <a:gd name="connsiteX2" fmla="*/ 419100 w 548490"/>
              <a:gd name="connsiteY2" fmla="*/ 962025 h 1047750"/>
              <a:gd name="connsiteX3" fmla="*/ 419571 w 548490"/>
              <a:gd name="connsiteY3" fmla="*/ 571971 h 1047750"/>
              <a:gd name="connsiteX4" fmla="*/ 548490 w 548490"/>
              <a:gd name="connsiteY4" fmla="*/ 444657 h 1047750"/>
              <a:gd name="connsiteX5" fmla="*/ 546886 w 548490"/>
              <a:gd name="connsiteY5" fmla="*/ 123825 h 1047750"/>
              <a:gd name="connsiteX6" fmla="*/ 514822 w 548490"/>
              <a:gd name="connsiteY6" fmla="*/ 77143 h 1047750"/>
              <a:gd name="connsiteX7" fmla="*/ 313476 w 548490"/>
              <a:gd name="connsiteY7" fmla="*/ 46493 h 1047750"/>
              <a:gd name="connsiteX8" fmla="*/ 4714 w 548490"/>
              <a:gd name="connsiteY8" fmla="*/ 31685 h 1047750"/>
              <a:gd name="connsiteX9" fmla="*/ 0 w 548490"/>
              <a:gd name="connsiteY9" fmla="*/ 0 h 1047750"/>
              <a:gd name="connsiteX0" fmla="*/ 19050 w 548490"/>
              <a:gd name="connsiteY0" fmla="*/ 1047750 h 1047750"/>
              <a:gd name="connsiteX1" fmla="*/ 361950 w 548490"/>
              <a:gd name="connsiteY1" fmla="*/ 1038225 h 1047750"/>
              <a:gd name="connsiteX2" fmla="*/ 419100 w 548490"/>
              <a:gd name="connsiteY2" fmla="*/ 962025 h 1047750"/>
              <a:gd name="connsiteX3" fmla="*/ 419571 w 548490"/>
              <a:gd name="connsiteY3" fmla="*/ 571971 h 1047750"/>
              <a:gd name="connsiteX4" fmla="*/ 548490 w 548490"/>
              <a:gd name="connsiteY4" fmla="*/ 444657 h 1047750"/>
              <a:gd name="connsiteX5" fmla="*/ 546886 w 548490"/>
              <a:gd name="connsiteY5" fmla="*/ 123825 h 1047750"/>
              <a:gd name="connsiteX6" fmla="*/ 514822 w 548490"/>
              <a:gd name="connsiteY6" fmla="*/ 77143 h 1047750"/>
              <a:gd name="connsiteX7" fmla="*/ 313476 w 548490"/>
              <a:gd name="connsiteY7" fmla="*/ 46493 h 1047750"/>
              <a:gd name="connsiteX8" fmla="*/ 4714 w 548490"/>
              <a:gd name="connsiteY8" fmla="*/ 31685 h 1047750"/>
              <a:gd name="connsiteX9" fmla="*/ 0 w 548490"/>
              <a:gd name="connsiteY9" fmla="*/ 0 h 1047750"/>
              <a:gd name="connsiteX0" fmla="*/ 14337 w 543777"/>
              <a:gd name="connsiteY0" fmla="*/ 1047750 h 1047750"/>
              <a:gd name="connsiteX1" fmla="*/ 357237 w 543777"/>
              <a:gd name="connsiteY1" fmla="*/ 1038225 h 1047750"/>
              <a:gd name="connsiteX2" fmla="*/ 414387 w 543777"/>
              <a:gd name="connsiteY2" fmla="*/ 962025 h 1047750"/>
              <a:gd name="connsiteX3" fmla="*/ 414858 w 543777"/>
              <a:gd name="connsiteY3" fmla="*/ 571971 h 1047750"/>
              <a:gd name="connsiteX4" fmla="*/ 543777 w 543777"/>
              <a:gd name="connsiteY4" fmla="*/ 444657 h 1047750"/>
              <a:gd name="connsiteX5" fmla="*/ 542173 w 543777"/>
              <a:gd name="connsiteY5" fmla="*/ 123825 h 1047750"/>
              <a:gd name="connsiteX6" fmla="*/ 510109 w 543777"/>
              <a:gd name="connsiteY6" fmla="*/ 77143 h 1047750"/>
              <a:gd name="connsiteX7" fmla="*/ 308763 w 543777"/>
              <a:gd name="connsiteY7" fmla="*/ 46493 h 1047750"/>
              <a:gd name="connsiteX8" fmla="*/ 1 w 543777"/>
              <a:gd name="connsiteY8" fmla="*/ 31685 h 1047750"/>
              <a:gd name="connsiteX9" fmla="*/ 0 w 543777"/>
              <a:gd name="connsiteY9" fmla="*/ 0 h 1047750"/>
              <a:gd name="connsiteX0" fmla="*/ 14337 w 543777"/>
              <a:gd name="connsiteY0" fmla="*/ 1047750 h 1047750"/>
              <a:gd name="connsiteX1" fmla="*/ 357237 w 543777"/>
              <a:gd name="connsiteY1" fmla="*/ 1038225 h 1047750"/>
              <a:gd name="connsiteX2" fmla="*/ 414387 w 543777"/>
              <a:gd name="connsiteY2" fmla="*/ 962025 h 1047750"/>
              <a:gd name="connsiteX3" fmla="*/ 414858 w 543777"/>
              <a:gd name="connsiteY3" fmla="*/ 571971 h 1047750"/>
              <a:gd name="connsiteX4" fmla="*/ 543777 w 543777"/>
              <a:gd name="connsiteY4" fmla="*/ 444657 h 1047750"/>
              <a:gd name="connsiteX5" fmla="*/ 542173 w 543777"/>
              <a:gd name="connsiteY5" fmla="*/ 123825 h 1047750"/>
              <a:gd name="connsiteX6" fmla="*/ 510109 w 543777"/>
              <a:gd name="connsiteY6" fmla="*/ 77143 h 1047750"/>
              <a:gd name="connsiteX7" fmla="*/ 308763 w 543777"/>
              <a:gd name="connsiteY7" fmla="*/ 46493 h 1047750"/>
              <a:gd name="connsiteX8" fmla="*/ 1 w 543777"/>
              <a:gd name="connsiteY8" fmla="*/ 31685 h 1047750"/>
              <a:gd name="connsiteX9" fmla="*/ 0 w 543777"/>
              <a:gd name="connsiteY9" fmla="*/ 0 h 1047750"/>
              <a:gd name="connsiteX0" fmla="*/ 14337 w 543777"/>
              <a:gd name="connsiteY0" fmla="*/ 1047750 h 1047750"/>
              <a:gd name="connsiteX1" fmla="*/ 357237 w 543777"/>
              <a:gd name="connsiteY1" fmla="*/ 1038225 h 1047750"/>
              <a:gd name="connsiteX2" fmla="*/ 414387 w 543777"/>
              <a:gd name="connsiteY2" fmla="*/ 962025 h 1047750"/>
              <a:gd name="connsiteX3" fmla="*/ 414858 w 543777"/>
              <a:gd name="connsiteY3" fmla="*/ 571971 h 1047750"/>
              <a:gd name="connsiteX4" fmla="*/ 543777 w 543777"/>
              <a:gd name="connsiteY4" fmla="*/ 444657 h 1047750"/>
              <a:gd name="connsiteX5" fmla="*/ 542173 w 543777"/>
              <a:gd name="connsiteY5" fmla="*/ 123825 h 1047750"/>
              <a:gd name="connsiteX6" fmla="*/ 510109 w 543777"/>
              <a:gd name="connsiteY6" fmla="*/ 77143 h 1047750"/>
              <a:gd name="connsiteX7" fmla="*/ 308763 w 543777"/>
              <a:gd name="connsiteY7" fmla="*/ 46493 h 1047750"/>
              <a:gd name="connsiteX8" fmla="*/ 1 w 543777"/>
              <a:gd name="connsiteY8" fmla="*/ 31685 h 1047750"/>
              <a:gd name="connsiteX9" fmla="*/ 0 w 543777"/>
              <a:gd name="connsiteY9" fmla="*/ 0 h 1047750"/>
              <a:gd name="connsiteX0" fmla="*/ 14337 w 543777"/>
              <a:gd name="connsiteY0" fmla="*/ 1047750 h 1047750"/>
              <a:gd name="connsiteX1" fmla="*/ 357237 w 543777"/>
              <a:gd name="connsiteY1" fmla="*/ 1038225 h 1047750"/>
              <a:gd name="connsiteX2" fmla="*/ 414387 w 543777"/>
              <a:gd name="connsiteY2" fmla="*/ 962025 h 1047750"/>
              <a:gd name="connsiteX3" fmla="*/ 414858 w 543777"/>
              <a:gd name="connsiteY3" fmla="*/ 571971 h 1047750"/>
              <a:gd name="connsiteX4" fmla="*/ 543777 w 543777"/>
              <a:gd name="connsiteY4" fmla="*/ 444657 h 1047750"/>
              <a:gd name="connsiteX5" fmla="*/ 542173 w 543777"/>
              <a:gd name="connsiteY5" fmla="*/ 123825 h 1047750"/>
              <a:gd name="connsiteX6" fmla="*/ 510109 w 543777"/>
              <a:gd name="connsiteY6" fmla="*/ 77143 h 1047750"/>
              <a:gd name="connsiteX7" fmla="*/ 308763 w 543777"/>
              <a:gd name="connsiteY7" fmla="*/ 46493 h 1047750"/>
              <a:gd name="connsiteX8" fmla="*/ 1 w 543777"/>
              <a:gd name="connsiteY8" fmla="*/ 31685 h 1047750"/>
              <a:gd name="connsiteX9" fmla="*/ 0 w 543777"/>
              <a:gd name="connsiteY9" fmla="*/ 0 h 1047750"/>
              <a:gd name="connsiteX0" fmla="*/ 14336 w 543776"/>
              <a:gd name="connsiteY0" fmla="*/ 1043037 h 1043037"/>
              <a:gd name="connsiteX1" fmla="*/ 357236 w 543776"/>
              <a:gd name="connsiteY1" fmla="*/ 1033512 h 1043037"/>
              <a:gd name="connsiteX2" fmla="*/ 414386 w 543776"/>
              <a:gd name="connsiteY2" fmla="*/ 957312 h 1043037"/>
              <a:gd name="connsiteX3" fmla="*/ 414857 w 543776"/>
              <a:gd name="connsiteY3" fmla="*/ 567258 h 1043037"/>
              <a:gd name="connsiteX4" fmla="*/ 543776 w 543776"/>
              <a:gd name="connsiteY4" fmla="*/ 439944 h 1043037"/>
              <a:gd name="connsiteX5" fmla="*/ 542172 w 543776"/>
              <a:gd name="connsiteY5" fmla="*/ 119112 h 1043037"/>
              <a:gd name="connsiteX6" fmla="*/ 510108 w 543776"/>
              <a:gd name="connsiteY6" fmla="*/ 72430 h 1043037"/>
              <a:gd name="connsiteX7" fmla="*/ 308762 w 543776"/>
              <a:gd name="connsiteY7" fmla="*/ 41780 h 1043037"/>
              <a:gd name="connsiteX8" fmla="*/ 0 w 543776"/>
              <a:gd name="connsiteY8" fmla="*/ 26972 h 1043037"/>
              <a:gd name="connsiteX9" fmla="*/ 4712 w 543776"/>
              <a:gd name="connsiteY9" fmla="*/ 0 h 1043037"/>
              <a:gd name="connsiteX0" fmla="*/ 14336 w 543776"/>
              <a:gd name="connsiteY0" fmla="*/ 1016065 h 1016065"/>
              <a:gd name="connsiteX1" fmla="*/ 357236 w 543776"/>
              <a:gd name="connsiteY1" fmla="*/ 1006540 h 1016065"/>
              <a:gd name="connsiteX2" fmla="*/ 414386 w 543776"/>
              <a:gd name="connsiteY2" fmla="*/ 930340 h 1016065"/>
              <a:gd name="connsiteX3" fmla="*/ 414857 w 543776"/>
              <a:gd name="connsiteY3" fmla="*/ 540286 h 1016065"/>
              <a:gd name="connsiteX4" fmla="*/ 543776 w 543776"/>
              <a:gd name="connsiteY4" fmla="*/ 412972 h 1016065"/>
              <a:gd name="connsiteX5" fmla="*/ 542172 w 543776"/>
              <a:gd name="connsiteY5" fmla="*/ 92140 h 1016065"/>
              <a:gd name="connsiteX6" fmla="*/ 510108 w 543776"/>
              <a:gd name="connsiteY6" fmla="*/ 45458 h 1016065"/>
              <a:gd name="connsiteX7" fmla="*/ 308762 w 543776"/>
              <a:gd name="connsiteY7" fmla="*/ 14808 h 1016065"/>
              <a:gd name="connsiteX8" fmla="*/ 0 w 543776"/>
              <a:gd name="connsiteY8" fmla="*/ 0 h 1016065"/>
              <a:gd name="connsiteX0" fmla="*/ 17676 w 547116"/>
              <a:gd name="connsiteY0" fmla="*/ 1016065 h 1016065"/>
              <a:gd name="connsiteX1" fmla="*/ 360576 w 547116"/>
              <a:gd name="connsiteY1" fmla="*/ 1006540 h 1016065"/>
              <a:gd name="connsiteX2" fmla="*/ 417726 w 547116"/>
              <a:gd name="connsiteY2" fmla="*/ 930340 h 1016065"/>
              <a:gd name="connsiteX3" fmla="*/ 418197 w 547116"/>
              <a:gd name="connsiteY3" fmla="*/ 540286 h 1016065"/>
              <a:gd name="connsiteX4" fmla="*/ 547116 w 547116"/>
              <a:gd name="connsiteY4" fmla="*/ 412972 h 1016065"/>
              <a:gd name="connsiteX5" fmla="*/ 545512 w 547116"/>
              <a:gd name="connsiteY5" fmla="*/ 92140 h 1016065"/>
              <a:gd name="connsiteX6" fmla="*/ 513448 w 547116"/>
              <a:gd name="connsiteY6" fmla="*/ 45458 h 1016065"/>
              <a:gd name="connsiteX7" fmla="*/ 312102 w 547116"/>
              <a:gd name="connsiteY7" fmla="*/ 14808 h 1016065"/>
              <a:gd name="connsiteX8" fmla="*/ 31709 w 547116"/>
              <a:gd name="connsiteY8" fmla="*/ 6590 h 1016065"/>
              <a:gd name="connsiteX9" fmla="*/ 3340 w 547116"/>
              <a:gd name="connsiteY9" fmla="*/ 0 h 1016065"/>
              <a:gd name="connsiteX0" fmla="*/ 17676 w 547116"/>
              <a:gd name="connsiteY0" fmla="*/ 1016065 h 1016065"/>
              <a:gd name="connsiteX1" fmla="*/ 360576 w 547116"/>
              <a:gd name="connsiteY1" fmla="*/ 1006540 h 1016065"/>
              <a:gd name="connsiteX2" fmla="*/ 417726 w 547116"/>
              <a:gd name="connsiteY2" fmla="*/ 930340 h 1016065"/>
              <a:gd name="connsiteX3" fmla="*/ 418197 w 547116"/>
              <a:gd name="connsiteY3" fmla="*/ 540286 h 1016065"/>
              <a:gd name="connsiteX4" fmla="*/ 547116 w 547116"/>
              <a:gd name="connsiteY4" fmla="*/ 412972 h 1016065"/>
              <a:gd name="connsiteX5" fmla="*/ 545512 w 547116"/>
              <a:gd name="connsiteY5" fmla="*/ 92140 h 1016065"/>
              <a:gd name="connsiteX6" fmla="*/ 513448 w 547116"/>
              <a:gd name="connsiteY6" fmla="*/ 45458 h 1016065"/>
              <a:gd name="connsiteX7" fmla="*/ 312102 w 547116"/>
              <a:gd name="connsiteY7" fmla="*/ 14808 h 1016065"/>
              <a:gd name="connsiteX8" fmla="*/ 31709 w 547116"/>
              <a:gd name="connsiteY8" fmla="*/ 6590 h 1016065"/>
              <a:gd name="connsiteX9" fmla="*/ 3340 w 547116"/>
              <a:gd name="connsiteY9" fmla="*/ 0 h 1016065"/>
              <a:gd name="connsiteX0" fmla="*/ 15467 w 544907"/>
              <a:gd name="connsiteY0" fmla="*/ 1016065 h 1016065"/>
              <a:gd name="connsiteX1" fmla="*/ 358367 w 544907"/>
              <a:gd name="connsiteY1" fmla="*/ 1006540 h 1016065"/>
              <a:gd name="connsiteX2" fmla="*/ 415517 w 544907"/>
              <a:gd name="connsiteY2" fmla="*/ 930340 h 1016065"/>
              <a:gd name="connsiteX3" fmla="*/ 415988 w 544907"/>
              <a:gd name="connsiteY3" fmla="*/ 540286 h 1016065"/>
              <a:gd name="connsiteX4" fmla="*/ 544907 w 544907"/>
              <a:gd name="connsiteY4" fmla="*/ 412972 h 1016065"/>
              <a:gd name="connsiteX5" fmla="*/ 543303 w 544907"/>
              <a:gd name="connsiteY5" fmla="*/ 92140 h 1016065"/>
              <a:gd name="connsiteX6" fmla="*/ 511239 w 544907"/>
              <a:gd name="connsiteY6" fmla="*/ 45458 h 1016065"/>
              <a:gd name="connsiteX7" fmla="*/ 309893 w 544907"/>
              <a:gd name="connsiteY7" fmla="*/ 14808 h 1016065"/>
              <a:gd name="connsiteX8" fmla="*/ 29500 w 544907"/>
              <a:gd name="connsiteY8" fmla="*/ 6590 h 1016065"/>
              <a:gd name="connsiteX9" fmla="*/ 5844 w 544907"/>
              <a:gd name="connsiteY9" fmla="*/ 0 h 1016065"/>
              <a:gd name="connsiteX0" fmla="*/ 0 w 529440"/>
              <a:gd name="connsiteY0" fmla="*/ 1009475 h 1009475"/>
              <a:gd name="connsiteX1" fmla="*/ 342900 w 529440"/>
              <a:gd name="connsiteY1" fmla="*/ 999950 h 1009475"/>
              <a:gd name="connsiteX2" fmla="*/ 400050 w 529440"/>
              <a:gd name="connsiteY2" fmla="*/ 923750 h 1009475"/>
              <a:gd name="connsiteX3" fmla="*/ 400521 w 529440"/>
              <a:gd name="connsiteY3" fmla="*/ 533696 h 1009475"/>
              <a:gd name="connsiteX4" fmla="*/ 529440 w 529440"/>
              <a:gd name="connsiteY4" fmla="*/ 406382 h 1009475"/>
              <a:gd name="connsiteX5" fmla="*/ 527836 w 529440"/>
              <a:gd name="connsiteY5" fmla="*/ 85550 h 1009475"/>
              <a:gd name="connsiteX6" fmla="*/ 495772 w 529440"/>
              <a:gd name="connsiteY6" fmla="*/ 38868 h 1009475"/>
              <a:gd name="connsiteX7" fmla="*/ 294426 w 529440"/>
              <a:gd name="connsiteY7" fmla="*/ 8218 h 1009475"/>
              <a:gd name="connsiteX8" fmla="*/ 14033 w 529440"/>
              <a:gd name="connsiteY8" fmla="*/ 0 h 1009475"/>
              <a:gd name="connsiteX0" fmla="*/ 0 w 529440"/>
              <a:gd name="connsiteY0" fmla="*/ 1009475 h 1009475"/>
              <a:gd name="connsiteX1" fmla="*/ 342900 w 529440"/>
              <a:gd name="connsiteY1" fmla="*/ 999950 h 1009475"/>
              <a:gd name="connsiteX2" fmla="*/ 400050 w 529440"/>
              <a:gd name="connsiteY2" fmla="*/ 923750 h 1009475"/>
              <a:gd name="connsiteX3" fmla="*/ 400521 w 529440"/>
              <a:gd name="connsiteY3" fmla="*/ 533696 h 1009475"/>
              <a:gd name="connsiteX4" fmla="*/ 529440 w 529440"/>
              <a:gd name="connsiteY4" fmla="*/ 406382 h 1009475"/>
              <a:gd name="connsiteX5" fmla="*/ 527836 w 529440"/>
              <a:gd name="connsiteY5" fmla="*/ 85550 h 1009475"/>
              <a:gd name="connsiteX6" fmla="*/ 495772 w 529440"/>
              <a:gd name="connsiteY6" fmla="*/ 38868 h 1009475"/>
              <a:gd name="connsiteX7" fmla="*/ 294426 w 529440"/>
              <a:gd name="connsiteY7" fmla="*/ 8218 h 1009475"/>
              <a:gd name="connsiteX8" fmla="*/ 18747 w 529440"/>
              <a:gd name="connsiteY8" fmla="*/ 0 h 1009475"/>
              <a:gd name="connsiteX0" fmla="*/ 0 w 529440"/>
              <a:gd name="connsiteY0" fmla="*/ 1009475 h 1009475"/>
              <a:gd name="connsiteX1" fmla="*/ 342900 w 529440"/>
              <a:gd name="connsiteY1" fmla="*/ 999950 h 1009475"/>
              <a:gd name="connsiteX2" fmla="*/ 400050 w 529440"/>
              <a:gd name="connsiteY2" fmla="*/ 923750 h 1009475"/>
              <a:gd name="connsiteX3" fmla="*/ 400521 w 529440"/>
              <a:gd name="connsiteY3" fmla="*/ 533696 h 1009475"/>
              <a:gd name="connsiteX4" fmla="*/ 529440 w 529440"/>
              <a:gd name="connsiteY4" fmla="*/ 406382 h 1009475"/>
              <a:gd name="connsiteX5" fmla="*/ 527836 w 529440"/>
              <a:gd name="connsiteY5" fmla="*/ 85550 h 1009475"/>
              <a:gd name="connsiteX6" fmla="*/ 495772 w 529440"/>
              <a:gd name="connsiteY6" fmla="*/ 38868 h 1009475"/>
              <a:gd name="connsiteX7" fmla="*/ 294426 w 529440"/>
              <a:gd name="connsiteY7" fmla="*/ 8218 h 1009475"/>
              <a:gd name="connsiteX8" fmla="*/ 18747 w 529440"/>
              <a:gd name="connsiteY8" fmla="*/ 0 h 1009475"/>
              <a:gd name="connsiteX0" fmla="*/ 0 w 529440"/>
              <a:gd name="connsiteY0" fmla="*/ 1009475 h 1009475"/>
              <a:gd name="connsiteX1" fmla="*/ 342900 w 529440"/>
              <a:gd name="connsiteY1" fmla="*/ 999950 h 1009475"/>
              <a:gd name="connsiteX2" fmla="*/ 400050 w 529440"/>
              <a:gd name="connsiteY2" fmla="*/ 923750 h 1009475"/>
              <a:gd name="connsiteX3" fmla="*/ 400521 w 529440"/>
              <a:gd name="connsiteY3" fmla="*/ 533696 h 1009475"/>
              <a:gd name="connsiteX4" fmla="*/ 529440 w 529440"/>
              <a:gd name="connsiteY4" fmla="*/ 406382 h 1009475"/>
              <a:gd name="connsiteX5" fmla="*/ 527836 w 529440"/>
              <a:gd name="connsiteY5" fmla="*/ 85550 h 1009475"/>
              <a:gd name="connsiteX6" fmla="*/ 495772 w 529440"/>
              <a:gd name="connsiteY6" fmla="*/ 38868 h 1009475"/>
              <a:gd name="connsiteX7" fmla="*/ 294426 w 529440"/>
              <a:gd name="connsiteY7" fmla="*/ 8218 h 1009475"/>
              <a:gd name="connsiteX8" fmla="*/ 23461 w 529440"/>
              <a:gd name="connsiteY8" fmla="*/ 0 h 1009475"/>
              <a:gd name="connsiteX0" fmla="*/ 0 w 529440"/>
              <a:gd name="connsiteY0" fmla="*/ 1001257 h 1001257"/>
              <a:gd name="connsiteX1" fmla="*/ 342900 w 529440"/>
              <a:gd name="connsiteY1" fmla="*/ 991732 h 1001257"/>
              <a:gd name="connsiteX2" fmla="*/ 400050 w 529440"/>
              <a:gd name="connsiteY2" fmla="*/ 915532 h 1001257"/>
              <a:gd name="connsiteX3" fmla="*/ 400521 w 529440"/>
              <a:gd name="connsiteY3" fmla="*/ 525478 h 1001257"/>
              <a:gd name="connsiteX4" fmla="*/ 529440 w 529440"/>
              <a:gd name="connsiteY4" fmla="*/ 398164 h 1001257"/>
              <a:gd name="connsiteX5" fmla="*/ 527836 w 529440"/>
              <a:gd name="connsiteY5" fmla="*/ 77332 h 1001257"/>
              <a:gd name="connsiteX6" fmla="*/ 495772 w 529440"/>
              <a:gd name="connsiteY6" fmla="*/ 30650 h 1001257"/>
              <a:gd name="connsiteX7" fmla="*/ 294426 w 529440"/>
              <a:gd name="connsiteY7" fmla="*/ 0 h 1001257"/>
              <a:gd name="connsiteX0" fmla="*/ 0 w 529440"/>
              <a:gd name="connsiteY0" fmla="*/ 970607 h 970607"/>
              <a:gd name="connsiteX1" fmla="*/ 342900 w 529440"/>
              <a:gd name="connsiteY1" fmla="*/ 961082 h 970607"/>
              <a:gd name="connsiteX2" fmla="*/ 400050 w 529440"/>
              <a:gd name="connsiteY2" fmla="*/ 884882 h 970607"/>
              <a:gd name="connsiteX3" fmla="*/ 400521 w 529440"/>
              <a:gd name="connsiteY3" fmla="*/ 494828 h 970607"/>
              <a:gd name="connsiteX4" fmla="*/ 529440 w 529440"/>
              <a:gd name="connsiteY4" fmla="*/ 367514 h 970607"/>
              <a:gd name="connsiteX5" fmla="*/ 527836 w 529440"/>
              <a:gd name="connsiteY5" fmla="*/ 46682 h 970607"/>
              <a:gd name="connsiteX6" fmla="*/ 495772 w 529440"/>
              <a:gd name="connsiteY6" fmla="*/ 0 h 970607"/>
              <a:gd name="connsiteX0" fmla="*/ 0 w 529440"/>
              <a:gd name="connsiteY0" fmla="*/ 970607 h 970607"/>
              <a:gd name="connsiteX1" fmla="*/ 342900 w 529440"/>
              <a:gd name="connsiteY1" fmla="*/ 961082 h 970607"/>
              <a:gd name="connsiteX2" fmla="*/ 400050 w 529440"/>
              <a:gd name="connsiteY2" fmla="*/ 884882 h 970607"/>
              <a:gd name="connsiteX3" fmla="*/ 400521 w 529440"/>
              <a:gd name="connsiteY3" fmla="*/ 494828 h 970607"/>
              <a:gd name="connsiteX4" fmla="*/ 529440 w 529440"/>
              <a:gd name="connsiteY4" fmla="*/ 367514 h 970607"/>
              <a:gd name="connsiteX5" fmla="*/ 527836 w 529440"/>
              <a:gd name="connsiteY5" fmla="*/ 46682 h 970607"/>
              <a:gd name="connsiteX6" fmla="*/ 495772 w 529440"/>
              <a:gd name="connsiteY6" fmla="*/ 0 h 970607"/>
              <a:gd name="connsiteX0" fmla="*/ 0 w 529440"/>
              <a:gd name="connsiteY0" fmla="*/ 923925 h 923925"/>
              <a:gd name="connsiteX1" fmla="*/ 342900 w 529440"/>
              <a:gd name="connsiteY1" fmla="*/ 914400 h 923925"/>
              <a:gd name="connsiteX2" fmla="*/ 400050 w 529440"/>
              <a:gd name="connsiteY2" fmla="*/ 838200 h 923925"/>
              <a:gd name="connsiteX3" fmla="*/ 400521 w 529440"/>
              <a:gd name="connsiteY3" fmla="*/ 448146 h 923925"/>
              <a:gd name="connsiteX4" fmla="*/ 529440 w 529440"/>
              <a:gd name="connsiteY4" fmla="*/ 320832 h 923925"/>
              <a:gd name="connsiteX5" fmla="*/ 527836 w 529440"/>
              <a:gd name="connsiteY5" fmla="*/ 0 h 923925"/>
              <a:gd name="connsiteX0" fmla="*/ 0 w 529440"/>
              <a:gd name="connsiteY0" fmla="*/ 923925 h 923925"/>
              <a:gd name="connsiteX1" fmla="*/ 342900 w 529440"/>
              <a:gd name="connsiteY1" fmla="*/ 914400 h 923925"/>
              <a:gd name="connsiteX2" fmla="*/ 400050 w 529440"/>
              <a:gd name="connsiteY2" fmla="*/ 838200 h 923925"/>
              <a:gd name="connsiteX3" fmla="*/ 400521 w 529440"/>
              <a:gd name="connsiteY3" fmla="*/ 448146 h 923925"/>
              <a:gd name="connsiteX4" fmla="*/ 529440 w 529440"/>
              <a:gd name="connsiteY4" fmla="*/ 320832 h 923925"/>
              <a:gd name="connsiteX5" fmla="*/ 527836 w 529440"/>
              <a:gd name="connsiteY5" fmla="*/ 0 h 923925"/>
              <a:gd name="connsiteX0" fmla="*/ 0 w 529440"/>
              <a:gd name="connsiteY0" fmla="*/ 923925 h 923925"/>
              <a:gd name="connsiteX1" fmla="*/ 342900 w 529440"/>
              <a:gd name="connsiteY1" fmla="*/ 914400 h 923925"/>
              <a:gd name="connsiteX2" fmla="*/ 400050 w 529440"/>
              <a:gd name="connsiteY2" fmla="*/ 838200 h 923925"/>
              <a:gd name="connsiteX3" fmla="*/ 400521 w 529440"/>
              <a:gd name="connsiteY3" fmla="*/ 448146 h 923925"/>
              <a:gd name="connsiteX4" fmla="*/ 529440 w 529440"/>
              <a:gd name="connsiteY4" fmla="*/ 320832 h 923925"/>
              <a:gd name="connsiteX5" fmla="*/ 527836 w 529440"/>
              <a:gd name="connsiteY5" fmla="*/ 0 h 923925"/>
              <a:gd name="connsiteX0" fmla="*/ 0 w 529440"/>
              <a:gd name="connsiteY0" fmla="*/ 603093 h 603093"/>
              <a:gd name="connsiteX1" fmla="*/ 342900 w 529440"/>
              <a:gd name="connsiteY1" fmla="*/ 593568 h 603093"/>
              <a:gd name="connsiteX2" fmla="*/ 400050 w 529440"/>
              <a:gd name="connsiteY2" fmla="*/ 517368 h 603093"/>
              <a:gd name="connsiteX3" fmla="*/ 400521 w 529440"/>
              <a:gd name="connsiteY3" fmla="*/ 127314 h 603093"/>
              <a:gd name="connsiteX4" fmla="*/ 529440 w 529440"/>
              <a:gd name="connsiteY4" fmla="*/ 0 h 603093"/>
              <a:gd name="connsiteX0" fmla="*/ 0 w 400521"/>
              <a:gd name="connsiteY0" fmla="*/ 475779 h 475779"/>
              <a:gd name="connsiteX1" fmla="*/ 342900 w 400521"/>
              <a:gd name="connsiteY1" fmla="*/ 466254 h 475779"/>
              <a:gd name="connsiteX2" fmla="*/ 400050 w 400521"/>
              <a:gd name="connsiteY2" fmla="*/ 390054 h 475779"/>
              <a:gd name="connsiteX3" fmla="*/ 400521 w 400521"/>
              <a:gd name="connsiteY3" fmla="*/ 0 h 475779"/>
              <a:gd name="connsiteX0" fmla="*/ 0 w 409947"/>
              <a:gd name="connsiteY0" fmla="*/ 423931 h 423931"/>
              <a:gd name="connsiteX1" fmla="*/ 342900 w 409947"/>
              <a:gd name="connsiteY1" fmla="*/ 414406 h 423931"/>
              <a:gd name="connsiteX2" fmla="*/ 400050 w 409947"/>
              <a:gd name="connsiteY2" fmla="*/ 338206 h 423931"/>
              <a:gd name="connsiteX3" fmla="*/ 409947 w 409947"/>
              <a:gd name="connsiteY3" fmla="*/ 0 h 423931"/>
              <a:gd name="connsiteX0" fmla="*/ 0 w 400520"/>
              <a:gd name="connsiteY0" fmla="*/ 386224 h 386224"/>
              <a:gd name="connsiteX1" fmla="*/ 342900 w 400520"/>
              <a:gd name="connsiteY1" fmla="*/ 376699 h 386224"/>
              <a:gd name="connsiteX2" fmla="*/ 400050 w 400520"/>
              <a:gd name="connsiteY2" fmla="*/ 300499 h 386224"/>
              <a:gd name="connsiteX3" fmla="*/ 400520 w 400520"/>
              <a:gd name="connsiteY3" fmla="*/ 0 h 386224"/>
            </a:gdLst>
            <a:ahLst/>
            <a:cxnLst>
              <a:cxn ang="0">
                <a:pos x="connsiteX0" y="connsiteY0"/>
              </a:cxn>
              <a:cxn ang="0">
                <a:pos x="connsiteX1" y="connsiteY1"/>
              </a:cxn>
              <a:cxn ang="0">
                <a:pos x="connsiteX2" y="connsiteY2"/>
              </a:cxn>
              <a:cxn ang="0">
                <a:pos x="connsiteX3" y="connsiteY3"/>
              </a:cxn>
            </a:cxnLst>
            <a:rect l="l" t="t" r="r" b="b"/>
            <a:pathLst>
              <a:path w="400520" h="386224">
                <a:moveTo>
                  <a:pt x="0" y="386224"/>
                </a:moveTo>
                <a:lnTo>
                  <a:pt x="342900" y="376699"/>
                </a:lnTo>
                <a:cubicBezTo>
                  <a:pt x="383075" y="360353"/>
                  <a:pt x="384018" y="340988"/>
                  <a:pt x="400050" y="300499"/>
                </a:cubicBezTo>
                <a:cubicBezTo>
                  <a:pt x="400207" y="200333"/>
                  <a:pt x="400363" y="100166"/>
                  <a:pt x="400520" y="0"/>
                </a:cubicBezTo>
              </a:path>
            </a:pathLst>
          </a:custGeom>
          <a:ln w="76200"/>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9" name="Rectangle 108"/>
          <p:cNvSpPr/>
          <p:nvPr/>
        </p:nvSpPr>
        <p:spPr>
          <a:xfrm>
            <a:off x="4531129" y="4328076"/>
            <a:ext cx="114811" cy="1243997"/>
          </a:xfrm>
          <a:prstGeom prst="rect">
            <a:avLst/>
          </a:prstGeom>
          <a:solidFill>
            <a:schemeClr val="accent1">
              <a:lumMod val="75000"/>
              <a:alpha val="62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03" name="Rectangle 102"/>
          <p:cNvSpPr/>
          <p:nvPr/>
        </p:nvSpPr>
        <p:spPr>
          <a:xfrm>
            <a:off x="1764982" y="3892924"/>
            <a:ext cx="90974" cy="1912340"/>
          </a:xfrm>
          <a:prstGeom prst="rect">
            <a:avLst/>
          </a:prstGeom>
          <a:solidFill>
            <a:schemeClr val="accent1">
              <a:lumMod val="75000"/>
              <a:alpha val="49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8" name="Rectangle 7"/>
          <p:cNvSpPr/>
          <p:nvPr/>
        </p:nvSpPr>
        <p:spPr>
          <a:xfrm>
            <a:off x="1779074" y="5589240"/>
            <a:ext cx="221172" cy="362051"/>
          </a:xfrm>
          <a:prstGeom prst="rect">
            <a:avLst/>
          </a:prstGeom>
          <a:gradFill flip="none" rotWithShape="1">
            <a:gsLst>
              <a:gs pos="82000">
                <a:schemeClr val="tx1">
                  <a:lumMod val="0"/>
                </a:schemeClr>
              </a:gs>
              <a:gs pos="100000">
                <a:schemeClr val="bg1">
                  <a:lumMod val="64000"/>
                  <a:lumOff val="36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67908" y="1395892"/>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49450" y="1287386"/>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Rectangle 134">
            <a:hlinkClick r:id="rId3" action="ppaction://hlinksldjump"/>
          </p:cNvPr>
          <p:cNvSpPr/>
          <p:nvPr/>
        </p:nvSpPr>
        <p:spPr>
          <a:xfrm>
            <a:off x="4449743" y="4005064"/>
            <a:ext cx="3757092" cy="1665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6457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2" nodeType="withEffect">
                                  <p:stCondLst>
                                    <p:cond delay="0"/>
                                  </p:stCondLst>
                                  <p:childTnLst>
                                    <p:set>
                                      <p:cBhvr>
                                        <p:cTn id="6" dur="1" fill="hold">
                                          <p:stCondLst>
                                            <p:cond delay="9"/>
                                          </p:stCondLst>
                                        </p:cTn>
                                        <p:tgtEl>
                                          <p:spTgt spid="123"/>
                                        </p:tgtEl>
                                        <p:attrNameLst>
                                          <p:attrName>style.visibility</p:attrName>
                                        </p:attrNameLst>
                                      </p:cBhvr>
                                      <p:to>
                                        <p:strVal val="hidden"/>
                                      </p:to>
                                    </p:set>
                                  </p:childTnLst>
                                </p:cTn>
                              </p:par>
                              <p:par>
                                <p:cTn id="7" presetID="1" presetClass="exit" presetSubtype="0" fill="hold" grpId="2" nodeType="withEffect">
                                  <p:stCondLst>
                                    <p:cond delay="0"/>
                                  </p:stCondLst>
                                  <p:childTnLst>
                                    <p:set>
                                      <p:cBhvr>
                                        <p:cTn id="8" dur="1" fill="hold">
                                          <p:stCondLst>
                                            <p:cond delay="9"/>
                                          </p:stCondLst>
                                        </p:cTn>
                                        <p:tgtEl>
                                          <p:spTgt spid="106"/>
                                        </p:tgtEl>
                                        <p:attrNameLst>
                                          <p:attrName>style.visibility</p:attrName>
                                        </p:attrNameLst>
                                      </p:cBhvr>
                                      <p:to>
                                        <p:strVal val="hidden"/>
                                      </p:to>
                                    </p:set>
                                  </p:childTnLst>
                                </p:cTn>
                              </p:par>
                              <p:par>
                                <p:cTn id="9" presetID="1" presetClass="exit" presetSubtype="0" fill="hold" grpId="2" nodeType="withEffect">
                                  <p:stCondLst>
                                    <p:cond delay="0"/>
                                  </p:stCondLst>
                                  <p:childTnLst>
                                    <p:set>
                                      <p:cBhvr>
                                        <p:cTn id="10" dur="1" fill="hold">
                                          <p:stCondLst>
                                            <p:cond delay="9"/>
                                          </p:stCondLst>
                                        </p:cTn>
                                        <p:tgtEl>
                                          <p:spTgt spid="126"/>
                                        </p:tgtEl>
                                        <p:attrNameLst>
                                          <p:attrName>style.visibility</p:attrName>
                                        </p:attrNameLst>
                                      </p:cBhvr>
                                      <p:to>
                                        <p:strVal val="hidden"/>
                                      </p:to>
                                    </p:set>
                                  </p:childTnLst>
                                </p:cTn>
                              </p:par>
                              <p:par>
                                <p:cTn id="11" presetID="1" presetClass="exit" presetSubtype="0" fill="hold" grpId="2" nodeType="withEffect">
                                  <p:stCondLst>
                                    <p:cond delay="0"/>
                                  </p:stCondLst>
                                  <p:childTnLst>
                                    <p:set>
                                      <p:cBhvr>
                                        <p:cTn id="12" dur="1" fill="hold">
                                          <p:stCondLst>
                                            <p:cond delay="9"/>
                                          </p:stCondLst>
                                        </p:cTn>
                                        <p:tgtEl>
                                          <p:spTgt spid="124"/>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9"/>
                                          </p:stCondLst>
                                        </p:cTn>
                                        <p:tgtEl>
                                          <p:spTgt spid="65"/>
                                        </p:tgtEl>
                                        <p:attrNameLst>
                                          <p:attrName>style.visibility</p:attrName>
                                        </p:attrNameLst>
                                      </p:cBhvr>
                                      <p:to>
                                        <p:strVal val="hidden"/>
                                      </p:to>
                                    </p:set>
                                  </p:childTnLst>
                                </p:cTn>
                              </p:par>
                              <p:par>
                                <p:cTn id="15" presetID="1" presetClass="exit" presetSubtype="0" fill="hold" grpId="2" nodeType="withEffect">
                                  <p:stCondLst>
                                    <p:cond delay="0"/>
                                  </p:stCondLst>
                                  <p:childTnLst>
                                    <p:set>
                                      <p:cBhvr>
                                        <p:cTn id="16" dur="1" fill="hold">
                                          <p:stCondLst>
                                            <p:cond delay="9"/>
                                          </p:stCondLst>
                                        </p:cTn>
                                        <p:tgtEl>
                                          <p:spTgt spid="109"/>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9"/>
                                          </p:stCondLst>
                                        </p:cTn>
                                        <p:tgtEl>
                                          <p:spTgt spid="64"/>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9"/>
                                          </p:stCondLst>
                                        </p:cTn>
                                        <p:tgtEl>
                                          <p:spTgt spid="108"/>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9"/>
                                          </p:stCondLst>
                                        </p:cTn>
                                        <p:tgtEl>
                                          <p:spTgt spid="40"/>
                                        </p:tgtEl>
                                        <p:attrNameLst>
                                          <p:attrName>style.visibility</p:attrName>
                                        </p:attrNameLst>
                                      </p:cBhvr>
                                      <p:to>
                                        <p:strVal val="hidden"/>
                                      </p:to>
                                    </p:set>
                                  </p:childTnLst>
                                </p:cTn>
                              </p:par>
                              <p:par>
                                <p:cTn id="23" presetID="1" presetClass="exit" presetSubtype="0" fill="hold" grpId="2" nodeType="withEffect">
                                  <p:stCondLst>
                                    <p:cond delay="0"/>
                                  </p:stCondLst>
                                  <p:childTnLst>
                                    <p:set>
                                      <p:cBhvr>
                                        <p:cTn id="24" dur="1" fill="hold">
                                          <p:stCondLst>
                                            <p:cond delay="9"/>
                                          </p:stCondLst>
                                        </p:cTn>
                                        <p:tgtEl>
                                          <p:spTgt spid="103"/>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9"/>
                                          </p:stCondLst>
                                        </p:cTn>
                                        <p:tgtEl>
                                          <p:spTgt spid="41"/>
                                        </p:tgtEl>
                                        <p:attrNameLst>
                                          <p:attrName>style.visibility</p:attrName>
                                        </p:attrNameLst>
                                      </p:cBhvr>
                                      <p:to>
                                        <p:strVal val="hidden"/>
                                      </p:to>
                                    </p:set>
                                  </p:childTnLst>
                                </p:cTn>
                              </p:par>
                              <p:par>
                                <p:cTn id="27" presetID="1" presetClass="exit" presetSubtype="0" fill="hold" grpId="2" nodeType="withEffect">
                                  <p:stCondLst>
                                    <p:cond delay="0"/>
                                  </p:stCondLst>
                                  <p:childTnLst>
                                    <p:set>
                                      <p:cBhvr>
                                        <p:cTn id="28" dur="1" fill="hold">
                                          <p:stCondLst>
                                            <p:cond delay="9"/>
                                          </p:stCondLst>
                                        </p:cTn>
                                        <p:tgtEl>
                                          <p:spTgt spid="107"/>
                                        </p:tgtEl>
                                        <p:attrNameLst>
                                          <p:attrName>style.visibility</p:attrName>
                                        </p:attrNameLst>
                                      </p:cBhvr>
                                      <p:to>
                                        <p:strVal val="hidden"/>
                                      </p:to>
                                    </p:set>
                                  </p:childTnLst>
                                </p:cTn>
                              </p:par>
                              <p:par>
                                <p:cTn id="29" presetID="1" presetClass="entr" presetSubtype="0" fill="hold" grpId="1"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4"/>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afterEffect">
                                  <p:stCondLst>
                                    <p:cond delay="0"/>
                                  </p:stCondLst>
                                  <p:childTnLst>
                                    <p:set>
                                      <p:cBhvr>
                                        <p:cTn id="35" dur="1" fill="hold">
                                          <p:stCondLst>
                                            <p:cond delay="0"/>
                                          </p:stCondLst>
                                        </p:cTn>
                                        <p:tgtEl>
                                          <p:spTgt spid="60"/>
                                        </p:tgtEl>
                                        <p:attrNameLst>
                                          <p:attrName>style.visibility</p:attrName>
                                        </p:attrNameLst>
                                      </p:cBhvr>
                                      <p:to>
                                        <p:strVal val="visible"/>
                                      </p:to>
                                    </p:set>
                                    <p:animEffect transition="in" filter="fade">
                                      <p:cBhvr>
                                        <p:cTn id="36" dur="500"/>
                                        <p:tgtEl>
                                          <p:spTgt spid="60"/>
                                        </p:tgtEl>
                                      </p:cBhvr>
                                    </p:animEffect>
                                  </p:childTnLst>
                                </p:cTn>
                              </p:par>
                              <p:par>
                                <p:cTn id="37" presetID="1" presetClass="entr" presetSubtype="0" fill="hold" grpId="1" nodeType="withEffect">
                                  <p:stCondLst>
                                    <p:cond delay="0"/>
                                  </p:stCondLst>
                                  <p:childTnLst>
                                    <p:set>
                                      <p:cBhvr>
                                        <p:cTn id="38" dur="1" fill="hold">
                                          <p:stCondLst>
                                            <p:cond delay="0"/>
                                          </p:stCondLst>
                                        </p:cTn>
                                        <p:tgtEl>
                                          <p:spTgt spid="74"/>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123"/>
                                        </p:tgtEl>
                                        <p:attrNameLst>
                                          <p:attrName>style.visibility</p:attrName>
                                        </p:attrNameLst>
                                      </p:cBhvr>
                                      <p:to>
                                        <p:strVal val="hidden"/>
                                      </p:to>
                                    </p:set>
                                  </p:childTnLst>
                                </p:cTn>
                              </p:par>
                              <p:par>
                                <p:cTn id="41" presetID="1" presetClass="exit" presetSubtype="0" fill="hold" grpId="2" nodeType="withEffect">
                                  <p:stCondLst>
                                    <p:cond delay="0"/>
                                  </p:stCondLst>
                                  <p:childTnLst>
                                    <p:set>
                                      <p:cBhvr>
                                        <p:cTn id="42" dur="1" fill="hold">
                                          <p:stCondLst>
                                            <p:cond delay="0"/>
                                          </p:stCondLst>
                                        </p:cTn>
                                        <p:tgtEl>
                                          <p:spTgt spid="64"/>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10"/>
                                        <p:tgtEl>
                                          <p:spTgt spid="126"/>
                                        </p:tgtEl>
                                      </p:cBhvr>
                                    </p:animEffect>
                                    <p:set>
                                      <p:cBhvr>
                                        <p:cTn id="45" dur="1" fill="hold">
                                          <p:stCondLst>
                                            <p:cond delay="9"/>
                                          </p:stCondLst>
                                        </p:cTn>
                                        <p:tgtEl>
                                          <p:spTgt spid="126"/>
                                        </p:tgtEl>
                                        <p:attrNameLst>
                                          <p:attrName>style.visibility</p:attrName>
                                        </p:attrNameLst>
                                      </p:cBhvr>
                                      <p:to>
                                        <p:strVal val="hidden"/>
                                      </p:to>
                                    </p:set>
                                  </p:childTnLst>
                                </p:cTn>
                              </p:par>
                              <p:par>
                                <p:cTn id="46" presetID="10" presetClass="exit" presetSubtype="0" fill="hold" grpId="0" nodeType="withEffect">
                                  <p:stCondLst>
                                    <p:cond delay="0"/>
                                  </p:stCondLst>
                                  <p:childTnLst>
                                    <p:animEffect transition="out" filter="fade">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par>
                                <p:cTn id="49" presetID="42" presetClass="path" presetSubtype="0" fill="hold" nodeType="withEffect">
                                  <p:stCondLst>
                                    <p:cond delay="0"/>
                                  </p:stCondLst>
                                  <p:childTnLst>
                                    <p:animMotion origin="layout" path="M 1.66667E-6 -3.7037E-7 L 0.01267 -0.00069 " pathEditMode="relative" rAng="0" ptsTypes="AA">
                                      <p:cBhvr>
                                        <p:cTn id="50" dur="2000" fill="hold"/>
                                        <p:tgtEl>
                                          <p:spTgt spid="7"/>
                                        </p:tgtEl>
                                        <p:attrNameLst>
                                          <p:attrName>ppt_x</p:attrName>
                                          <p:attrName>ppt_y</p:attrName>
                                        </p:attrNameLst>
                                      </p:cBhvr>
                                      <p:rCtr x="625" y="-46"/>
                                    </p:animMotion>
                                  </p:childTnLst>
                                </p:cTn>
                              </p:par>
                              <p:par>
                                <p:cTn id="51" presetID="10" presetClass="exit" presetSubtype="0" fill="hold" grpId="1" nodeType="withEffect">
                                  <p:stCondLst>
                                    <p:cond delay="0"/>
                                  </p:stCondLst>
                                  <p:childTnLst>
                                    <p:animEffect transition="out" filter="fade">
                                      <p:cBhvr>
                                        <p:cTn id="52" dur="10"/>
                                        <p:tgtEl>
                                          <p:spTgt spid="124"/>
                                        </p:tgtEl>
                                      </p:cBhvr>
                                    </p:animEffect>
                                    <p:set>
                                      <p:cBhvr>
                                        <p:cTn id="53" dur="1" fill="hold">
                                          <p:stCondLst>
                                            <p:cond delay="9"/>
                                          </p:stCondLst>
                                        </p:cTn>
                                        <p:tgtEl>
                                          <p:spTgt spid="124"/>
                                        </p:tgtEl>
                                        <p:attrNameLst>
                                          <p:attrName>style.visibility</p:attrName>
                                        </p:attrNameLst>
                                      </p:cBhvr>
                                      <p:to>
                                        <p:strVal val="hidden"/>
                                      </p:to>
                                    </p:set>
                                  </p:childTnLst>
                                </p:cTn>
                              </p:par>
                              <p:par>
                                <p:cTn id="54" presetID="10" presetClass="entr" presetSubtype="0" fill="hold" grpId="2" nodeType="withEffect">
                                  <p:stCondLst>
                                    <p:cond delay="0"/>
                                  </p:stCondLst>
                                  <p:childTnLst>
                                    <p:set>
                                      <p:cBhvr>
                                        <p:cTn id="55" dur="1" fill="hold">
                                          <p:stCondLst>
                                            <p:cond delay="0"/>
                                          </p:stCondLst>
                                        </p:cTn>
                                        <p:tgtEl>
                                          <p:spTgt spid="108"/>
                                        </p:tgtEl>
                                        <p:attrNameLst>
                                          <p:attrName>style.visibility</p:attrName>
                                        </p:attrNameLst>
                                      </p:cBhvr>
                                      <p:to>
                                        <p:strVal val="visible"/>
                                      </p:to>
                                    </p:set>
                                    <p:animEffect transition="in" filter="fade">
                                      <p:cBhvr>
                                        <p:cTn id="56" dur="10"/>
                                        <p:tgtEl>
                                          <p:spTgt spid="108"/>
                                        </p:tgtEl>
                                      </p:cBhvr>
                                    </p:animEffect>
                                  </p:childTnLst>
                                </p:cTn>
                              </p:par>
                              <p:par>
                                <p:cTn id="57" presetID="22" presetClass="entr" presetSubtype="4" fill="hold" grpId="1" nodeType="withEffect">
                                  <p:stCondLst>
                                    <p:cond delay="0"/>
                                  </p:stCondLst>
                                  <p:childTnLst>
                                    <p:set>
                                      <p:cBhvr>
                                        <p:cTn id="58" dur="1" fill="hold">
                                          <p:stCondLst>
                                            <p:cond delay="0"/>
                                          </p:stCondLst>
                                        </p:cTn>
                                        <p:tgtEl>
                                          <p:spTgt spid="109"/>
                                        </p:tgtEl>
                                        <p:attrNameLst>
                                          <p:attrName>style.visibility</p:attrName>
                                        </p:attrNameLst>
                                      </p:cBhvr>
                                      <p:to>
                                        <p:strVal val="visible"/>
                                      </p:to>
                                    </p:set>
                                    <p:animEffect transition="in" filter="wipe(down)">
                                      <p:cBhvr>
                                        <p:cTn id="59" dur="500"/>
                                        <p:tgtEl>
                                          <p:spTgt spid="109"/>
                                        </p:tgtEl>
                                      </p:cBhvr>
                                    </p:animEffect>
                                  </p:childTnLst>
                                </p:cTn>
                              </p:par>
                              <p:par>
                                <p:cTn id="60" presetID="22" presetClass="entr" presetSubtype="4" fill="hold" grpId="0" nodeType="withEffect">
                                  <p:stCondLst>
                                    <p:cond delay="500"/>
                                  </p:stCondLst>
                                  <p:childTnLst>
                                    <p:set>
                                      <p:cBhvr>
                                        <p:cTn id="61" dur="1" fill="hold">
                                          <p:stCondLst>
                                            <p:cond delay="0"/>
                                          </p:stCondLst>
                                        </p:cTn>
                                        <p:tgtEl>
                                          <p:spTgt spid="106"/>
                                        </p:tgtEl>
                                        <p:attrNameLst>
                                          <p:attrName>style.visibility</p:attrName>
                                        </p:attrNameLst>
                                      </p:cBhvr>
                                      <p:to>
                                        <p:strVal val="visible"/>
                                      </p:to>
                                    </p:set>
                                    <p:animEffect transition="in" filter="wipe(down)">
                                      <p:cBhvr>
                                        <p:cTn id="62" dur="500"/>
                                        <p:tgtEl>
                                          <p:spTgt spid="106"/>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40"/>
                                        </p:tgtEl>
                                        <p:attrNameLst>
                                          <p:attrName>style.visibility</p:attrName>
                                        </p:attrNameLst>
                                      </p:cBhvr>
                                      <p:to>
                                        <p:strVal val="visible"/>
                                      </p:to>
                                    </p:set>
                                    <p:animEffect transition="in" filter="wipe(up)">
                                      <p:cBhvr>
                                        <p:cTn id="65" dur="500"/>
                                        <p:tgtEl>
                                          <p:spTgt spid="40"/>
                                        </p:tgtEl>
                                      </p:cBhvr>
                                    </p:animEffect>
                                  </p:childTnLst>
                                </p:cTn>
                              </p:par>
                              <p:par>
                                <p:cTn id="66" presetID="10" presetClass="exit" presetSubtype="0" fill="hold" nodeType="withEffect">
                                  <p:stCondLst>
                                    <p:cond delay="0"/>
                                  </p:stCondLst>
                                  <p:childTnLst>
                                    <p:animEffect transition="out" filter="fade">
                                      <p:cBhvr>
                                        <p:cTn id="67" dur="500"/>
                                        <p:tgtEl>
                                          <p:spTgt spid="37"/>
                                        </p:tgtEl>
                                      </p:cBhvr>
                                    </p:animEffect>
                                    <p:set>
                                      <p:cBhvr>
                                        <p:cTn id="68" dur="1" fill="hold">
                                          <p:stCondLst>
                                            <p:cond delay="499"/>
                                          </p:stCondLst>
                                        </p:cTn>
                                        <p:tgtEl>
                                          <p:spTgt spid="37"/>
                                        </p:tgtEl>
                                        <p:attrNameLst>
                                          <p:attrName>style.visibility</p:attrName>
                                        </p:attrNameLst>
                                      </p:cBhvr>
                                      <p:to>
                                        <p:strVal val="hidden"/>
                                      </p:to>
                                    </p:set>
                                  </p:childTnLst>
                                </p:cTn>
                              </p:par>
                              <p:par>
                                <p:cTn id="69" presetID="22" presetClass="entr" presetSubtype="8" fill="hold" grpId="0" nodeType="withEffect">
                                  <p:stCondLst>
                                    <p:cond delay="100"/>
                                  </p:stCondLst>
                                  <p:childTnLst>
                                    <p:set>
                                      <p:cBhvr>
                                        <p:cTn id="70" dur="1" fill="hold">
                                          <p:stCondLst>
                                            <p:cond delay="0"/>
                                          </p:stCondLst>
                                        </p:cTn>
                                        <p:tgtEl>
                                          <p:spTgt spid="41"/>
                                        </p:tgtEl>
                                        <p:attrNameLst>
                                          <p:attrName>style.visibility</p:attrName>
                                        </p:attrNameLst>
                                      </p:cBhvr>
                                      <p:to>
                                        <p:strVal val="visible"/>
                                      </p:to>
                                    </p:set>
                                    <p:animEffect transition="in" filter="wipe(left)">
                                      <p:cBhvr>
                                        <p:cTn id="71" dur="2000"/>
                                        <p:tgtEl>
                                          <p:spTgt spid="41"/>
                                        </p:tgtEl>
                                      </p:cBhvr>
                                    </p:animEffect>
                                  </p:childTnLst>
                                </p:cTn>
                              </p:par>
                            </p:childTnLst>
                          </p:cTn>
                        </p:par>
                        <p:par>
                          <p:cTn id="72" fill="hold">
                            <p:stCondLst>
                              <p:cond delay="2500"/>
                            </p:stCondLst>
                            <p:childTnLst>
                              <p:par>
                                <p:cTn id="73" presetID="1" presetClass="entr" presetSubtype="0" fill="hold" grpId="0" nodeType="afterEffect">
                                  <p:stCondLst>
                                    <p:cond delay="0"/>
                                  </p:stCondLst>
                                  <p:childTnLst>
                                    <p:set>
                                      <p:cBhvr>
                                        <p:cTn id="74" dur="1" fill="hold">
                                          <p:stCondLst>
                                            <p:cond delay="0"/>
                                          </p:stCondLst>
                                        </p:cTn>
                                        <p:tgtEl>
                                          <p:spTgt spid="62"/>
                                        </p:tgtEl>
                                        <p:attrNameLst>
                                          <p:attrName>style.visibility</p:attrName>
                                        </p:attrNameLst>
                                      </p:cBhvr>
                                      <p:to>
                                        <p:strVal val="visible"/>
                                      </p:to>
                                    </p:set>
                                  </p:childTnLst>
                                </p:cTn>
                              </p:par>
                            </p:childTnLst>
                          </p:cTn>
                        </p:par>
                        <p:par>
                          <p:cTn id="75" fill="hold">
                            <p:stCondLst>
                              <p:cond delay="2500"/>
                            </p:stCondLst>
                            <p:childTnLst>
                              <p:par>
                                <p:cTn id="76" presetID="10" presetClass="entr" presetSubtype="0" fill="hold" nodeType="afterEffect">
                                  <p:stCondLst>
                                    <p:cond delay="0"/>
                                  </p:stCondLst>
                                  <p:childTnLst>
                                    <p:set>
                                      <p:cBhvr>
                                        <p:cTn id="77" dur="1" fill="hold">
                                          <p:stCondLst>
                                            <p:cond delay="0"/>
                                          </p:stCondLst>
                                        </p:cTn>
                                        <p:tgtEl>
                                          <p:spTgt spid="51"/>
                                        </p:tgtEl>
                                        <p:attrNameLst>
                                          <p:attrName>style.visibility</p:attrName>
                                        </p:attrNameLst>
                                      </p:cBhvr>
                                      <p:to>
                                        <p:strVal val="visible"/>
                                      </p:to>
                                    </p:set>
                                    <p:animEffect transition="in" filter="fade">
                                      <p:cBhvr>
                                        <p:cTn id="78" dur="500"/>
                                        <p:tgtEl>
                                          <p:spTgt spid="51"/>
                                        </p:tgtEl>
                                      </p:cBhvr>
                                    </p:animEffect>
                                  </p:childTnLst>
                                </p:cTn>
                              </p:par>
                              <p:par>
                                <p:cTn id="79" presetID="10" presetClass="exit" presetSubtype="0" fill="hold" nodeType="withEffect">
                                  <p:stCondLst>
                                    <p:cond delay="0"/>
                                  </p:stCondLst>
                                  <p:childTnLst>
                                    <p:animEffect transition="out" filter="fade">
                                      <p:cBhvr>
                                        <p:cTn id="80" dur="500"/>
                                        <p:tgtEl>
                                          <p:spTgt spid="60"/>
                                        </p:tgtEl>
                                      </p:cBhvr>
                                    </p:animEffect>
                                    <p:set>
                                      <p:cBhvr>
                                        <p:cTn id="81" dur="1" fill="hold">
                                          <p:stCondLst>
                                            <p:cond delay="4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2" restart="whenNotActive" fill="hold" evtFilter="cancelBubble" nodeType="interactiveSeq">
                <p:stCondLst>
                  <p:cond evt="onClick" delay="0">
                    <p:tgtEl>
                      <p:spTgt spid="62"/>
                    </p:tgtEl>
                  </p:cond>
                </p:stCondLst>
                <p:endSync evt="end" delay="0">
                  <p:rtn val="all"/>
                </p:endSync>
                <p:childTnLst>
                  <p:par>
                    <p:cTn id="83" fill="hold">
                      <p:stCondLst>
                        <p:cond delay="0"/>
                      </p:stCondLst>
                      <p:childTnLst>
                        <p:par>
                          <p:cTn id="84" fill="hold">
                            <p:stCondLst>
                              <p:cond delay="0"/>
                            </p:stCondLst>
                            <p:childTnLst>
                              <p:par>
                                <p:cTn id="85" presetID="1" presetClass="exit" presetSubtype="0" fill="hold" grpId="0" nodeType="withEffect">
                                  <p:stCondLst>
                                    <p:cond delay="0"/>
                                  </p:stCondLst>
                                  <p:childTnLst>
                                    <p:set>
                                      <p:cBhvr>
                                        <p:cTn id="86" dur="1" fill="hold">
                                          <p:stCondLst>
                                            <p:cond delay="0"/>
                                          </p:stCondLst>
                                        </p:cTn>
                                        <p:tgtEl>
                                          <p:spTgt spid="109"/>
                                        </p:tgtEl>
                                        <p:attrNameLst>
                                          <p:attrName>style.visibility</p:attrName>
                                        </p:attrNameLst>
                                      </p:cBhvr>
                                      <p:to>
                                        <p:strVal val="hidden"/>
                                      </p:to>
                                    </p:set>
                                  </p:childTnLst>
                                </p:cTn>
                              </p:par>
                              <p:par>
                                <p:cTn id="87" presetID="1" presetClass="exit" presetSubtype="0" fill="hold" grpId="3" nodeType="withEffect">
                                  <p:stCondLst>
                                    <p:cond delay="0"/>
                                  </p:stCondLst>
                                  <p:childTnLst>
                                    <p:set>
                                      <p:cBhvr>
                                        <p:cTn id="88" dur="1" fill="hold">
                                          <p:stCondLst>
                                            <p:cond delay="0"/>
                                          </p:stCondLst>
                                        </p:cTn>
                                        <p:tgtEl>
                                          <p:spTgt spid="108"/>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106"/>
                                        </p:tgtEl>
                                        <p:attrNameLst>
                                          <p:attrName>style.visibility</p:attrName>
                                        </p:attrNameLst>
                                      </p:cBhvr>
                                      <p:to>
                                        <p:strVal val="hidden"/>
                                      </p:to>
                                    </p:set>
                                  </p:childTnLst>
                                </p:cTn>
                              </p:par>
                              <p:par>
                                <p:cTn id="91" presetID="1" presetClass="exit" presetSubtype="0" fill="hold" grpId="2" nodeType="withEffect">
                                  <p:stCondLst>
                                    <p:cond delay="0"/>
                                  </p:stCondLst>
                                  <p:childTnLst>
                                    <p:set>
                                      <p:cBhvr>
                                        <p:cTn id="92" dur="1" fill="hold">
                                          <p:stCondLst>
                                            <p:cond delay="0"/>
                                          </p:stCondLst>
                                        </p:cTn>
                                        <p:tgtEl>
                                          <p:spTgt spid="41"/>
                                        </p:tgtEl>
                                        <p:attrNameLst>
                                          <p:attrName>style.visibility</p:attrName>
                                        </p:attrNameLst>
                                      </p:cBhvr>
                                      <p:to>
                                        <p:strVal val="hidden"/>
                                      </p:to>
                                    </p:set>
                                  </p:childTnLst>
                                </p:cTn>
                              </p:par>
                              <p:par>
                                <p:cTn id="93" presetID="1" presetClass="entr" presetSubtype="0" fill="hold" grpId="0" nodeType="withEffect">
                                  <p:stCondLst>
                                    <p:cond delay="0"/>
                                  </p:stCondLst>
                                  <p:childTnLst>
                                    <p:set>
                                      <p:cBhvr>
                                        <p:cTn id="94" dur="1" fill="hold">
                                          <p:stCondLst>
                                            <p:cond delay="0"/>
                                          </p:stCondLst>
                                        </p:cTn>
                                        <p:tgtEl>
                                          <p:spTgt spid="107"/>
                                        </p:tgtEl>
                                        <p:attrNameLst>
                                          <p:attrName>style.visibility</p:attrName>
                                        </p:attrNameLst>
                                      </p:cBhvr>
                                      <p:to>
                                        <p:strVal val="visible"/>
                                      </p:to>
                                    </p:set>
                                  </p:childTnLst>
                                </p:cTn>
                              </p:par>
                              <p:par>
                                <p:cTn id="95" presetID="22" presetClass="exit" presetSubtype="2" fill="hold" grpId="1" nodeType="withEffect">
                                  <p:stCondLst>
                                    <p:cond delay="0"/>
                                  </p:stCondLst>
                                  <p:childTnLst>
                                    <p:animEffect transition="out" filter="wipe(right)">
                                      <p:cBhvr>
                                        <p:cTn id="96" dur="750"/>
                                        <p:tgtEl>
                                          <p:spTgt spid="107"/>
                                        </p:tgtEl>
                                      </p:cBhvr>
                                    </p:animEffect>
                                    <p:set>
                                      <p:cBhvr>
                                        <p:cTn id="97" dur="1" fill="hold">
                                          <p:stCondLst>
                                            <p:cond delay="749"/>
                                          </p:stCondLst>
                                        </p:cTn>
                                        <p:tgtEl>
                                          <p:spTgt spid="107"/>
                                        </p:tgtEl>
                                        <p:attrNameLst>
                                          <p:attrName>style.visibility</p:attrName>
                                        </p:attrNameLst>
                                      </p:cBhvr>
                                      <p:to>
                                        <p:strVal val="hidden"/>
                                      </p:to>
                                    </p:set>
                                  </p:childTnLst>
                                </p:cTn>
                              </p:par>
                              <p:par>
                                <p:cTn id="98" presetID="35" presetClass="path" presetSubtype="0" decel="70000" fill="hold" nodeType="withEffect">
                                  <p:stCondLst>
                                    <p:cond delay="0"/>
                                  </p:stCondLst>
                                  <p:childTnLst>
                                    <p:animMotion origin="layout" path="M 0.01302 -0.00023 L -2.77778E-6 -1.85185E-6 " pathEditMode="relative" rAng="0" ptsTypes="AA">
                                      <p:cBhvr>
                                        <p:cTn id="99" dur="750" fill="hold"/>
                                        <p:tgtEl>
                                          <p:spTgt spid="7"/>
                                        </p:tgtEl>
                                        <p:attrNameLst>
                                          <p:attrName>ppt_x</p:attrName>
                                          <p:attrName>ppt_y</p:attrName>
                                        </p:attrNameLst>
                                      </p:cBhvr>
                                      <p:rCtr x="-660" y="0"/>
                                    </p:animMotion>
                                  </p:childTnLst>
                                </p:cTn>
                              </p:par>
                              <p:par>
                                <p:cTn id="100" presetID="22" presetClass="entr" presetSubtype="2" fill="hold" grpId="0" nodeType="withEffect">
                                  <p:stCondLst>
                                    <p:cond delay="0"/>
                                  </p:stCondLst>
                                  <p:childTnLst>
                                    <p:set>
                                      <p:cBhvr>
                                        <p:cTn id="101" dur="1" fill="hold">
                                          <p:stCondLst>
                                            <p:cond delay="0"/>
                                          </p:stCondLst>
                                        </p:cTn>
                                        <p:tgtEl>
                                          <p:spTgt spid="64"/>
                                        </p:tgtEl>
                                        <p:attrNameLst>
                                          <p:attrName>style.visibility</p:attrName>
                                        </p:attrNameLst>
                                      </p:cBhvr>
                                      <p:to>
                                        <p:strVal val="visible"/>
                                      </p:to>
                                    </p:set>
                                    <p:animEffect transition="in" filter="wipe(right)">
                                      <p:cBhvr>
                                        <p:cTn id="102" dur="750"/>
                                        <p:tgtEl>
                                          <p:spTgt spid="64"/>
                                        </p:tgtEl>
                                      </p:cBhvr>
                                    </p:animEffect>
                                  </p:childTnLst>
                                </p:cTn>
                              </p:par>
                              <p:par>
                                <p:cTn id="103" presetID="1" presetClass="entr" presetSubtype="0" fill="hold" grpId="0" nodeType="withEffect">
                                  <p:stCondLst>
                                    <p:cond delay="0"/>
                                  </p:stCondLst>
                                  <p:childTnLst>
                                    <p:set>
                                      <p:cBhvr>
                                        <p:cTn id="104" dur="1" fill="hold">
                                          <p:stCondLst>
                                            <p:cond delay="0"/>
                                          </p:stCondLst>
                                        </p:cTn>
                                        <p:tgtEl>
                                          <p:spTgt spid="103"/>
                                        </p:tgtEl>
                                        <p:attrNameLst>
                                          <p:attrName>style.visibility</p:attrName>
                                        </p:attrNameLst>
                                      </p:cBhvr>
                                      <p:to>
                                        <p:strVal val="visible"/>
                                      </p:to>
                                    </p:set>
                                  </p:childTnLst>
                                </p:cTn>
                              </p:par>
                              <p:par>
                                <p:cTn id="105" presetID="1" presetClass="exit" presetSubtype="0" fill="hold" grpId="2" nodeType="withEffect">
                                  <p:stCondLst>
                                    <p:cond delay="0"/>
                                  </p:stCondLst>
                                  <p:childTnLst>
                                    <p:set>
                                      <p:cBhvr>
                                        <p:cTn id="106" dur="1" fill="hold">
                                          <p:stCondLst>
                                            <p:cond delay="0"/>
                                          </p:stCondLst>
                                        </p:cTn>
                                        <p:tgtEl>
                                          <p:spTgt spid="40"/>
                                        </p:tgtEl>
                                        <p:attrNameLst>
                                          <p:attrName>style.visibility</p:attrName>
                                        </p:attrNameLst>
                                      </p:cBhvr>
                                      <p:to>
                                        <p:strVal val="hidden"/>
                                      </p:to>
                                    </p:set>
                                  </p:childTnLst>
                                </p:cTn>
                              </p:par>
                              <p:par>
                                <p:cTn id="107" presetID="22" presetClass="exit" presetSubtype="4" fill="hold" grpId="1" nodeType="withEffect">
                                  <p:stCondLst>
                                    <p:cond delay="1750"/>
                                  </p:stCondLst>
                                  <p:childTnLst>
                                    <p:animEffect transition="out" filter="wipe(down)">
                                      <p:cBhvr>
                                        <p:cTn id="108" dur="500"/>
                                        <p:tgtEl>
                                          <p:spTgt spid="103"/>
                                        </p:tgtEl>
                                      </p:cBhvr>
                                    </p:animEffect>
                                    <p:set>
                                      <p:cBhvr>
                                        <p:cTn id="109" dur="1" fill="hold">
                                          <p:stCondLst>
                                            <p:cond delay="499"/>
                                          </p:stCondLst>
                                        </p:cTn>
                                        <p:tgtEl>
                                          <p:spTgt spid="103"/>
                                        </p:tgtEl>
                                        <p:attrNameLst>
                                          <p:attrName>style.visibility</p:attrName>
                                        </p:attrNameLst>
                                      </p:cBhvr>
                                      <p:to>
                                        <p:strVal val="hidden"/>
                                      </p:to>
                                    </p:set>
                                  </p:childTnLst>
                                </p:cTn>
                              </p:par>
                              <p:par>
                                <p:cTn id="110" presetID="6" presetClass="emph" presetSubtype="0" fill="hold" grpId="0" nodeType="withEffect">
                                  <p:stCondLst>
                                    <p:cond delay="0"/>
                                  </p:stCondLst>
                                  <p:childTnLst>
                                    <p:animScale>
                                      <p:cBhvr>
                                        <p:cTn id="111" dur="500" fill="hold"/>
                                        <p:tgtEl>
                                          <p:spTgt spid="77"/>
                                        </p:tgtEl>
                                      </p:cBhvr>
                                      <p:by x="100000" y="50000"/>
                                    </p:animScale>
                                  </p:childTnLst>
                                </p:cTn>
                              </p:par>
                              <p:par>
                                <p:cTn id="112" presetID="42" presetClass="path" presetSubtype="0" accel="50000" decel="50000" fill="hold" grpId="1" nodeType="withEffect">
                                  <p:stCondLst>
                                    <p:cond delay="0"/>
                                  </p:stCondLst>
                                  <p:childTnLst>
                                    <p:animMotion origin="layout" path="M 2.22222E-6 -2.39528E-6 L -0.00035 0.01759 " pathEditMode="relative" rAng="0" ptsTypes="AA">
                                      <p:cBhvr>
                                        <p:cTn id="113" dur="500" fill="hold"/>
                                        <p:tgtEl>
                                          <p:spTgt spid="77"/>
                                        </p:tgtEl>
                                        <p:attrNameLst>
                                          <p:attrName>ppt_x</p:attrName>
                                          <p:attrName>ppt_y</p:attrName>
                                        </p:attrNameLst>
                                      </p:cBhvr>
                                      <p:rCtr x="-17" y="879"/>
                                    </p:animMotion>
                                  </p:childTnLst>
                                </p:cTn>
                              </p:par>
                              <p:par>
                                <p:cTn id="114" presetID="42" presetClass="path" presetSubtype="0" accel="50000" decel="50000" fill="hold" grpId="0" nodeType="withEffect">
                                  <p:stCondLst>
                                    <p:cond delay="100"/>
                                  </p:stCondLst>
                                  <p:childTnLst>
                                    <p:animMotion origin="layout" path="M -0.00052 -0.00047 L -0.00104 0.0368 " pathEditMode="relative" rAng="0" ptsTypes="AA">
                                      <p:cBhvr>
                                        <p:cTn id="115" dur="500" fill="hold"/>
                                        <p:tgtEl>
                                          <p:spTgt spid="74"/>
                                        </p:tgtEl>
                                        <p:attrNameLst>
                                          <p:attrName>ppt_x</p:attrName>
                                          <p:attrName>ppt_y</p:attrName>
                                        </p:attrNameLst>
                                      </p:cBhvr>
                                      <p:rCtr x="-35" y="1852"/>
                                    </p:animMotion>
                                  </p:childTnLst>
                                </p:cTn>
                              </p:par>
                              <p:par>
                                <p:cTn id="116" presetID="22" presetClass="entr" presetSubtype="1" fill="hold" grpId="0" nodeType="withEffect">
                                  <p:stCondLst>
                                    <p:cond delay="0"/>
                                  </p:stCondLst>
                                  <p:childTnLst>
                                    <p:set>
                                      <p:cBhvr>
                                        <p:cTn id="117" dur="1" fill="hold">
                                          <p:stCondLst>
                                            <p:cond delay="0"/>
                                          </p:stCondLst>
                                        </p:cTn>
                                        <p:tgtEl>
                                          <p:spTgt spid="124"/>
                                        </p:tgtEl>
                                        <p:attrNameLst>
                                          <p:attrName>style.visibility</p:attrName>
                                        </p:attrNameLst>
                                      </p:cBhvr>
                                      <p:to>
                                        <p:strVal val="visible"/>
                                      </p:to>
                                    </p:set>
                                    <p:animEffect transition="in" filter="wipe(up)">
                                      <p:cBhvr>
                                        <p:cTn id="118" dur="250"/>
                                        <p:tgtEl>
                                          <p:spTgt spid="124"/>
                                        </p:tgtEl>
                                      </p:cBhvr>
                                    </p:animEffect>
                                  </p:childTnLst>
                                </p:cTn>
                              </p:par>
                              <p:par>
                                <p:cTn id="119" presetID="22" presetClass="entr" presetSubtype="1" fill="hold" grpId="0" nodeType="withEffect">
                                  <p:stCondLst>
                                    <p:cond delay="0"/>
                                  </p:stCondLst>
                                  <p:childTnLst>
                                    <p:set>
                                      <p:cBhvr>
                                        <p:cTn id="120" dur="1" fill="hold">
                                          <p:stCondLst>
                                            <p:cond delay="0"/>
                                          </p:stCondLst>
                                        </p:cTn>
                                        <p:tgtEl>
                                          <p:spTgt spid="126"/>
                                        </p:tgtEl>
                                        <p:attrNameLst>
                                          <p:attrName>style.visibility</p:attrName>
                                        </p:attrNameLst>
                                      </p:cBhvr>
                                      <p:to>
                                        <p:strVal val="visible"/>
                                      </p:to>
                                    </p:set>
                                    <p:animEffect transition="in" filter="wipe(up)">
                                      <p:cBhvr>
                                        <p:cTn id="121" dur="250"/>
                                        <p:tgtEl>
                                          <p:spTgt spid="126"/>
                                        </p:tgtEl>
                                      </p:cBhvr>
                                    </p:animEffect>
                                  </p:childTnLst>
                                </p:cTn>
                              </p:par>
                              <p:par>
                                <p:cTn id="122" presetID="22" presetClass="entr" presetSubtype="1" fill="hold" grpId="0" nodeType="withEffect">
                                  <p:stCondLst>
                                    <p:cond delay="0"/>
                                  </p:stCondLst>
                                  <p:childTnLst>
                                    <p:set>
                                      <p:cBhvr>
                                        <p:cTn id="123" dur="1" fill="hold">
                                          <p:stCondLst>
                                            <p:cond delay="0"/>
                                          </p:stCondLst>
                                        </p:cTn>
                                        <p:tgtEl>
                                          <p:spTgt spid="123"/>
                                        </p:tgtEl>
                                        <p:attrNameLst>
                                          <p:attrName>style.visibility</p:attrName>
                                        </p:attrNameLst>
                                      </p:cBhvr>
                                      <p:to>
                                        <p:strVal val="visible"/>
                                      </p:to>
                                    </p:set>
                                    <p:animEffect transition="in" filter="wipe(up)">
                                      <p:cBhvr>
                                        <p:cTn id="124" dur="250"/>
                                        <p:tgtEl>
                                          <p:spTgt spid="123"/>
                                        </p:tgtEl>
                                      </p:cBhvr>
                                    </p:animEffect>
                                  </p:childTnLst>
                                </p:cTn>
                              </p:par>
                              <p:par>
                                <p:cTn id="125" presetID="10" presetClass="exit" presetSubtype="0" fill="hold" nodeType="withEffect">
                                  <p:stCondLst>
                                    <p:cond delay="0"/>
                                  </p:stCondLst>
                                  <p:childTnLst>
                                    <p:animEffect transition="out" filter="fade">
                                      <p:cBhvr>
                                        <p:cTn id="126" dur="500"/>
                                        <p:tgtEl>
                                          <p:spTgt spid="51"/>
                                        </p:tgtEl>
                                      </p:cBhvr>
                                    </p:animEffect>
                                    <p:set>
                                      <p:cBhvr>
                                        <p:cTn id="127" dur="1" fill="hold">
                                          <p:stCondLst>
                                            <p:cond delay="499"/>
                                          </p:stCondLst>
                                        </p:cTn>
                                        <p:tgtEl>
                                          <p:spTgt spid="51"/>
                                        </p:tgtEl>
                                        <p:attrNameLst>
                                          <p:attrName>style.visibility</p:attrName>
                                        </p:attrNameLst>
                                      </p:cBhvr>
                                      <p:to>
                                        <p:strVal val="hidden"/>
                                      </p:to>
                                    </p:set>
                                  </p:childTnLst>
                                </p:cTn>
                              </p:par>
                              <p:par>
                                <p:cTn id="128" presetID="10" presetClass="entr" presetSubtype="0" fill="hold" nodeType="withEffect">
                                  <p:stCondLst>
                                    <p:cond delay="0"/>
                                  </p:stCondLst>
                                  <p:childTnLst>
                                    <p:set>
                                      <p:cBhvr>
                                        <p:cTn id="129" dur="1" fill="hold">
                                          <p:stCondLst>
                                            <p:cond delay="0"/>
                                          </p:stCondLst>
                                        </p:cTn>
                                        <p:tgtEl>
                                          <p:spTgt spid="61"/>
                                        </p:tgtEl>
                                        <p:attrNameLst>
                                          <p:attrName>style.visibility</p:attrName>
                                        </p:attrNameLst>
                                      </p:cBhvr>
                                      <p:to>
                                        <p:strVal val="visible"/>
                                      </p:to>
                                    </p:set>
                                    <p:animEffect transition="in" filter="fade">
                                      <p:cBhvr>
                                        <p:cTn id="130" dur="500"/>
                                        <p:tgtEl>
                                          <p:spTgt spid="61"/>
                                        </p:tgtEl>
                                      </p:cBhvr>
                                    </p:animEffect>
                                  </p:childTnLst>
                                </p:cTn>
                              </p:par>
                            </p:childTnLst>
                          </p:cTn>
                        </p:par>
                        <p:par>
                          <p:cTn id="131" fill="hold">
                            <p:stCondLst>
                              <p:cond delay="2250"/>
                            </p:stCondLst>
                            <p:childTnLst>
                              <p:par>
                                <p:cTn id="132" presetID="10" presetClass="exit" presetSubtype="0" fill="hold" nodeType="afterEffect">
                                  <p:stCondLst>
                                    <p:cond delay="0"/>
                                  </p:stCondLst>
                                  <p:childTnLst>
                                    <p:animEffect transition="out" filter="fade">
                                      <p:cBhvr>
                                        <p:cTn id="133" dur="500"/>
                                        <p:tgtEl>
                                          <p:spTgt spid="61"/>
                                        </p:tgtEl>
                                      </p:cBhvr>
                                    </p:animEffect>
                                    <p:set>
                                      <p:cBhvr>
                                        <p:cTn id="134" dur="1" fill="hold">
                                          <p:stCondLst>
                                            <p:cond delay="499"/>
                                          </p:stCondLst>
                                        </p:cTn>
                                        <p:tgtEl>
                                          <p:spTgt spid="61"/>
                                        </p:tgtEl>
                                        <p:attrNameLst>
                                          <p:attrName>style.visibility</p:attrName>
                                        </p:attrNameLst>
                                      </p:cBhvr>
                                      <p:to>
                                        <p:strVal val="hidden"/>
                                      </p:to>
                                    </p:set>
                                  </p:childTnLst>
                                </p:cTn>
                              </p:par>
                              <p:par>
                                <p:cTn id="135" presetID="10" presetClass="entr" presetSubtype="0" fill="hold" nodeType="withEffect">
                                  <p:stCondLst>
                                    <p:cond delay="0"/>
                                  </p:stCondLst>
                                  <p:childTnLst>
                                    <p:set>
                                      <p:cBhvr>
                                        <p:cTn id="136" dur="1" fill="hold">
                                          <p:stCondLst>
                                            <p:cond delay="0"/>
                                          </p:stCondLst>
                                        </p:cTn>
                                        <p:tgtEl>
                                          <p:spTgt spid="37"/>
                                        </p:tgtEl>
                                        <p:attrNameLst>
                                          <p:attrName>style.visibility</p:attrName>
                                        </p:attrNameLst>
                                      </p:cBhvr>
                                      <p:to>
                                        <p:strVal val="visible"/>
                                      </p:to>
                                    </p:set>
                                    <p:animEffect transition="in" filter="fade">
                                      <p:cBhvr>
                                        <p:cTn id="137" dur="500"/>
                                        <p:tgtEl>
                                          <p:spTgt spid="37"/>
                                        </p:tgtEl>
                                      </p:cBhvr>
                                    </p:animEffect>
                                  </p:childTnLst>
                                </p:cTn>
                              </p:par>
                              <p:par>
                                <p:cTn id="138" presetID="1" presetClass="entr" presetSubtype="0" fill="hold" grpId="2" nodeType="withEffect">
                                  <p:stCondLst>
                                    <p:cond delay="0"/>
                                  </p:stCondLst>
                                  <p:childTnLst>
                                    <p:set>
                                      <p:cBhvr>
                                        <p:cTn id="139" dur="1" fill="hold">
                                          <p:stCondLst>
                                            <p:cond delay="0"/>
                                          </p:stCondLst>
                                        </p:cTn>
                                        <p:tgtEl>
                                          <p:spTgt spid="14"/>
                                        </p:tgtEl>
                                        <p:attrNameLst>
                                          <p:attrName>style.visibility</p:attrName>
                                        </p:attrNameLst>
                                      </p:cBhvr>
                                      <p:to>
                                        <p:strVal val="visible"/>
                                      </p:to>
                                    </p:set>
                                  </p:childTnLst>
                                </p:cTn>
                              </p:par>
                              <p:par>
                                <p:cTn id="140" presetID="1" presetClass="exit" presetSubtype="0" fill="hold" grpId="1" nodeType="withEffect">
                                  <p:stCondLst>
                                    <p:cond delay="0"/>
                                  </p:stCondLst>
                                  <p:childTnLst>
                                    <p:set>
                                      <p:cBhvr>
                                        <p:cTn id="141" dur="1" fill="hold">
                                          <p:stCondLst>
                                            <p:cond delay="0"/>
                                          </p:stCondLst>
                                        </p:cTn>
                                        <p:tgtEl>
                                          <p:spTgt spid="62"/>
                                        </p:tgtEl>
                                        <p:attrNameLst>
                                          <p:attrName>style.visibility</p:attrName>
                                        </p:attrNameLst>
                                      </p:cBhvr>
                                      <p:to>
                                        <p:strVal val="hidden"/>
                                      </p:to>
                                    </p:set>
                                  </p:childTnLst>
                                </p:cTn>
                              </p:par>
                              <p:par>
                                <p:cTn id="142" presetID="64" presetClass="path" presetSubtype="0" accel="50000" decel="50000" fill="hold" grpId="2" nodeType="withEffect">
                                  <p:stCondLst>
                                    <p:cond delay="0"/>
                                  </p:stCondLst>
                                  <p:childTnLst>
                                    <p:animMotion origin="layout" path="M -0.00104 0.0368 L -0.0007 -0.00024 " pathEditMode="relative" rAng="0" ptsTypes="AA">
                                      <p:cBhvr>
                                        <p:cTn id="143" dur="1000" fill="hold"/>
                                        <p:tgtEl>
                                          <p:spTgt spid="74"/>
                                        </p:tgtEl>
                                        <p:attrNameLst>
                                          <p:attrName>ppt_x</p:attrName>
                                          <p:attrName>ppt_y</p:attrName>
                                        </p:attrNameLst>
                                      </p:cBhvr>
                                      <p:rCtr x="17" y="-1852"/>
                                    </p:animMotion>
                                  </p:childTnLst>
                                </p:cTn>
                              </p:par>
                              <p:par>
                                <p:cTn id="144" presetID="6" presetClass="emph" presetSubtype="0" fill="hold" grpId="2" nodeType="withEffect">
                                  <p:stCondLst>
                                    <p:cond delay="0"/>
                                  </p:stCondLst>
                                  <p:childTnLst>
                                    <p:animScale>
                                      <p:cBhvr>
                                        <p:cTn id="145" dur="1000" fill="hold"/>
                                        <p:tgtEl>
                                          <p:spTgt spid="77"/>
                                        </p:tgtEl>
                                      </p:cBhvr>
                                      <p:by x="100000" y="200000"/>
                                    </p:animScale>
                                  </p:childTnLst>
                                </p:cTn>
                              </p:par>
                              <p:par>
                                <p:cTn id="146" presetID="64" presetClass="path" presetSubtype="0" accel="50000" decel="50000" fill="hold" grpId="3" nodeType="withEffect">
                                  <p:stCondLst>
                                    <p:cond delay="0"/>
                                  </p:stCondLst>
                                  <p:childTnLst>
                                    <p:animMotion origin="layout" path="M -0.00035 0.0176 L -0.00035 -0.00139 " pathEditMode="relative" rAng="0" ptsTypes="AA">
                                      <p:cBhvr>
                                        <p:cTn id="147" dur="1000" fill="hold"/>
                                        <p:tgtEl>
                                          <p:spTgt spid="77"/>
                                        </p:tgtEl>
                                        <p:attrNameLst>
                                          <p:attrName>ppt_x</p:attrName>
                                          <p:attrName>ppt_y</p:attrName>
                                        </p:attrNameLst>
                                      </p:cBhvr>
                                      <p:rCtr x="0" y="-949"/>
                                    </p:animMotion>
                                  </p:childTnLst>
                                </p:cTn>
                              </p:par>
                            </p:childTnLst>
                          </p:cTn>
                        </p:par>
                      </p:childTnLst>
                    </p:cTn>
                  </p:par>
                </p:childTnLst>
              </p:cTn>
              <p:nextCondLst>
                <p:cond evt="onClick" delay="0">
                  <p:tgtEl>
                    <p:spTgt spid="62"/>
                  </p:tgtEl>
                </p:cond>
              </p:nextCondLst>
            </p:seq>
          </p:childTnLst>
        </p:cTn>
      </p:par>
    </p:tnLst>
    <p:bldLst>
      <p:bldP spid="64" grpId="0" animBg="1"/>
      <p:bldP spid="64" grpId="1" animBg="1"/>
      <p:bldP spid="64" grpId="2" animBg="1"/>
      <p:bldP spid="41" grpId="0" animBg="1"/>
      <p:bldP spid="41" grpId="1" animBg="1"/>
      <p:bldP spid="41" grpId="2" animBg="1"/>
      <p:bldP spid="107" grpId="0" animBg="1"/>
      <p:bldP spid="107" grpId="1" animBg="1"/>
      <p:bldP spid="107" grpId="2" animBg="1"/>
      <p:bldP spid="108" grpId="1" animBg="1"/>
      <p:bldP spid="108" grpId="2" animBg="1"/>
      <p:bldP spid="108" grpId="3" animBg="1"/>
      <p:bldP spid="40" grpId="0" animBg="1"/>
      <p:bldP spid="40" grpId="1" animBg="1"/>
      <p:bldP spid="40" grpId="2" animBg="1"/>
      <p:bldP spid="65" grpId="0" animBg="1"/>
      <p:bldP spid="123" grpId="0" animBg="1"/>
      <p:bldP spid="123" grpId="1" animBg="1"/>
      <p:bldP spid="123" grpId="2" animBg="1"/>
      <p:bldP spid="124" grpId="0" animBg="1"/>
      <p:bldP spid="124" grpId="1" animBg="1"/>
      <p:bldP spid="124" grpId="2" animBg="1"/>
      <p:bldP spid="126" grpId="0" animBg="1"/>
      <p:bldP spid="126" grpId="1" animBg="1"/>
      <p:bldP spid="126" grpId="2" animBg="1"/>
      <p:bldP spid="74" grpId="0" animBg="1"/>
      <p:bldP spid="74" grpId="1" animBg="1"/>
      <p:bldP spid="74" grpId="2" animBg="1"/>
      <p:bldP spid="77" grpId="0" animBg="1"/>
      <p:bldP spid="77" grpId="1" animBg="1"/>
      <p:bldP spid="77" grpId="2" animBg="1"/>
      <p:bldP spid="77" grpId="3" animBg="1"/>
      <p:bldP spid="106" grpId="0" animBg="1"/>
      <p:bldP spid="106" grpId="1" animBg="1"/>
      <p:bldP spid="106" grpId="2" animBg="1"/>
      <p:bldP spid="109" grpId="0" animBg="1"/>
      <p:bldP spid="109" grpId="1" animBg="1"/>
      <p:bldP spid="109" grpId="2" animBg="1"/>
      <p:bldP spid="103" grpId="0" animBg="1"/>
      <p:bldP spid="103" grpId="1" animBg="1"/>
      <p:bldP spid="103" grpId="2" animBg="1"/>
      <p:bldP spid="14" grpId="0" animBg="1"/>
      <p:bldP spid="14" grpId="1" animBg="1"/>
      <p:bldP spid="14" grpId="2" animBg="1"/>
      <p:bldP spid="62" grpId="0" animBg="1"/>
      <p:bldP spid="6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5816573" y="4365104"/>
            <a:ext cx="2237836" cy="1008112"/>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9" name="Rectangle 68"/>
          <p:cNvSpPr/>
          <p:nvPr/>
        </p:nvSpPr>
        <p:spPr>
          <a:xfrm>
            <a:off x="5119614" y="4365104"/>
            <a:ext cx="2443233" cy="1008112"/>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4" name="Rectangle 63"/>
          <p:cNvSpPr/>
          <p:nvPr/>
        </p:nvSpPr>
        <p:spPr>
          <a:xfrm>
            <a:off x="5828711" y="4396705"/>
            <a:ext cx="2237836"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60" name="Groupe 59"/>
          <p:cNvGrpSpPr/>
          <p:nvPr/>
        </p:nvGrpSpPr>
        <p:grpSpPr>
          <a:xfrm>
            <a:off x="4622657" y="2931426"/>
            <a:ext cx="3960439" cy="908480"/>
            <a:chOff x="870059" y="4818650"/>
            <a:chExt cx="3960439" cy="908480"/>
          </a:xfrm>
        </p:grpSpPr>
        <p:grpSp>
          <p:nvGrpSpPr>
            <p:cNvPr id="39" name="Groupe 38"/>
            <p:cNvGrpSpPr/>
            <p:nvPr/>
          </p:nvGrpSpPr>
          <p:grpSpPr>
            <a:xfrm>
              <a:off x="870059" y="4829506"/>
              <a:ext cx="3960439" cy="897624"/>
              <a:chOff x="5004047" y="4077072"/>
              <a:chExt cx="3960439" cy="897624"/>
            </a:xfrm>
          </p:grpSpPr>
          <p:sp>
            <p:nvSpPr>
              <p:cNvPr id="30" name="Rectangle à coins arrondis 29"/>
              <p:cNvSpPr/>
              <p:nvPr/>
            </p:nvSpPr>
            <p:spPr>
              <a:xfrm>
                <a:off x="5004047" y="4077072"/>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33" name="Groupe 32"/>
              <p:cNvGrpSpPr/>
              <p:nvPr/>
            </p:nvGrpSpPr>
            <p:grpSpPr>
              <a:xfrm>
                <a:off x="5364866" y="4104696"/>
                <a:ext cx="413965" cy="825616"/>
                <a:chOff x="899592" y="4149080"/>
                <a:chExt cx="413965" cy="825616"/>
              </a:xfrm>
              <a:solidFill>
                <a:srgbClr val="FF0000"/>
              </a:solidFill>
            </p:grpSpPr>
            <p:sp>
              <p:nvSpPr>
                <p:cNvPr id="34" name="Ellipse 33"/>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52" name="Flèche vers le haut 51"/>
            <p:cNvSpPr/>
            <p:nvPr/>
          </p:nvSpPr>
          <p:spPr>
            <a:xfrm>
              <a:off x="4020594" y="4818650"/>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10" name="ZoneTexte 9"/>
          <p:cNvSpPr txBox="1"/>
          <p:nvPr/>
        </p:nvSpPr>
        <p:spPr>
          <a:xfrm>
            <a:off x="521179" y="2857557"/>
            <a:ext cx="3564815" cy="3139321"/>
          </a:xfrm>
          <a:prstGeom prst="rect">
            <a:avLst/>
          </a:prstGeom>
          <a:noFill/>
        </p:spPr>
        <p:txBody>
          <a:bodyPr wrap="square" rtlCol="0">
            <a:spAutoFit/>
          </a:bodyPr>
          <a:lstStyle/>
          <a:p>
            <a:r>
              <a:rPr lang="fr-FR" b="1" u="sng" dirty="0" smtClean="0"/>
              <a:t>Vérin à câble: </a:t>
            </a:r>
          </a:p>
          <a:p>
            <a:r>
              <a:rPr lang="fr-FR" dirty="0" smtClean="0"/>
              <a:t/>
            </a:r>
            <a:br>
              <a:rPr lang="fr-FR" dirty="0" smtClean="0"/>
            </a:br>
            <a:r>
              <a:rPr lang="fr-FR" dirty="0" smtClean="0"/>
              <a:t>La mise en pression d’une chambre (coté d’un vérin) provoque la translation d’un câble (avec rotation des poulies externes).</a:t>
            </a:r>
          </a:p>
          <a:p>
            <a:r>
              <a:rPr lang="fr-FR" dirty="0" smtClean="0"/>
              <a:t>La mise en pression de l’autre chambre (l’autre entrée) provoque la translation en sens inverse.</a:t>
            </a:r>
          </a:p>
        </p:txBody>
      </p:sp>
      <p:sp>
        <p:nvSpPr>
          <p:cNvPr id="41" name="Rectangle 40"/>
          <p:cNvSpPr/>
          <p:nvPr/>
        </p:nvSpPr>
        <p:spPr>
          <a:xfrm>
            <a:off x="5131752" y="4377490"/>
            <a:ext cx="2443233"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29" name="Groupe 28"/>
          <p:cNvGrpSpPr/>
          <p:nvPr/>
        </p:nvGrpSpPr>
        <p:grpSpPr>
          <a:xfrm>
            <a:off x="5082311" y="3945442"/>
            <a:ext cx="2999917" cy="1478640"/>
            <a:chOff x="999206" y="5118712"/>
            <a:chExt cx="2999917" cy="1478640"/>
          </a:xfrm>
        </p:grpSpPr>
        <p:sp>
          <p:nvSpPr>
            <p:cNvPr id="4" name="Rectangle 3"/>
            <p:cNvSpPr/>
            <p:nvPr/>
          </p:nvSpPr>
          <p:spPr>
            <a:xfrm>
              <a:off x="999206" y="5517698"/>
              <a:ext cx="2999917" cy="1079654"/>
            </a:xfrm>
            <a:prstGeom prst="rect">
              <a:avLst/>
            </a:prstGeom>
            <a:gradFill>
              <a:gsLst>
                <a:gs pos="0">
                  <a:schemeClr val="tx1">
                    <a:lumMod val="50000"/>
                    <a:alpha val="56000"/>
                  </a:schemeClr>
                </a:gs>
                <a:gs pos="50000">
                  <a:schemeClr val="bg1">
                    <a:lumMod val="50000"/>
                    <a:lumOff val="50000"/>
                    <a:alpha val="69000"/>
                  </a:schemeClr>
                </a:gs>
                <a:gs pos="100000">
                  <a:schemeClr val="bg1">
                    <a:lumMod val="75000"/>
                    <a:lumOff val="25000"/>
                    <a:alpha val="80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 name="Rectangle 8"/>
            <p:cNvSpPr/>
            <p:nvPr/>
          </p:nvSpPr>
          <p:spPr>
            <a:xfrm>
              <a:off x="1056142" y="5156897"/>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5" name="Rectangle 24"/>
            <p:cNvSpPr/>
            <p:nvPr/>
          </p:nvSpPr>
          <p:spPr>
            <a:xfrm>
              <a:off x="3847073" y="5118712"/>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Les vérins sans tige</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83568" y="1484784"/>
            <a:ext cx="7632848" cy="923330"/>
          </a:xfrm>
          <a:prstGeom prst="rect">
            <a:avLst/>
          </a:prstGeom>
          <a:noFill/>
        </p:spPr>
        <p:txBody>
          <a:bodyPr wrap="square" rtlCol="0">
            <a:spAutoFit/>
          </a:bodyPr>
          <a:lstStyle/>
          <a:p>
            <a:r>
              <a:rPr lang="fr-FR" dirty="0" smtClean="0"/>
              <a:t>Ce sont des actionneurs dont le rôle est de convertir l’énergie pneumatique en énergie mécanique (mouvement). Le piston n’actionne </a:t>
            </a:r>
            <a:r>
              <a:rPr lang="fr-FR" dirty="0"/>
              <a:t>plus </a:t>
            </a:r>
            <a:r>
              <a:rPr lang="fr-FR" dirty="0" smtClean="0"/>
              <a:t>directement une </a:t>
            </a:r>
            <a:r>
              <a:rPr lang="fr-FR" dirty="0"/>
              <a:t>tige </a:t>
            </a:r>
            <a:r>
              <a:rPr lang="fr-FR" dirty="0" smtClean="0"/>
              <a:t>solidaire. </a:t>
            </a:r>
            <a:endParaRPr lang="fr-FR" dirty="0"/>
          </a:p>
        </p:txBody>
      </p:sp>
      <p:sp>
        <p:nvSpPr>
          <p:cNvPr id="40" name="Rectangle 39"/>
          <p:cNvSpPr/>
          <p:nvPr/>
        </p:nvSpPr>
        <p:spPr>
          <a:xfrm>
            <a:off x="5161398" y="3945442"/>
            <a:ext cx="89856" cy="686552"/>
          </a:xfrm>
          <a:prstGeom prst="rect">
            <a:avLst/>
          </a:prstGeom>
          <a:solidFill>
            <a:schemeClr val="accent2">
              <a:alpha val="32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37" name="Groupe 36"/>
          <p:cNvGrpSpPr/>
          <p:nvPr/>
        </p:nvGrpSpPr>
        <p:grpSpPr>
          <a:xfrm>
            <a:off x="4622657" y="2936854"/>
            <a:ext cx="3960439" cy="897624"/>
            <a:chOff x="539553" y="4028905"/>
            <a:chExt cx="3960439" cy="897624"/>
          </a:xfrm>
        </p:grpSpPr>
        <p:grpSp>
          <p:nvGrpSpPr>
            <p:cNvPr id="38" name="Groupe 37"/>
            <p:cNvGrpSpPr/>
            <p:nvPr/>
          </p:nvGrpSpPr>
          <p:grpSpPr>
            <a:xfrm>
              <a:off x="539553" y="4028905"/>
              <a:ext cx="3960439" cy="897624"/>
              <a:chOff x="539552" y="4077072"/>
              <a:chExt cx="3960439" cy="897624"/>
            </a:xfrm>
          </p:grpSpPr>
          <p:sp>
            <p:nvSpPr>
              <p:cNvPr id="11" name="Rectangle à coins arrondis 10"/>
              <p:cNvSpPr/>
              <p:nvPr/>
            </p:nvSpPr>
            <p:spPr>
              <a:xfrm>
                <a:off x="539552" y="4077072"/>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28" name="Groupe 27"/>
              <p:cNvGrpSpPr/>
              <p:nvPr/>
            </p:nvGrpSpPr>
            <p:grpSpPr>
              <a:xfrm>
                <a:off x="899592" y="4115552"/>
                <a:ext cx="413965" cy="825616"/>
                <a:chOff x="899592" y="4149080"/>
                <a:chExt cx="413965" cy="825616"/>
              </a:xfrm>
            </p:grpSpPr>
            <p:sp>
              <p:nvSpPr>
                <p:cNvPr id="12" name="Ellipse 11"/>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avec flèche 25"/>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42" name="Flèche vers le haut 41"/>
            <p:cNvSpPr/>
            <p:nvPr/>
          </p:nvSpPr>
          <p:spPr>
            <a:xfrm>
              <a:off x="3690492"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51" name="Groupe 50"/>
          <p:cNvGrpSpPr/>
          <p:nvPr/>
        </p:nvGrpSpPr>
        <p:grpSpPr>
          <a:xfrm>
            <a:off x="4622657" y="2936854"/>
            <a:ext cx="3960439" cy="897624"/>
            <a:chOff x="539553" y="4028905"/>
            <a:chExt cx="3960439" cy="897624"/>
          </a:xfrm>
        </p:grpSpPr>
        <p:sp>
          <p:nvSpPr>
            <p:cNvPr id="46" name="Rectangle à coins arrondis 45"/>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47" name="Groupe 46"/>
            <p:cNvGrpSpPr/>
            <p:nvPr/>
          </p:nvGrpSpPr>
          <p:grpSpPr>
            <a:xfrm>
              <a:off x="3673397" y="4064909"/>
              <a:ext cx="413965" cy="825616"/>
              <a:chOff x="899592" y="4149080"/>
              <a:chExt cx="413965" cy="825616"/>
            </a:xfrm>
          </p:grpSpPr>
          <p:sp>
            <p:nvSpPr>
              <p:cNvPr id="48" name="Ellipse 47"/>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45" name="Flèche vers le haut 44"/>
            <p:cNvSpPr/>
            <p:nvPr/>
          </p:nvSpPr>
          <p:spPr>
            <a:xfrm>
              <a:off x="822681"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61" name="Groupe 60"/>
          <p:cNvGrpSpPr/>
          <p:nvPr/>
        </p:nvGrpSpPr>
        <p:grpSpPr>
          <a:xfrm>
            <a:off x="4622657" y="2936854"/>
            <a:ext cx="3960439" cy="897624"/>
            <a:chOff x="5200778" y="5073154"/>
            <a:chExt cx="3960439" cy="897624"/>
          </a:xfrm>
        </p:grpSpPr>
        <p:sp>
          <p:nvSpPr>
            <p:cNvPr id="54" name="Rectangle à coins arrondis 53"/>
            <p:cNvSpPr/>
            <p:nvPr/>
          </p:nvSpPr>
          <p:spPr>
            <a:xfrm>
              <a:off x="5200778" y="5073154"/>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55" name="Groupe 54"/>
            <p:cNvGrpSpPr/>
            <p:nvPr/>
          </p:nvGrpSpPr>
          <p:grpSpPr>
            <a:xfrm>
              <a:off x="8353025" y="5109158"/>
              <a:ext cx="413965" cy="825616"/>
              <a:chOff x="899592" y="4149080"/>
              <a:chExt cx="413965" cy="825616"/>
            </a:xfrm>
            <a:solidFill>
              <a:srgbClr val="FF0000"/>
            </a:solidFill>
          </p:grpSpPr>
          <p:sp>
            <p:nvSpPr>
              <p:cNvPr id="56" name="Ellipse 55"/>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avec flèche 57"/>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59" name="Flèche vers le haut 58"/>
            <p:cNvSpPr/>
            <p:nvPr/>
          </p:nvSpPr>
          <p:spPr>
            <a:xfrm>
              <a:off x="5528599" y="5090079"/>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65" name="Rectangle 64"/>
          <p:cNvSpPr/>
          <p:nvPr/>
        </p:nvSpPr>
        <p:spPr>
          <a:xfrm>
            <a:off x="7930178" y="3945442"/>
            <a:ext cx="92170" cy="710526"/>
          </a:xfrm>
          <a:prstGeom prst="rect">
            <a:avLst/>
          </a:prstGeom>
          <a:solidFill>
            <a:schemeClr val="accent2">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5" name="Organigramme : Ou 14"/>
          <p:cNvSpPr/>
          <p:nvPr/>
        </p:nvSpPr>
        <p:spPr>
          <a:xfrm>
            <a:off x="4248384" y="4881545"/>
            <a:ext cx="720080" cy="758560"/>
          </a:xfrm>
          <a:prstGeom prst="flowChartOr">
            <a:avLst/>
          </a:prstGeom>
          <a:solidFill>
            <a:schemeClr val="bg1">
              <a:lumMod val="75000"/>
              <a:lumOff val="25000"/>
            </a:schemeClr>
          </a:solidFill>
          <a:ln>
            <a:solidFill>
              <a:schemeClr val="bg1"/>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Organigramme : Ou 62"/>
          <p:cNvSpPr/>
          <p:nvPr/>
        </p:nvSpPr>
        <p:spPr>
          <a:xfrm>
            <a:off x="8223057" y="4881545"/>
            <a:ext cx="720080" cy="758560"/>
          </a:xfrm>
          <a:prstGeom prst="flowChartOr">
            <a:avLst/>
          </a:prstGeom>
          <a:solidFill>
            <a:schemeClr val="bg1">
              <a:lumMod val="75000"/>
              <a:lumOff val="25000"/>
            </a:schemeClr>
          </a:solidFill>
          <a:ln>
            <a:solidFill>
              <a:schemeClr val="bg1"/>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p:cNvSpPr/>
          <p:nvPr/>
        </p:nvSpPr>
        <p:spPr>
          <a:xfrm>
            <a:off x="4248383" y="4881545"/>
            <a:ext cx="4694753" cy="758560"/>
          </a:xfrm>
          <a:prstGeom prst="roundRect">
            <a:avLst>
              <a:gd name="adj" fmla="val 50000"/>
            </a:avLst>
          </a:prstGeom>
          <a:noFill/>
          <a:ln w="38100">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
          <p:cNvGrpSpPr/>
          <p:nvPr/>
        </p:nvGrpSpPr>
        <p:grpSpPr>
          <a:xfrm>
            <a:off x="5396662" y="4377490"/>
            <a:ext cx="432048" cy="1008112"/>
            <a:chOff x="251520" y="2852936"/>
            <a:chExt cx="432048" cy="1008112"/>
          </a:xfrm>
          <a:gradFill>
            <a:gsLst>
              <a:gs pos="14000">
                <a:schemeClr val="bg1"/>
              </a:gs>
              <a:gs pos="47000">
                <a:schemeClr val="bg1">
                  <a:lumMod val="50000"/>
                  <a:lumOff val="50000"/>
                </a:schemeClr>
              </a:gs>
              <a:gs pos="84000">
                <a:schemeClr val="bg1"/>
              </a:gs>
            </a:gsLst>
            <a:lin ang="5400000" scaled="0"/>
          </a:gradFill>
        </p:grpSpPr>
        <p:sp>
          <p:nvSpPr>
            <p:cNvPr id="5" name="Rectangle 4"/>
            <p:cNvSpPr/>
            <p:nvPr/>
          </p:nvSpPr>
          <p:spPr>
            <a:xfrm>
              <a:off x="251520" y="285293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252300" y="2852936"/>
              <a:ext cx="431268" cy="1008111"/>
            </a:xfrm>
            <a:prstGeom prst="rect">
              <a:avLst/>
            </a:prstGeom>
            <a:gradFill>
              <a:gsLst>
                <a:gs pos="14000">
                  <a:schemeClr val="bg1"/>
                </a:gs>
                <a:gs pos="47000">
                  <a:schemeClr val="bg1">
                    <a:lumMod val="50000"/>
                    <a:lumOff val="50000"/>
                  </a:schemeClr>
                </a:gs>
                <a:gs pos="84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 name="Cube 16"/>
          <p:cNvSpPr/>
          <p:nvPr/>
        </p:nvSpPr>
        <p:spPr>
          <a:xfrm>
            <a:off x="6854905" y="5481884"/>
            <a:ext cx="1170211" cy="360281"/>
          </a:xfrm>
          <a:prstGeom prst="cube">
            <a:avLst>
              <a:gd name="adj" fmla="val 127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ZoneTexte 65"/>
          <p:cNvSpPr txBox="1"/>
          <p:nvPr/>
        </p:nvSpPr>
        <p:spPr>
          <a:xfrm>
            <a:off x="5270729" y="5842165"/>
            <a:ext cx="3157038" cy="369332"/>
          </a:xfrm>
          <a:prstGeom prst="rect">
            <a:avLst/>
          </a:prstGeom>
          <a:noFill/>
        </p:spPr>
        <p:txBody>
          <a:bodyPr wrap="square" rtlCol="0">
            <a:spAutoFit/>
          </a:bodyPr>
          <a:lstStyle/>
          <a:p>
            <a:r>
              <a:rPr lang="fr-FR" b="1" dirty="0" smtClean="0"/>
              <a:t>Charge à déplacer</a:t>
            </a:r>
            <a:endParaRPr lang="fr-FR" b="1" dirty="0"/>
          </a:p>
        </p:txBody>
      </p:sp>
      <p:sp>
        <p:nvSpPr>
          <p:cNvPr id="53" name="Rectangle 52"/>
          <p:cNvSpPr/>
          <p:nvPr/>
        </p:nvSpPr>
        <p:spPr>
          <a:xfrm>
            <a:off x="5151225" y="3898841"/>
            <a:ext cx="89856" cy="686552"/>
          </a:xfrm>
          <a:prstGeom prst="rect">
            <a:avLst/>
          </a:prstGeom>
          <a:solidFill>
            <a:schemeClr val="accent1">
              <a:lumMod val="75000"/>
              <a:alpha val="32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7" name="Rectangle 66"/>
          <p:cNvSpPr/>
          <p:nvPr/>
        </p:nvSpPr>
        <p:spPr>
          <a:xfrm>
            <a:off x="7930178" y="3933455"/>
            <a:ext cx="92170" cy="710526"/>
          </a:xfrm>
          <a:prstGeom prst="rect">
            <a:avLst/>
          </a:prstGeom>
          <a:solidFill>
            <a:schemeClr val="accent1">
              <a:lumMod val="75000"/>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4" name="Rectangle 13"/>
          <p:cNvSpPr/>
          <p:nvPr/>
        </p:nvSpPr>
        <p:spPr>
          <a:xfrm>
            <a:off x="3779912" y="2636912"/>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3779912" y="2636912"/>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780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2" nodeType="withEffect">
                                  <p:stCondLst>
                                    <p:cond delay="0"/>
                                  </p:stCondLst>
                                  <p:childTnLst>
                                    <p:set>
                                      <p:cBhvr>
                                        <p:cTn id="6" dur="1" fill="hold">
                                          <p:stCondLst>
                                            <p:cond delay="0"/>
                                          </p:stCondLst>
                                        </p:cTn>
                                        <p:tgtEl>
                                          <p:spTgt spid="15"/>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2" nodeType="withEffect">
                                  <p:stCondLst>
                                    <p:cond delay="0"/>
                                  </p:stCondLst>
                                  <p:childTnLst>
                                    <p:set>
                                      <p:cBhvr>
                                        <p:cTn id="10" dur="1" fill="hold">
                                          <p:stCondLst>
                                            <p:cond delay="0"/>
                                          </p:stCondLst>
                                        </p:cTn>
                                        <p:tgtEl>
                                          <p:spTgt spid="63"/>
                                        </p:tgtEl>
                                        <p:attrNameLst>
                                          <p:attrName>style.visibility</p:attrName>
                                        </p:attrNameLst>
                                      </p:cBhvr>
                                      <p:to>
                                        <p:strVal val="hidden"/>
                                      </p:to>
                                    </p:set>
                                  </p:childTnLst>
                                </p:cTn>
                              </p:par>
                              <p:par>
                                <p:cTn id="11" presetID="1" presetClass="exit" presetSubtype="0" fill="hold" grpId="2" nodeType="withEffect">
                                  <p:stCondLst>
                                    <p:cond delay="0"/>
                                  </p:stCondLst>
                                  <p:childTnLst>
                                    <p:set>
                                      <p:cBhvr>
                                        <p:cTn id="12" dur="1" fill="hold">
                                          <p:stCondLst>
                                            <p:cond delay="0"/>
                                          </p:stCondLst>
                                        </p:cTn>
                                        <p:tgtEl>
                                          <p:spTgt spid="17"/>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29"/>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66"/>
                                        </p:tgtEl>
                                        <p:attrNameLst>
                                          <p:attrName>style.visibility</p:attrName>
                                        </p:attrNameLst>
                                      </p:cBhvr>
                                      <p:to>
                                        <p:strVal val="hidden"/>
                                      </p:to>
                                    </p:set>
                                  </p:childTnLst>
                                </p:cTn>
                              </p:par>
                              <p:par>
                                <p:cTn id="19" presetID="1" presetClass="exit" presetSubtype="0" fill="hold" grpId="4" nodeType="withEffect">
                                  <p:stCondLst>
                                    <p:cond delay="0"/>
                                  </p:stCondLst>
                                  <p:childTnLst>
                                    <p:set>
                                      <p:cBhvr>
                                        <p:cTn id="20" dur="1" fill="hold">
                                          <p:stCondLst>
                                            <p:cond delay="0"/>
                                          </p:stCondLst>
                                        </p:cTn>
                                        <p:tgtEl>
                                          <p:spTgt spid="64"/>
                                        </p:tgtEl>
                                        <p:attrNameLst>
                                          <p:attrName>style.visibility</p:attrName>
                                        </p:attrNameLst>
                                      </p:cBhvr>
                                      <p:to>
                                        <p:strVal val="hidden"/>
                                      </p:to>
                                    </p:set>
                                  </p:childTnLst>
                                </p:cTn>
                              </p:par>
                              <p:par>
                                <p:cTn id="21" presetID="1" presetClass="exit" presetSubtype="0" fill="hold" grpId="5" nodeType="withEffect">
                                  <p:stCondLst>
                                    <p:cond delay="0"/>
                                  </p:stCondLst>
                                  <p:childTnLst>
                                    <p:set>
                                      <p:cBhvr>
                                        <p:cTn id="22" dur="1" fill="hold">
                                          <p:stCondLst>
                                            <p:cond delay="0"/>
                                          </p:stCondLst>
                                        </p:cTn>
                                        <p:tgtEl>
                                          <p:spTgt spid="65"/>
                                        </p:tgtEl>
                                        <p:attrNameLst>
                                          <p:attrName>style.visibility</p:attrName>
                                        </p:attrNameLst>
                                      </p:cBhvr>
                                      <p:to>
                                        <p:strVal val="hidden"/>
                                      </p:to>
                                    </p:set>
                                  </p:childTnLst>
                                </p:cTn>
                              </p:par>
                              <p:par>
                                <p:cTn id="23" presetID="1" presetClass="exit" presetSubtype="0" fill="hold" grpId="5" nodeType="withEffect">
                                  <p:stCondLst>
                                    <p:cond delay="0"/>
                                  </p:stCondLst>
                                  <p:childTnLst>
                                    <p:set>
                                      <p:cBhvr>
                                        <p:cTn id="24" dur="1" fill="hold">
                                          <p:stCondLst>
                                            <p:cond delay="0"/>
                                          </p:stCondLst>
                                        </p:cTn>
                                        <p:tgtEl>
                                          <p:spTgt spid="67"/>
                                        </p:tgtEl>
                                        <p:attrNameLst>
                                          <p:attrName>style.visibility</p:attrName>
                                        </p:attrNameLst>
                                      </p:cBhvr>
                                      <p:to>
                                        <p:strVal val="hidden"/>
                                      </p:to>
                                    </p:set>
                                  </p:childTnLst>
                                </p:cTn>
                              </p:par>
                              <p:par>
                                <p:cTn id="25" presetID="1" presetClass="exit" presetSubtype="0" fill="hold" grpId="4" nodeType="withEffect">
                                  <p:stCondLst>
                                    <p:cond delay="0"/>
                                  </p:stCondLst>
                                  <p:childTnLst>
                                    <p:set>
                                      <p:cBhvr>
                                        <p:cTn id="26" dur="1" fill="hold">
                                          <p:stCondLst>
                                            <p:cond delay="0"/>
                                          </p:stCondLst>
                                        </p:cTn>
                                        <p:tgtEl>
                                          <p:spTgt spid="40"/>
                                        </p:tgtEl>
                                        <p:attrNameLst>
                                          <p:attrName>style.visibility</p:attrName>
                                        </p:attrNameLst>
                                      </p:cBhvr>
                                      <p:to>
                                        <p:strVal val="hidden"/>
                                      </p:to>
                                    </p:set>
                                  </p:childTnLst>
                                </p:cTn>
                              </p:par>
                              <p:par>
                                <p:cTn id="27" presetID="1" presetClass="exit" presetSubtype="0" fill="hold" grpId="4" nodeType="withEffect">
                                  <p:stCondLst>
                                    <p:cond delay="0"/>
                                  </p:stCondLst>
                                  <p:childTnLst>
                                    <p:set>
                                      <p:cBhvr>
                                        <p:cTn id="28" dur="1" fill="hold">
                                          <p:stCondLst>
                                            <p:cond delay="0"/>
                                          </p:stCondLst>
                                        </p:cTn>
                                        <p:tgtEl>
                                          <p:spTgt spid="53"/>
                                        </p:tgtEl>
                                        <p:attrNameLst>
                                          <p:attrName>style.visibility</p:attrName>
                                        </p:attrNameLst>
                                      </p:cBhvr>
                                      <p:to>
                                        <p:strVal val="hidden"/>
                                      </p:to>
                                    </p:set>
                                  </p:childTnLst>
                                </p:cTn>
                              </p:par>
                              <p:par>
                                <p:cTn id="29" presetID="1" presetClass="exit" presetSubtype="0" fill="hold" grpId="4" nodeType="withEffect">
                                  <p:stCondLst>
                                    <p:cond delay="0"/>
                                  </p:stCondLst>
                                  <p:childTnLst>
                                    <p:set>
                                      <p:cBhvr>
                                        <p:cTn id="30" dur="1" fill="hold">
                                          <p:stCondLst>
                                            <p:cond delay="0"/>
                                          </p:stCondLst>
                                        </p:cTn>
                                        <p:tgtEl>
                                          <p:spTgt spid="41"/>
                                        </p:tgtEl>
                                        <p:attrNameLst>
                                          <p:attrName>style.visibility</p:attrName>
                                        </p:attrNameLst>
                                      </p:cBhvr>
                                      <p:to>
                                        <p:strVal val="hidden"/>
                                      </p:to>
                                    </p:set>
                                  </p:childTnLst>
                                </p:cTn>
                              </p:par>
                              <p:par>
                                <p:cTn id="31" presetID="1" presetClass="exit" presetSubtype="0" fill="hold" grpId="4" nodeType="withEffect">
                                  <p:stCondLst>
                                    <p:cond delay="0"/>
                                  </p:stCondLst>
                                  <p:childTnLst>
                                    <p:set>
                                      <p:cBhvr>
                                        <p:cTn id="32" dur="1" fill="hold">
                                          <p:stCondLst>
                                            <p:cond delay="0"/>
                                          </p:stCondLst>
                                        </p:cTn>
                                        <p:tgtEl>
                                          <p:spTgt spid="68"/>
                                        </p:tgtEl>
                                        <p:attrNameLst>
                                          <p:attrName>style.visibility</p:attrName>
                                        </p:attrNameLst>
                                      </p:cBhvr>
                                      <p:to>
                                        <p:strVal val="hidden"/>
                                      </p:to>
                                    </p:set>
                                  </p:childTnLst>
                                </p:cTn>
                              </p:par>
                              <p:par>
                                <p:cTn id="33" presetID="1" presetClass="exit" presetSubtype="0" fill="hold" grpId="4" nodeType="withEffect">
                                  <p:stCondLst>
                                    <p:cond delay="0"/>
                                  </p:stCondLst>
                                  <p:childTnLst>
                                    <p:set>
                                      <p:cBhvr>
                                        <p:cTn id="34" dur="1" fill="hold">
                                          <p:stCondLst>
                                            <p:cond delay="0"/>
                                          </p:stCondLst>
                                        </p:cTn>
                                        <p:tgtEl>
                                          <p:spTgt spid="69"/>
                                        </p:tgtEl>
                                        <p:attrNameLst>
                                          <p:attrName>style.visibility</p:attrName>
                                        </p:attrNameLst>
                                      </p:cBhvr>
                                      <p:to>
                                        <p:strVal val="hidden"/>
                                      </p:to>
                                    </p:set>
                                  </p:childTnLst>
                                </p:cTn>
                              </p:par>
                            </p:childTnLst>
                          </p:cTn>
                        </p:par>
                        <p:par>
                          <p:cTn id="35" fill="hold">
                            <p:stCondLst>
                              <p:cond delay="0"/>
                            </p:stCondLst>
                            <p:childTnLst>
                              <p:par>
                                <p:cTn id="36" presetID="10" presetClass="entr" presetSubtype="0" fill="hold" grpId="0" nodeType="afterEffect">
                                  <p:stCondLst>
                                    <p:cond delay="500"/>
                                  </p:stCondLst>
                                  <p:iterate type="wd">
                                    <p:tmPct val="10000"/>
                                  </p:iterate>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par>
                          <p:cTn id="39" fill="hold">
                            <p:stCondLst>
                              <p:cond delay="1150"/>
                            </p:stCondLst>
                            <p:childTnLst>
                              <p:par>
                                <p:cTn id="40" presetID="10" presetClass="entr" presetSubtype="0" fill="hold" grpId="0" nodeType="afterEffect">
                                  <p:stCondLst>
                                    <p:cond delay="500"/>
                                  </p:stCondLst>
                                  <p:iterate type="wd">
                                    <p:tmPct val="10000"/>
                                  </p:iterate>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par>
                          <p:cTn id="43" fill="hold">
                            <p:stCondLst>
                              <p:cond delay="3450"/>
                            </p:stCondLst>
                            <p:childTnLst>
                              <p:par>
                                <p:cTn id="44" presetID="10" presetClass="entr" presetSubtype="0" fill="hold" grpId="0" nodeType="afterEffect">
                                  <p:stCondLst>
                                    <p:cond delay="500"/>
                                  </p:stCondLst>
                                  <p:iterate type="wd">
                                    <p:tmPct val="10000"/>
                                  </p:iterate>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cTn>
                              </p:par>
                            </p:childTnLst>
                          </p:cTn>
                        </p:par>
                        <p:par>
                          <p:cTn id="47" fill="hold">
                            <p:stCondLst>
                              <p:cond delay="6650"/>
                            </p:stCondLst>
                            <p:childTnLst>
                              <p:par>
                                <p:cTn id="48" presetID="10" presetClass="entr" presetSubtype="0" fill="hold" nodeType="after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childTnLst>
                          </p:cTn>
                        </p:par>
                        <p:par>
                          <p:cTn id="51" fill="hold">
                            <p:stCondLst>
                              <p:cond delay="7150"/>
                            </p:stCondLst>
                            <p:childTnLst>
                              <p:par>
                                <p:cTn id="52" presetID="10" presetClass="entr" presetSubtype="0" fill="hold" nodeType="after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childTnLst>
                          </p:cTn>
                        </p:par>
                        <p:par>
                          <p:cTn id="55" fill="hold">
                            <p:stCondLst>
                              <p:cond delay="7650"/>
                            </p:stCondLst>
                            <p:childTnLst>
                              <p:par>
                                <p:cTn id="56" presetID="10" presetClass="entr" presetSubtype="0" fill="hold" grpId="3" nodeType="after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500"/>
                                        <p:tgtEl>
                                          <p:spTgt spid="15"/>
                                        </p:tgtEl>
                                      </p:cBhvr>
                                    </p:animEffect>
                                  </p:childTnLst>
                                </p:cTn>
                              </p:par>
                            </p:childTnLst>
                          </p:cTn>
                        </p:par>
                        <p:par>
                          <p:cTn id="59" fill="hold">
                            <p:stCondLst>
                              <p:cond delay="8150"/>
                            </p:stCondLst>
                            <p:childTnLst>
                              <p:par>
                                <p:cTn id="60" presetID="10" presetClass="entr" presetSubtype="0" fill="hold" grpId="3" nodeType="afterEffect">
                                  <p:stCondLst>
                                    <p:cond delay="0"/>
                                  </p:stCondLst>
                                  <p:childTnLst>
                                    <p:set>
                                      <p:cBhvr>
                                        <p:cTn id="61" dur="1" fill="hold">
                                          <p:stCondLst>
                                            <p:cond delay="0"/>
                                          </p:stCondLst>
                                        </p:cTn>
                                        <p:tgtEl>
                                          <p:spTgt spid="63"/>
                                        </p:tgtEl>
                                        <p:attrNameLst>
                                          <p:attrName>style.visibility</p:attrName>
                                        </p:attrNameLst>
                                      </p:cBhvr>
                                      <p:to>
                                        <p:strVal val="visible"/>
                                      </p:to>
                                    </p:set>
                                    <p:animEffect transition="in" filter="fade">
                                      <p:cBhvr>
                                        <p:cTn id="62" dur="500"/>
                                        <p:tgtEl>
                                          <p:spTgt spid="63"/>
                                        </p:tgtEl>
                                      </p:cBhvr>
                                    </p:animEffect>
                                  </p:childTnLst>
                                </p:cTn>
                              </p:par>
                            </p:childTnLst>
                          </p:cTn>
                        </p:par>
                        <p:par>
                          <p:cTn id="63" fill="hold">
                            <p:stCondLst>
                              <p:cond delay="8650"/>
                            </p:stCondLst>
                            <p:childTnLst>
                              <p:par>
                                <p:cTn id="64" presetID="10" presetClass="entr" presetSubtype="0" fill="hold" grpId="3" nodeType="after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500"/>
                                        <p:tgtEl>
                                          <p:spTgt spid="17"/>
                                        </p:tgtEl>
                                      </p:cBhvr>
                                    </p:animEffect>
                                  </p:childTnLst>
                                </p:cTn>
                              </p:par>
                            </p:childTnLst>
                          </p:cTn>
                        </p:par>
                        <p:par>
                          <p:cTn id="67" fill="hold">
                            <p:stCondLst>
                              <p:cond delay="9150"/>
                            </p:stCondLst>
                            <p:childTnLst>
                              <p:par>
                                <p:cTn id="68" presetID="10" presetClass="entr" presetSubtype="0" fill="hold" grpId="1" nodeType="after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500"/>
                                        <p:tgtEl>
                                          <p:spTgt spid="16"/>
                                        </p:tgtEl>
                                      </p:cBhvr>
                                    </p:animEffect>
                                  </p:childTnLst>
                                </p:cTn>
                              </p:par>
                            </p:childTnLst>
                          </p:cTn>
                        </p:par>
                        <p:par>
                          <p:cTn id="71" fill="hold">
                            <p:stCondLst>
                              <p:cond delay="9650"/>
                            </p:stCondLst>
                            <p:childTnLst>
                              <p:par>
                                <p:cTn id="72" presetID="10" presetClass="entr" presetSubtype="0" fill="hold" nodeType="after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500"/>
                                        <p:tgtEl>
                                          <p:spTgt spid="37"/>
                                        </p:tgtEl>
                                      </p:cBhvr>
                                    </p:animEffect>
                                  </p:childTnLst>
                                </p:cTn>
                              </p:par>
                            </p:childTnLst>
                          </p:cTn>
                        </p:par>
                        <p:par>
                          <p:cTn id="75" fill="hold">
                            <p:stCondLst>
                              <p:cond delay="10150"/>
                            </p:stCondLst>
                            <p:childTnLst>
                              <p:par>
                                <p:cTn id="76" presetID="10" presetClass="entr" presetSubtype="0" fill="hold" grpId="1" nodeType="afterEffect">
                                  <p:stCondLst>
                                    <p:cond delay="0"/>
                                  </p:stCondLst>
                                  <p:childTnLst>
                                    <p:set>
                                      <p:cBhvr>
                                        <p:cTn id="77" dur="1" fill="hold">
                                          <p:stCondLst>
                                            <p:cond delay="0"/>
                                          </p:stCondLst>
                                        </p:cTn>
                                        <p:tgtEl>
                                          <p:spTgt spid="66"/>
                                        </p:tgtEl>
                                        <p:attrNameLst>
                                          <p:attrName>style.visibility</p:attrName>
                                        </p:attrNameLst>
                                      </p:cBhvr>
                                      <p:to>
                                        <p:strVal val="visible"/>
                                      </p:to>
                                    </p:set>
                                    <p:animEffect transition="in" filter="fade">
                                      <p:cBhvr>
                                        <p:cTn id="78" dur="500"/>
                                        <p:tgtEl>
                                          <p:spTgt spid="66"/>
                                        </p:tgtEl>
                                      </p:cBhvr>
                                    </p:animEffect>
                                  </p:childTnLst>
                                </p:cTn>
                              </p:par>
                              <p:par>
                                <p:cTn id="79" presetID="1" presetClass="entr" presetSubtype="0" fill="hold" grpId="1" nodeType="withEffect">
                                  <p:stCondLst>
                                    <p:cond delay="0"/>
                                  </p:stCondLst>
                                  <p:childTnLst>
                                    <p:set>
                                      <p:cBhvr>
                                        <p:cTn id="8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1" restart="whenNotActive" fill="hold" evtFilter="cancelBubble" nodeType="interactiveSeq">
                <p:stCondLst>
                  <p:cond evt="onClick" delay="0">
                    <p:tgtEl>
                      <p:spTgt spid="14"/>
                    </p:tgtEl>
                  </p:cond>
                </p:stCondLst>
                <p:endSync evt="end" delay="0">
                  <p:rtn val="all"/>
                </p:endSync>
                <p:childTnLst>
                  <p:par>
                    <p:cTn id="82" fill="hold">
                      <p:stCondLst>
                        <p:cond delay="0"/>
                      </p:stCondLst>
                      <p:childTnLst>
                        <p:par>
                          <p:cTn id="83" fill="hold">
                            <p:stCondLst>
                              <p:cond delay="0"/>
                            </p:stCondLst>
                            <p:childTnLst>
                              <p:par>
                                <p:cTn id="84" presetID="1" presetClass="exit" presetSubtype="0" fill="hold" grpId="5" nodeType="withEffect">
                                  <p:stCondLst>
                                    <p:cond delay="0"/>
                                  </p:stCondLst>
                                  <p:childTnLst>
                                    <p:set>
                                      <p:cBhvr>
                                        <p:cTn id="85" dur="1" fill="hold">
                                          <p:stCondLst>
                                            <p:cond delay="0"/>
                                          </p:stCondLst>
                                        </p:cTn>
                                        <p:tgtEl>
                                          <p:spTgt spid="64"/>
                                        </p:tgtEl>
                                        <p:attrNameLst>
                                          <p:attrName>style.visibility</p:attrName>
                                        </p:attrNameLst>
                                      </p:cBhvr>
                                      <p:to>
                                        <p:strVal val="hidden"/>
                                      </p:to>
                                    </p:set>
                                  </p:childTnLst>
                                </p:cTn>
                              </p:par>
                              <p:par>
                                <p:cTn id="86" presetID="1" presetClass="exit" presetSubtype="0" fill="hold" grpId="6" nodeType="withEffect">
                                  <p:stCondLst>
                                    <p:cond delay="0"/>
                                  </p:stCondLst>
                                  <p:childTnLst>
                                    <p:set>
                                      <p:cBhvr>
                                        <p:cTn id="87" dur="1" fill="hold">
                                          <p:stCondLst>
                                            <p:cond delay="0"/>
                                          </p:stCondLst>
                                        </p:cTn>
                                        <p:tgtEl>
                                          <p:spTgt spid="65"/>
                                        </p:tgtEl>
                                        <p:attrNameLst>
                                          <p:attrName>style.visibility</p:attrName>
                                        </p:attrNameLst>
                                      </p:cBhvr>
                                      <p:to>
                                        <p:strVal val="hidden"/>
                                      </p:to>
                                    </p:set>
                                  </p:childTnLst>
                                </p:cTn>
                              </p:par>
                            </p:childTnLst>
                          </p:cTn>
                        </p:par>
                        <p:par>
                          <p:cTn id="88" fill="hold">
                            <p:stCondLst>
                              <p:cond delay="0"/>
                            </p:stCondLst>
                            <p:childTnLst>
                              <p:par>
                                <p:cTn id="89" presetID="10" presetClass="entr" presetSubtype="0" fill="hold" nodeType="afterEffect">
                                  <p:stCondLst>
                                    <p:cond delay="0"/>
                                  </p:stCondLst>
                                  <p:childTnLst>
                                    <p:set>
                                      <p:cBhvr>
                                        <p:cTn id="90" dur="1" fill="hold">
                                          <p:stCondLst>
                                            <p:cond delay="0"/>
                                          </p:stCondLst>
                                        </p:cTn>
                                        <p:tgtEl>
                                          <p:spTgt spid="60"/>
                                        </p:tgtEl>
                                        <p:attrNameLst>
                                          <p:attrName>style.visibility</p:attrName>
                                        </p:attrNameLst>
                                      </p:cBhvr>
                                      <p:to>
                                        <p:strVal val="visible"/>
                                      </p:to>
                                    </p:set>
                                    <p:animEffect transition="in" filter="fade">
                                      <p:cBhvr>
                                        <p:cTn id="91" dur="500"/>
                                        <p:tgtEl>
                                          <p:spTgt spid="60"/>
                                        </p:tgtEl>
                                      </p:cBhvr>
                                    </p:animEffect>
                                  </p:childTnLst>
                                </p:cTn>
                              </p:par>
                              <p:par>
                                <p:cTn id="92" presetID="10" presetClass="exit" presetSubtype="0" fill="hold" grpId="0" nodeType="withEffect">
                                  <p:stCondLst>
                                    <p:cond delay="0"/>
                                  </p:stCondLst>
                                  <p:childTnLst>
                                    <p:animEffect transition="out" filter="fade">
                                      <p:cBhvr>
                                        <p:cTn id="93" dur="500"/>
                                        <p:tgtEl>
                                          <p:spTgt spid="14"/>
                                        </p:tgtEl>
                                      </p:cBhvr>
                                    </p:animEffect>
                                    <p:set>
                                      <p:cBhvr>
                                        <p:cTn id="94" dur="1" fill="hold">
                                          <p:stCondLst>
                                            <p:cond delay="499"/>
                                          </p:stCondLst>
                                        </p:cTn>
                                        <p:tgtEl>
                                          <p:spTgt spid="14"/>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37"/>
                                        </p:tgtEl>
                                      </p:cBhvr>
                                    </p:animEffect>
                                    <p:set>
                                      <p:cBhvr>
                                        <p:cTn id="97" dur="1" fill="hold">
                                          <p:stCondLst>
                                            <p:cond delay="499"/>
                                          </p:stCondLst>
                                        </p:cTn>
                                        <p:tgtEl>
                                          <p:spTgt spid="37"/>
                                        </p:tgtEl>
                                        <p:attrNameLst>
                                          <p:attrName>style.visibility</p:attrName>
                                        </p:attrNameLst>
                                      </p:cBhvr>
                                      <p:to>
                                        <p:strVal val="hidden"/>
                                      </p:to>
                                    </p:set>
                                  </p:childTnLst>
                                </p:cTn>
                              </p:par>
                              <p:par>
                                <p:cTn id="98" presetID="42" presetClass="path" presetSubtype="0" fill="hold" nodeType="withEffect">
                                  <p:stCondLst>
                                    <p:cond delay="0"/>
                                  </p:stCondLst>
                                  <p:childTnLst>
                                    <p:animMotion origin="layout" path="M 2.5E-6 -3.7037E-7 L 0.22482 -0.00185 " pathEditMode="relative" rAng="0" ptsTypes="AA">
                                      <p:cBhvr>
                                        <p:cTn id="99" dur="2000" fill="hold"/>
                                        <p:tgtEl>
                                          <p:spTgt spid="7"/>
                                        </p:tgtEl>
                                        <p:attrNameLst>
                                          <p:attrName>ppt_x</p:attrName>
                                          <p:attrName>ppt_y</p:attrName>
                                        </p:attrNameLst>
                                      </p:cBhvr>
                                      <p:rCtr x="11233" y="-93"/>
                                    </p:animMotion>
                                  </p:childTnLst>
                                </p:cTn>
                              </p:par>
                              <p:par>
                                <p:cTn id="100" presetID="8" presetClass="emph" presetSubtype="0" fill="hold" grpId="0" nodeType="withEffect">
                                  <p:stCondLst>
                                    <p:cond delay="0"/>
                                  </p:stCondLst>
                                  <p:childTnLst>
                                    <p:animRot by="24000000">
                                      <p:cBhvr>
                                        <p:cTn id="101" dur="2000" fill="hold"/>
                                        <p:tgtEl>
                                          <p:spTgt spid="15"/>
                                        </p:tgtEl>
                                        <p:attrNameLst>
                                          <p:attrName>r</p:attrName>
                                        </p:attrNameLst>
                                      </p:cBhvr>
                                    </p:animRot>
                                  </p:childTnLst>
                                </p:cTn>
                              </p:par>
                              <p:par>
                                <p:cTn id="102" presetID="8" presetClass="emph" presetSubtype="0" fill="hold" grpId="0" nodeType="withEffect">
                                  <p:stCondLst>
                                    <p:cond delay="0"/>
                                  </p:stCondLst>
                                  <p:childTnLst>
                                    <p:animRot by="24000000">
                                      <p:cBhvr>
                                        <p:cTn id="103" dur="2000" fill="hold"/>
                                        <p:tgtEl>
                                          <p:spTgt spid="63"/>
                                        </p:tgtEl>
                                        <p:attrNameLst>
                                          <p:attrName>r</p:attrName>
                                        </p:attrNameLst>
                                      </p:cBhvr>
                                    </p:animRot>
                                  </p:childTnLst>
                                </p:cTn>
                              </p:par>
                              <p:par>
                                <p:cTn id="104" presetID="0" presetClass="path" presetSubtype="0" fill="hold" grpId="0" nodeType="withEffect">
                                  <p:stCondLst>
                                    <p:cond delay="0"/>
                                  </p:stCondLst>
                                  <p:childTnLst>
                                    <p:animMotion origin="layout" path="M 0.00104 0.00092 L -0.15833 -0.00209 L -0.2033 0.00023 " pathEditMode="relative" rAng="311666" ptsTypes="AAA">
                                      <p:cBhvr>
                                        <p:cTn id="105" dur="2000" fill="hold"/>
                                        <p:tgtEl>
                                          <p:spTgt spid="17"/>
                                        </p:tgtEl>
                                        <p:attrNameLst>
                                          <p:attrName>ppt_x</p:attrName>
                                          <p:attrName>ppt_y</p:attrName>
                                        </p:attrNameLst>
                                      </p:cBhvr>
                                      <p:rCtr x="-10226" y="-46"/>
                                    </p:animMotion>
                                  </p:childTnLst>
                                </p:cTn>
                              </p:par>
                              <p:par>
                                <p:cTn id="106" presetID="10" presetClass="entr" presetSubtype="0" fill="hold" grpId="5" nodeType="withEffect">
                                  <p:stCondLst>
                                    <p:cond delay="0"/>
                                  </p:stCondLst>
                                  <p:childTnLst>
                                    <p:set>
                                      <p:cBhvr>
                                        <p:cTn id="107" dur="1" fill="hold">
                                          <p:stCondLst>
                                            <p:cond delay="0"/>
                                          </p:stCondLst>
                                        </p:cTn>
                                        <p:tgtEl>
                                          <p:spTgt spid="68"/>
                                        </p:tgtEl>
                                        <p:attrNameLst>
                                          <p:attrName>style.visibility</p:attrName>
                                        </p:attrNameLst>
                                      </p:cBhvr>
                                      <p:to>
                                        <p:strVal val="visible"/>
                                      </p:to>
                                    </p:set>
                                    <p:animEffect transition="in" filter="fade">
                                      <p:cBhvr>
                                        <p:cTn id="108" dur="10"/>
                                        <p:tgtEl>
                                          <p:spTgt spid="68"/>
                                        </p:tgtEl>
                                      </p:cBhvr>
                                    </p:animEffect>
                                  </p:childTnLst>
                                </p:cTn>
                              </p:par>
                              <p:par>
                                <p:cTn id="109" presetID="22" presetClass="exit" presetSubtype="8" fill="hold" grpId="1" nodeType="withEffect">
                                  <p:stCondLst>
                                    <p:cond delay="0"/>
                                  </p:stCondLst>
                                  <p:childTnLst>
                                    <p:animEffect transition="out" filter="wipe(left)">
                                      <p:cBhvr>
                                        <p:cTn id="110" dur="2000"/>
                                        <p:tgtEl>
                                          <p:spTgt spid="68"/>
                                        </p:tgtEl>
                                      </p:cBhvr>
                                    </p:animEffect>
                                    <p:set>
                                      <p:cBhvr>
                                        <p:cTn id="111" dur="1" fill="hold">
                                          <p:stCondLst>
                                            <p:cond delay="1999"/>
                                          </p:stCondLst>
                                        </p:cTn>
                                        <p:tgtEl>
                                          <p:spTgt spid="68"/>
                                        </p:tgtEl>
                                        <p:attrNameLst>
                                          <p:attrName>style.visibility</p:attrName>
                                        </p:attrNameLst>
                                      </p:cBhvr>
                                      <p:to>
                                        <p:strVal val="hidden"/>
                                      </p:to>
                                    </p:set>
                                  </p:childTnLst>
                                </p:cTn>
                              </p:par>
                              <p:par>
                                <p:cTn id="112" presetID="22" presetClass="entr" presetSubtype="4" fill="hold" grpId="3" nodeType="withEffect">
                                  <p:stCondLst>
                                    <p:cond delay="0"/>
                                  </p:stCondLst>
                                  <p:childTnLst>
                                    <p:set>
                                      <p:cBhvr>
                                        <p:cTn id="113" dur="1" fill="hold">
                                          <p:stCondLst>
                                            <p:cond delay="0"/>
                                          </p:stCondLst>
                                        </p:cTn>
                                        <p:tgtEl>
                                          <p:spTgt spid="67"/>
                                        </p:tgtEl>
                                        <p:attrNameLst>
                                          <p:attrName>style.visibility</p:attrName>
                                        </p:attrNameLst>
                                      </p:cBhvr>
                                      <p:to>
                                        <p:strVal val="visible"/>
                                      </p:to>
                                    </p:set>
                                    <p:animEffect transition="in" filter="wipe(down)">
                                      <p:cBhvr>
                                        <p:cTn id="114" dur="500"/>
                                        <p:tgtEl>
                                          <p:spTgt spid="67"/>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40"/>
                                        </p:tgtEl>
                                        <p:attrNameLst>
                                          <p:attrName>style.visibility</p:attrName>
                                        </p:attrNameLst>
                                      </p:cBhvr>
                                      <p:to>
                                        <p:strVal val="visible"/>
                                      </p:to>
                                    </p:set>
                                    <p:animEffect transition="in" filter="wipe(up)">
                                      <p:cBhvr>
                                        <p:cTn id="117" dur="500"/>
                                        <p:tgtEl>
                                          <p:spTgt spid="40"/>
                                        </p:tgtEl>
                                      </p:cBhvr>
                                    </p:animEffect>
                                  </p:childTnLst>
                                </p:cTn>
                              </p:par>
                              <p:par>
                                <p:cTn id="118" presetID="22" presetClass="entr" presetSubtype="8" fill="hold" grpId="0" nodeType="withEffect">
                                  <p:stCondLst>
                                    <p:cond delay="100"/>
                                  </p:stCondLst>
                                  <p:childTnLst>
                                    <p:set>
                                      <p:cBhvr>
                                        <p:cTn id="119" dur="1" fill="hold">
                                          <p:stCondLst>
                                            <p:cond delay="0"/>
                                          </p:stCondLst>
                                        </p:cTn>
                                        <p:tgtEl>
                                          <p:spTgt spid="41"/>
                                        </p:tgtEl>
                                        <p:attrNameLst>
                                          <p:attrName>style.visibility</p:attrName>
                                        </p:attrNameLst>
                                      </p:cBhvr>
                                      <p:to>
                                        <p:strVal val="visible"/>
                                      </p:to>
                                    </p:set>
                                    <p:animEffect transition="in" filter="wipe(left)">
                                      <p:cBhvr>
                                        <p:cTn id="120" dur="1900"/>
                                        <p:tgtEl>
                                          <p:spTgt spid="41"/>
                                        </p:tgtEl>
                                      </p:cBhvr>
                                    </p:animEffect>
                                  </p:childTnLst>
                                </p:cTn>
                              </p:par>
                              <p:par>
                                <p:cTn id="121" presetID="22" presetClass="exit" presetSubtype="4" fill="hold" grpId="1" nodeType="withEffect">
                                  <p:stCondLst>
                                    <p:cond delay="2100"/>
                                  </p:stCondLst>
                                  <p:childTnLst>
                                    <p:animEffect transition="out" filter="wipe(down)">
                                      <p:cBhvr>
                                        <p:cTn id="122" dur="400"/>
                                        <p:tgtEl>
                                          <p:spTgt spid="67"/>
                                        </p:tgtEl>
                                      </p:cBhvr>
                                    </p:animEffect>
                                    <p:set>
                                      <p:cBhvr>
                                        <p:cTn id="123" dur="1" fill="hold">
                                          <p:stCondLst>
                                            <p:cond delay="399"/>
                                          </p:stCondLst>
                                        </p:cTn>
                                        <p:tgtEl>
                                          <p:spTgt spid="67"/>
                                        </p:tgtEl>
                                        <p:attrNameLst>
                                          <p:attrName>style.visibility</p:attrName>
                                        </p:attrNameLst>
                                      </p:cBhvr>
                                      <p:to>
                                        <p:strVal val="hidden"/>
                                      </p:to>
                                    </p:set>
                                  </p:childTnLst>
                                </p:cTn>
                              </p:par>
                            </p:childTnLst>
                          </p:cTn>
                        </p:par>
                        <p:par>
                          <p:cTn id="124" fill="hold">
                            <p:stCondLst>
                              <p:cond delay="2500"/>
                            </p:stCondLst>
                            <p:childTnLst>
                              <p:par>
                                <p:cTn id="125" presetID="1" presetClass="entr" presetSubtype="0" fill="hold" grpId="0" nodeType="afterEffect">
                                  <p:stCondLst>
                                    <p:cond delay="0"/>
                                  </p:stCondLst>
                                  <p:childTnLst>
                                    <p:set>
                                      <p:cBhvr>
                                        <p:cTn id="126" dur="1" fill="hold">
                                          <p:stCondLst>
                                            <p:cond delay="0"/>
                                          </p:stCondLst>
                                        </p:cTn>
                                        <p:tgtEl>
                                          <p:spTgt spid="62"/>
                                        </p:tgtEl>
                                        <p:attrNameLst>
                                          <p:attrName>style.visibility</p:attrName>
                                        </p:attrNameLst>
                                      </p:cBhvr>
                                      <p:to>
                                        <p:strVal val="visible"/>
                                      </p:to>
                                    </p:set>
                                  </p:childTnLst>
                                </p:cTn>
                              </p:par>
                            </p:childTnLst>
                          </p:cTn>
                        </p:par>
                        <p:par>
                          <p:cTn id="127" fill="hold">
                            <p:stCondLst>
                              <p:cond delay="2500"/>
                            </p:stCondLst>
                            <p:childTnLst>
                              <p:par>
                                <p:cTn id="128" presetID="10" presetClass="entr" presetSubtype="0" fill="hold" nodeType="afterEffect">
                                  <p:stCondLst>
                                    <p:cond delay="0"/>
                                  </p:stCondLst>
                                  <p:childTnLst>
                                    <p:set>
                                      <p:cBhvr>
                                        <p:cTn id="129" dur="1" fill="hold">
                                          <p:stCondLst>
                                            <p:cond delay="0"/>
                                          </p:stCondLst>
                                        </p:cTn>
                                        <p:tgtEl>
                                          <p:spTgt spid="51"/>
                                        </p:tgtEl>
                                        <p:attrNameLst>
                                          <p:attrName>style.visibility</p:attrName>
                                        </p:attrNameLst>
                                      </p:cBhvr>
                                      <p:to>
                                        <p:strVal val="visible"/>
                                      </p:to>
                                    </p:set>
                                    <p:animEffect transition="in" filter="fade">
                                      <p:cBhvr>
                                        <p:cTn id="130" dur="500"/>
                                        <p:tgtEl>
                                          <p:spTgt spid="51"/>
                                        </p:tgtEl>
                                      </p:cBhvr>
                                    </p:animEffect>
                                  </p:childTnLst>
                                </p:cTn>
                              </p:par>
                              <p:par>
                                <p:cTn id="131" presetID="10" presetClass="exit" presetSubtype="0" fill="hold" nodeType="withEffect">
                                  <p:stCondLst>
                                    <p:cond delay="0"/>
                                  </p:stCondLst>
                                  <p:childTnLst>
                                    <p:animEffect transition="out" filter="fade">
                                      <p:cBhvr>
                                        <p:cTn id="132" dur="500"/>
                                        <p:tgtEl>
                                          <p:spTgt spid="60"/>
                                        </p:tgtEl>
                                      </p:cBhvr>
                                    </p:animEffect>
                                    <p:set>
                                      <p:cBhvr>
                                        <p:cTn id="133" dur="1" fill="hold">
                                          <p:stCondLst>
                                            <p:cond delay="4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34" restart="whenNotActive" fill="hold" evtFilter="cancelBubble" nodeType="interactiveSeq">
                <p:stCondLst>
                  <p:cond evt="onClick" delay="0">
                    <p:tgtEl>
                      <p:spTgt spid="62"/>
                    </p:tgtEl>
                  </p:cond>
                </p:stCondLst>
                <p:endSync evt="end" delay="0">
                  <p:rtn val="all"/>
                </p:endSync>
                <p:childTnLst>
                  <p:par>
                    <p:cTn id="135" fill="hold">
                      <p:stCondLst>
                        <p:cond delay="0"/>
                      </p:stCondLst>
                      <p:childTnLst>
                        <p:par>
                          <p:cTn id="136" fill="hold">
                            <p:stCondLst>
                              <p:cond delay="0"/>
                            </p:stCondLst>
                            <p:childTnLst>
                              <p:par>
                                <p:cTn id="137" presetID="1" presetClass="exit" presetSubtype="0" fill="hold" grpId="5" nodeType="withEffect">
                                  <p:stCondLst>
                                    <p:cond delay="0"/>
                                  </p:stCondLst>
                                  <p:childTnLst>
                                    <p:set>
                                      <p:cBhvr>
                                        <p:cTn id="138" dur="1" fill="hold">
                                          <p:stCondLst>
                                            <p:cond delay="0"/>
                                          </p:stCondLst>
                                        </p:cTn>
                                        <p:tgtEl>
                                          <p:spTgt spid="40"/>
                                        </p:tgtEl>
                                        <p:attrNameLst>
                                          <p:attrName>style.visibility</p:attrName>
                                        </p:attrNameLst>
                                      </p:cBhvr>
                                      <p:to>
                                        <p:strVal val="hidden"/>
                                      </p:to>
                                    </p:set>
                                  </p:childTnLst>
                                </p:cTn>
                              </p:par>
                              <p:par>
                                <p:cTn id="139" presetID="1" presetClass="exit" presetSubtype="0" fill="hold" grpId="5" nodeType="withEffect">
                                  <p:stCondLst>
                                    <p:cond delay="0"/>
                                  </p:stCondLst>
                                  <p:childTnLst>
                                    <p:set>
                                      <p:cBhvr>
                                        <p:cTn id="140" dur="1" fill="hold">
                                          <p:stCondLst>
                                            <p:cond delay="0"/>
                                          </p:stCondLst>
                                        </p:cTn>
                                        <p:tgtEl>
                                          <p:spTgt spid="41"/>
                                        </p:tgtEl>
                                        <p:attrNameLst>
                                          <p:attrName>style.visibility</p:attrName>
                                        </p:attrNameLst>
                                      </p:cBhvr>
                                      <p:to>
                                        <p:strVal val="hidden"/>
                                      </p:to>
                                    </p:set>
                                  </p:childTnLst>
                                </p:cTn>
                              </p:par>
                              <p:par>
                                <p:cTn id="141" presetID="1" presetClass="entr" presetSubtype="0" fill="hold" grpId="5" nodeType="withEffect">
                                  <p:stCondLst>
                                    <p:cond delay="0"/>
                                  </p:stCondLst>
                                  <p:childTnLst>
                                    <p:set>
                                      <p:cBhvr>
                                        <p:cTn id="142" dur="1" fill="hold">
                                          <p:stCondLst>
                                            <p:cond delay="0"/>
                                          </p:stCondLst>
                                        </p:cTn>
                                        <p:tgtEl>
                                          <p:spTgt spid="53"/>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69"/>
                                        </p:tgtEl>
                                        <p:attrNameLst>
                                          <p:attrName>style.visibility</p:attrName>
                                        </p:attrNameLst>
                                      </p:cBhvr>
                                      <p:to>
                                        <p:strVal val="visible"/>
                                      </p:to>
                                    </p:set>
                                  </p:childTnLst>
                                </p:cTn>
                              </p:par>
                            </p:childTnLst>
                          </p:cTn>
                        </p:par>
                        <p:par>
                          <p:cTn id="145" fill="hold">
                            <p:stCondLst>
                              <p:cond delay="0"/>
                            </p:stCondLst>
                            <p:childTnLst>
                              <p:par>
                                <p:cTn id="146" presetID="22" presetClass="exit" presetSubtype="2" fill="hold" grpId="1" nodeType="afterEffect">
                                  <p:stCondLst>
                                    <p:cond delay="0"/>
                                  </p:stCondLst>
                                  <p:childTnLst>
                                    <p:animEffect transition="out" filter="wipe(right)">
                                      <p:cBhvr>
                                        <p:cTn id="147" dur="2000"/>
                                        <p:tgtEl>
                                          <p:spTgt spid="69"/>
                                        </p:tgtEl>
                                      </p:cBhvr>
                                    </p:animEffect>
                                    <p:set>
                                      <p:cBhvr>
                                        <p:cTn id="148" dur="1" fill="hold">
                                          <p:stCondLst>
                                            <p:cond delay="1999"/>
                                          </p:stCondLst>
                                        </p:cTn>
                                        <p:tgtEl>
                                          <p:spTgt spid="69"/>
                                        </p:tgtEl>
                                        <p:attrNameLst>
                                          <p:attrName>style.visibility</p:attrName>
                                        </p:attrNameLst>
                                      </p:cBhvr>
                                      <p:to>
                                        <p:strVal val="hidden"/>
                                      </p:to>
                                    </p:set>
                                  </p:childTnLst>
                                </p:cTn>
                              </p:par>
                              <p:par>
                                <p:cTn id="149" presetID="35" presetClass="path" presetSubtype="0" fill="hold" nodeType="withEffect">
                                  <p:stCondLst>
                                    <p:cond delay="0"/>
                                  </p:stCondLst>
                                  <p:childTnLst>
                                    <p:animMotion origin="layout" path="M 0.22482 -0.00185 L 0.00104 -0.00023 " pathEditMode="relative" rAng="0" ptsTypes="AA">
                                      <p:cBhvr>
                                        <p:cTn id="150" dur="2000" fill="hold"/>
                                        <p:tgtEl>
                                          <p:spTgt spid="7"/>
                                        </p:tgtEl>
                                        <p:attrNameLst>
                                          <p:attrName>ppt_x</p:attrName>
                                          <p:attrName>ppt_y</p:attrName>
                                        </p:attrNameLst>
                                      </p:cBhvr>
                                      <p:rCtr x="-11198" y="69"/>
                                    </p:animMotion>
                                  </p:childTnLst>
                                </p:cTn>
                              </p:par>
                              <p:par>
                                <p:cTn id="151" presetID="8" presetClass="emph" presetSubtype="0" fill="hold" grpId="1" nodeType="withEffect">
                                  <p:stCondLst>
                                    <p:cond delay="0"/>
                                  </p:stCondLst>
                                  <p:childTnLst>
                                    <p:animRot by="-24000000">
                                      <p:cBhvr>
                                        <p:cTn id="152" dur="2000" fill="hold"/>
                                        <p:tgtEl>
                                          <p:spTgt spid="15"/>
                                        </p:tgtEl>
                                        <p:attrNameLst>
                                          <p:attrName>r</p:attrName>
                                        </p:attrNameLst>
                                      </p:cBhvr>
                                    </p:animRot>
                                  </p:childTnLst>
                                </p:cTn>
                              </p:par>
                              <p:par>
                                <p:cTn id="153" presetID="8" presetClass="emph" presetSubtype="0" fill="hold" grpId="1" nodeType="withEffect">
                                  <p:stCondLst>
                                    <p:cond delay="0"/>
                                  </p:stCondLst>
                                  <p:childTnLst>
                                    <p:animRot by="-24000000">
                                      <p:cBhvr>
                                        <p:cTn id="154" dur="2000" fill="hold"/>
                                        <p:tgtEl>
                                          <p:spTgt spid="63"/>
                                        </p:tgtEl>
                                        <p:attrNameLst>
                                          <p:attrName>r</p:attrName>
                                        </p:attrNameLst>
                                      </p:cBhvr>
                                    </p:animRot>
                                  </p:childTnLst>
                                </p:cTn>
                              </p:par>
                              <p:par>
                                <p:cTn id="155" presetID="63" presetClass="path" presetSubtype="0" fill="hold" grpId="1" nodeType="withEffect">
                                  <p:stCondLst>
                                    <p:cond delay="0"/>
                                  </p:stCondLst>
                                  <p:childTnLst>
                                    <p:animMotion origin="layout" path="M -0.20365 0.00093 L 0.00104 0.00093 " pathEditMode="relative" rAng="0" ptsTypes="AA">
                                      <p:cBhvr>
                                        <p:cTn id="156" dur="2000" fill="hold"/>
                                        <p:tgtEl>
                                          <p:spTgt spid="17"/>
                                        </p:tgtEl>
                                        <p:attrNameLst>
                                          <p:attrName>ppt_x</p:attrName>
                                          <p:attrName>ppt_y</p:attrName>
                                        </p:attrNameLst>
                                      </p:cBhvr>
                                      <p:rCtr x="10226" y="0"/>
                                    </p:animMotion>
                                  </p:childTnLst>
                                </p:cTn>
                              </p:par>
                              <p:par>
                                <p:cTn id="157" presetID="22" presetClass="entr" presetSubtype="2" fill="hold" grpId="0" nodeType="withEffect">
                                  <p:stCondLst>
                                    <p:cond delay="0"/>
                                  </p:stCondLst>
                                  <p:childTnLst>
                                    <p:set>
                                      <p:cBhvr>
                                        <p:cTn id="158" dur="1" fill="hold">
                                          <p:stCondLst>
                                            <p:cond delay="0"/>
                                          </p:stCondLst>
                                        </p:cTn>
                                        <p:tgtEl>
                                          <p:spTgt spid="64"/>
                                        </p:tgtEl>
                                        <p:attrNameLst>
                                          <p:attrName>style.visibility</p:attrName>
                                        </p:attrNameLst>
                                      </p:cBhvr>
                                      <p:to>
                                        <p:strVal val="visible"/>
                                      </p:to>
                                    </p:set>
                                    <p:animEffect transition="in" filter="wipe(right)">
                                      <p:cBhvr>
                                        <p:cTn id="159" dur="2000"/>
                                        <p:tgtEl>
                                          <p:spTgt spid="64"/>
                                        </p:tgtEl>
                                      </p:cBhvr>
                                    </p:animEffect>
                                  </p:childTnLst>
                                </p:cTn>
                              </p:par>
                              <p:par>
                                <p:cTn id="160" presetID="22" presetClass="entr" presetSubtype="1" fill="hold" grpId="0" nodeType="withEffect">
                                  <p:stCondLst>
                                    <p:cond delay="0"/>
                                  </p:stCondLst>
                                  <p:childTnLst>
                                    <p:set>
                                      <p:cBhvr>
                                        <p:cTn id="161" dur="1" fill="hold">
                                          <p:stCondLst>
                                            <p:cond delay="0"/>
                                          </p:stCondLst>
                                        </p:cTn>
                                        <p:tgtEl>
                                          <p:spTgt spid="65"/>
                                        </p:tgtEl>
                                        <p:attrNameLst>
                                          <p:attrName>style.visibility</p:attrName>
                                        </p:attrNameLst>
                                      </p:cBhvr>
                                      <p:to>
                                        <p:strVal val="visible"/>
                                      </p:to>
                                    </p:set>
                                    <p:animEffect transition="in" filter="wipe(up)">
                                      <p:cBhvr>
                                        <p:cTn id="162" dur="500"/>
                                        <p:tgtEl>
                                          <p:spTgt spid="65"/>
                                        </p:tgtEl>
                                      </p:cBhvr>
                                    </p:animEffect>
                                  </p:childTnLst>
                                </p:cTn>
                              </p:par>
                              <p:par>
                                <p:cTn id="163" presetID="10" presetClass="exit" presetSubtype="0" fill="hold" nodeType="withEffect">
                                  <p:stCondLst>
                                    <p:cond delay="0"/>
                                  </p:stCondLst>
                                  <p:childTnLst>
                                    <p:animEffect transition="out" filter="fade">
                                      <p:cBhvr>
                                        <p:cTn id="164" dur="500"/>
                                        <p:tgtEl>
                                          <p:spTgt spid="51"/>
                                        </p:tgtEl>
                                      </p:cBhvr>
                                    </p:animEffect>
                                    <p:set>
                                      <p:cBhvr>
                                        <p:cTn id="165" dur="1" fill="hold">
                                          <p:stCondLst>
                                            <p:cond delay="499"/>
                                          </p:stCondLst>
                                        </p:cTn>
                                        <p:tgtEl>
                                          <p:spTgt spid="51"/>
                                        </p:tgtEl>
                                        <p:attrNameLst>
                                          <p:attrName>style.visibility</p:attrName>
                                        </p:attrNameLst>
                                      </p:cBhvr>
                                      <p:to>
                                        <p:strVal val="hidden"/>
                                      </p:to>
                                    </p:set>
                                  </p:childTnLst>
                                </p:cTn>
                              </p:par>
                              <p:par>
                                <p:cTn id="166" presetID="10" presetClass="entr" presetSubtype="0" fill="hold" nodeType="withEffect">
                                  <p:stCondLst>
                                    <p:cond delay="0"/>
                                  </p:stCondLst>
                                  <p:childTnLst>
                                    <p:set>
                                      <p:cBhvr>
                                        <p:cTn id="167" dur="1" fill="hold">
                                          <p:stCondLst>
                                            <p:cond delay="0"/>
                                          </p:stCondLst>
                                        </p:cTn>
                                        <p:tgtEl>
                                          <p:spTgt spid="61"/>
                                        </p:tgtEl>
                                        <p:attrNameLst>
                                          <p:attrName>style.visibility</p:attrName>
                                        </p:attrNameLst>
                                      </p:cBhvr>
                                      <p:to>
                                        <p:strVal val="visible"/>
                                      </p:to>
                                    </p:set>
                                    <p:animEffect transition="in" filter="fade">
                                      <p:cBhvr>
                                        <p:cTn id="168" dur="500"/>
                                        <p:tgtEl>
                                          <p:spTgt spid="61"/>
                                        </p:tgtEl>
                                      </p:cBhvr>
                                    </p:animEffect>
                                  </p:childTnLst>
                                </p:cTn>
                              </p:par>
                              <p:par>
                                <p:cTn id="169" presetID="22" presetClass="exit" presetSubtype="4" fill="hold" grpId="1" nodeType="withEffect">
                                  <p:stCondLst>
                                    <p:cond delay="1900"/>
                                  </p:stCondLst>
                                  <p:childTnLst>
                                    <p:animEffect transition="out" filter="wipe(down)">
                                      <p:cBhvr>
                                        <p:cTn id="170" dur="500"/>
                                        <p:tgtEl>
                                          <p:spTgt spid="53"/>
                                        </p:tgtEl>
                                      </p:cBhvr>
                                    </p:animEffect>
                                    <p:set>
                                      <p:cBhvr>
                                        <p:cTn id="171" dur="1" fill="hold">
                                          <p:stCondLst>
                                            <p:cond delay="499"/>
                                          </p:stCondLst>
                                        </p:cTn>
                                        <p:tgtEl>
                                          <p:spTgt spid="53"/>
                                        </p:tgtEl>
                                        <p:attrNameLst>
                                          <p:attrName>style.visibility</p:attrName>
                                        </p:attrNameLst>
                                      </p:cBhvr>
                                      <p:to>
                                        <p:strVal val="hidden"/>
                                      </p:to>
                                    </p:set>
                                  </p:childTnLst>
                                </p:cTn>
                              </p:par>
                            </p:childTnLst>
                          </p:cTn>
                        </p:par>
                        <p:par>
                          <p:cTn id="172" fill="hold">
                            <p:stCondLst>
                              <p:cond delay="2400"/>
                            </p:stCondLst>
                            <p:childTnLst>
                              <p:par>
                                <p:cTn id="173" presetID="10" presetClass="exit" presetSubtype="0" fill="hold" nodeType="afterEffect">
                                  <p:stCondLst>
                                    <p:cond delay="0"/>
                                  </p:stCondLst>
                                  <p:childTnLst>
                                    <p:animEffect transition="out" filter="fade">
                                      <p:cBhvr>
                                        <p:cTn id="174" dur="500"/>
                                        <p:tgtEl>
                                          <p:spTgt spid="61"/>
                                        </p:tgtEl>
                                      </p:cBhvr>
                                    </p:animEffect>
                                    <p:set>
                                      <p:cBhvr>
                                        <p:cTn id="175" dur="1" fill="hold">
                                          <p:stCondLst>
                                            <p:cond delay="499"/>
                                          </p:stCondLst>
                                        </p:cTn>
                                        <p:tgtEl>
                                          <p:spTgt spid="61"/>
                                        </p:tgtEl>
                                        <p:attrNameLst>
                                          <p:attrName>style.visibility</p:attrName>
                                        </p:attrNameLst>
                                      </p:cBhvr>
                                      <p:to>
                                        <p:strVal val="hidden"/>
                                      </p:to>
                                    </p:set>
                                  </p:childTnLst>
                                </p:cTn>
                              </p:par>
                              <p:par>
                                <p:cTn id="176" presetID="10" presetClass="entr" presetSubtype="0" fill="hold" nodeType="withEffect">
                                  <p:stCondLst>
                                    <p:cond delay="0"/>
                                  </p:stCondLst>
                                  <p:childTnLst>
                                    <p:set>
                                      <p:cBhvr>
                                        <p:cTn id="177" dur="1" fill="hold">
                                          <p:stCondLst>
                                            <p:cond delay="0"/>
                                          </p:stCondLst>
                                        </p:cTn>
                                        <p:tgtEl>
                                          <p:spTgt spid="37"/>
                                        </p:tgtEl>
                                        <p:attrNameLst>
                                          <p:attrName>style.visibility</p:attrName>
                                        </p:attrNameLst>
                                      </p:cBhvr>
                                      <p:to>
                                        <p:strVal val="visible"/>
                                      </p:to>
                                    </p:set>
                                    <p:animEffect transition="in" filter="fade">
                                      <p:cBhvr>
                                        <p:cTn id="178" dur="500"/>
                                        <p:tgtEl>
                                          <p:spTgt spid="37"/>
                                        </p:tgtEl>
                                      </p:cBhvr>
                                    </p:animEffect>
                                  </p:childTnLst>
                                </p:cTn>
                              </p:par>
                              <p:par>
                                <p:cTn id="179" presetID="1" presetClass="entr" presetSubtype="0" fill="hold" grpId="2" nodeType="withEffect">
                                  <p:stCondLst>
                                    <p:cond delay="0"/>
                                  </p:stCondLst>
                                  <p:childTnLst>
                                    <p:set>
                                      <p:cBhvr>
                                        <p:cTn id="180" dur="1" fill="hold">
                                          <p:stCondLst>
                                            <p:cond delay="0"/>
                                          </p:stCondLst>
                                        </p:cTn>
                                        <p:tgtEl>
                                          <p:spTgt spid="14"/>
                                        </p:tgtEl>
                                        <p:attrNameLst>
                                          <p:attrName>style.visibility</p:attrName>
                                        </p:attrNameLst>
                                      </p:cBhvr>
                                      <p:to>
                                        <p:strVal val="visible"/>
                                      </p:to>
                                    </p:set>
                                  </p:childTnLst>
                                </p:cTn>
                              </p:par>
                              <p:par>
                                <p:cTn id="181" presetID="1" presetClass="exit" presetSubtype="0" fill="hold" grpId="1" nodeType="withEffect">
                                  <p:stCondLst>
                                    <p:cond delay="0"/>
                                  </p:stCondLst>
                                  <p:childTnLst>
                                    <p:set>
                                      <p:cBhvr>
                                        <p:cTn id="182" dur="1" fill="hold">
                                          <p:stCondLst>
                                            <p:cond delay="0"/>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62"/>
                  </p:tgtEl>
                </p:cond>
              </p:nextCondLst>
            </p:seq>
          </p:childTnLst>
        </p:cTn>
      </p:par>
    </p:tnLst>
    <p:bldLst>
      <p:bldP spid="68" grpId="1" animBg="1"/>
      <p:bldP spid="68" grpId="4" animBg="1"/>
      <p:bldP spid="68" grpId="5" animBg="1"/>
      <p:bldP spid="69" grpId="0" animBg="1"/>
      <p:bldP spid="69" grpId="1" animBg="1"/>
      <p:bldP spid="69" grpId="4" animBg="1"/>
      <p:bldP spid="64" grpId="0" animBg="1"/>
      <p:bldP spid="64" grpId="4" animBg="1"/>
      <p:bldP spid="64" grpId="5" animBg="1"/>
      <p:bldP spid="10" grpId="0"/>
      <p:bldP spid="41" grpId="0" animBg="1"/>
      <p:bldP spid="41" grpId="4" animBg="1"/>
      <p:bldP spid="41" grpId="5" animBg="1"/>
      <p:bldP spid="2" grpId="0"/>
      <p:bldP spid="3" grpId="0"/>
      <p:bldP spid="40" grpId="0" animBg="1"/>
      <p:bldP spid="40" grpId="4" animBg="1"/>
      <p:bldP spid="40" grpId="5" animBg="1"/>
      <p:bldP spid="65" grpId="0" animBg="1"/>
      <p:bldP spid="65" grpId="5" animBg="1"/>
      <p:bldP spid="65" grpId="6" animBg="1"/>
      <p:bldP spid="15" grpId="0" animBg="1"/>
      <p:bldP spid="15" grpId="1" animBg="1"/>
      <p:bldP spid="15" grpId="2" animBg="1"/>
      <p:bldP spid="15" grpId="3" animBg="1"/>
      <p:bldP spid="63" grpId="0" animBg="1"/>
      <p:bldP spid="63" grpId="1" animBg="1"/>
      <p:bldP spid="63" grpId="2" animBg="1"/>
      <p:bldP spid="63" grpId="3" animBg="1"/>
      <p:bldP spid="16" grpId="0" animBg="1"/>
      <p:bldP spid="16" grpId="1" animBg="1"/>
      <p:bldP spid="17" grpId="0" animBg="1"/>
      <p:bldP spid="17" grpId="1" animBg="1"/>
      <p:bldP spid="17" grpId="2" animBg="1"/>
      <p:bldP spid="17" grpId="3" animBg="1"/>
      <p:bldP spid="66" grpId="0"/>
      <p:bldP spid="66" grpId="1"/>
      <p:bldP spid="53" grpId="1" animBg="1"/>
      <p:bldP spid="53" grpId="4" animBg="1"/>
      <p:bldP spid="53" grpId="5" animBg="1"/>
      <p:bldP spid="67" grpId="1" animBg="1"/>
      <p:bldP spid="67" grpId="3" animBg="1"/>
      <p:bldP spid="67" grpId="5" animBg="1"/>
      <p:bldP spid="14" grpId="0" animBg="1"/>
      <p:bldP spid="14" grpId="1" animBg="1"/>
      <p:bldP spid="14" grpId="2" animBg="1"/>
      <p:bldP spid="62" grpId="0" animBg="1"/>
      <p:bldP spid="6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4294967295"/>
          </p:nvPr>
        </p:nvSpPr>
        <p:spPr>
          <a:xfrm>
            <a:off x="827584" y="2204864"/>
            <a:ext cx="8064896" cy="3744416"/>
          </a:xfrm>
        </p:spPr>
        <p:txBody>
          <a:bodyPr>
            <a:noAutofit/>
          </a:bodyPr>
          <a:lstStyle/>
          <a:p>
            <a:r>
              <a:rPr lang="fr-FR" sz="1800" dirty="0" smtClean="0">
                <a:effectLst>
                  <a:outerShdw blurRad="38100" dist="38100" dir="2700000" algn="tl">
                    <a:srgbClr val="000000">
                      <a:alpha val="43137"/>
                    </a:srgbClr>
                  </a:outerShdw>
                </a:effectLst>
              </a:rPr>
              <a:t>Principalement deux fluides sont utilisés pour transmettre de l’énergie dans le milieu professionnel.</a:t>
            </a:r>
          </a:p>
          <a:p>
            <a:pPr marL="1260000">
              <a:buFontTx/>
              <a:buChar char="-"/>
            </a:pPr>
            <a:r>
              <a:rPr lang="fr-FR" sz="1800" dirty="0" smtClean="0">
                <a:effectLst>
                  <a:outerShdw blurRad="38100" dist="38100" dir="2700000" algn="tl">
                    <a:srgbClr val="000000">
                      <a:alpha val="43137"/>
                    </a:srgbClr>
                  </a:outerShdw>
                </a:effectLst>
              </a:rPr>
              <a:t>L’air</a:t>
            </a:r>
          </a:p>
          <a:p>
            <a:pPr marL="1260000">
              <a:buFontTx/>
              <a:buChar char="-"/>
            </a:pPr>
            <a:r>
              <a:rPr lang="fr-FR" sz="1800" dirty="0" smtClean="0">
                <a:effectLst>
                  <a:outerShdw blurRad="38100" dist="38100" dir="2700000" algn="tl">
                    <a:srgbClr val="000000">
                      <a:alpha val="43137"/>
                    </a:srgbClr>
                  </a:outerShdw>
                </a:effectLst>
              </a:rPr>
              <a:t>L’huile</a:t>
            </a:r>
          </a:p>
          <a:p>
            <a:r>
              <a:rPr lang="fr-FR" sz="1800" dirty="0" smtClean="0">
                <a:effectLst>
                  <a:outerShdw blurRad="38100" dist="38100" dir="2700000" algn="tl">
                    <a:srgbClr val="000000">
                      <a:alpha val="43137"/>
                    </a:srgbClr>
                  </a:outerShdw>
                </a:effectLst>
              </a:rPr>
              <a:t>Ce sont donc deux énergie intermédiaires qu’il faudra créer en mettant sous pression ces fluides , on parle :</a:t>
            </a:r>
            <a:br>
              <a:rPr lang="fr-FR" sz="1800" dirty="0" smtClean="0">
                <a:effectLst>
                  <a:outerShdw blurRad="38100" dist="38100" dir="2700000" algn="tl">
                    <a:srgbClr val="000000">
                      <a:alpha val="43137"/>
                    </a:srgbClr>
                  </a:outerShdw>
                </a:effectLst>
              </a:rPr>
            </a:br>
            <a:endParaRPr lang="fr-FR" sz="1000" dirty="0" smtClean="0">
              <a:effectLst>
                <a:outerShdw blurRad="38100" dist="38100" dir="2700000" algn="tl">
                  <a:srgbClr val="000000">
                    <a:alpha val="43137"/>
                  </a:srgbClr>
                </a:outerShdw>
              </a:effectLst>
            </a:endParaRPr>
          </a:p>
          <a:p>
            <a:pPr marL="68580" indent="0">
              <a:buNone/>
            </a:pPr>
            <a:r>
              <a:rPr lang="fr-FR" sz="1000" dirty="0">
                <a:effectLst>
                  <a:outerShdw blurRad="38100" dist="38100" dir="2700000" algn="tl">
                    <a:srgbClr val="000000">
                      <a:alpha val="43137"/>
                    </a:srgbClr>
                  </a:outerShdw>
                </a:effectLst>
              </a:rPr>
              <a:t>-</a:t>
            </a:r>
            <a:r>
              <a:rPr lang="fr-FR" sz="1000" dirty="0" smtClean="0">
                <a:effectLst>
                  <a:outerShdw blurRad="38100" dist="38100" dir="2700000" algn="tl">
                    <a:srgbClr val="000000">
                      <a:alpha val="43137"/>
                    </a:srgbClr>
                  </a:outerShdw>
                </a:effectLst>
              </a:rPr>
              <a:t>  </a:t>
            </a:r>
            <a:r>
              <a:rPr lang="fr-FR" sz="1800" dirty="0" smtClean="0">
                <a:effectLst>
                  <a:outerShdw blurRad="38100" dist="38100" dir="2700000" algn="tl">
                    <a:srgbClr val="000000">
                      <a:alpha val="43137"/>
                    </a:srgbClr>
                  </a:outerShdw>
                </a:effectLst>
              </a:rPr>
              <a:t>d’énergie « PNEUMATIQUE » quand il s ’agira d’air comprimé, et </a:t>
            </a:r>
            <a:br>
              <a:rPr lang="fr-FR" sz="1800" dirty="0" smtClean="0">
                <a:effectLst>
                  <a:outerShdw blurRad="38100" dist="38100" dir="2700000" algn="tl">
                    <a:srgbClr val="000000">
                      <a:alpha val="43137"/>
                    </a:srgbClr>
                  </a:outerShdw>
                </a:effectLst>
              </a:rPr>
            </a:br>
            <a:r>
              <a:rPr lang="fr-FR" sz="1800" dirty="0" smtClean="0">
                <a:effectLst>
                  <a:outerShdw blurRad="38100" dist="38100" dir="2700000" algn="tl">
                    <a:srgbClr val="000000">
                      <a:alpha val="43137"/>
                    </a:srgbClr>
                  </a:outerShdw>
                </a:effectLst>
              </a:rPr>
              <a:t>- d’ « HYDRAULIQUE» quand il s’agira d’huile sous pression.</a:t>
            </a:r>
          </a:p>
          <a:p>
            <a:endParaRPr lang="fr-FR" sz="1000" dirty="0" smtClean="0">
              <a:effectLst>
                <a:outerShdw blurRad="38100" dist="38100" dir="2700000" algn="tl">
                  <a:srgbClr val="000000">
                    <a:alpha val="43137"/>
                  </a:srgbClr>
                </a:outerShdw>
              </a:effectLst>
            </a:endParaRPr>
          </a:p>
          <a:p>
            <a:r>
              <a:rPr lang="fr-FR" sz="1800" dirty="0" smtClean="0">
                <a:effectLst>
                  <a:outerShdw blurRad="38100" dist="38100" dir="2700000" algn="tl">
                    <a:srgbClr val="000000">
                      <a:alpha val="43137"/>
                    </a:srgbClr>
                  </a:outerShdw>
                </a:effectLst>
              </a:rPr>
              <a:t>Le principe est le même, il y a toute fois  des différences qui justifient l’existence de chacune d’elles.</a:t>
            </a:r>
          </a:p>
          <a:p>
            <a:endParaRPr lang="fr-FR" sz="1800" dirty="0">
              <a:effectLst>
                <a:outerShdw blurRad="38100" dist="38100" dir="2700000" algn="tl">
                  <a:srgbClr val="000000">
                    <a:alpha val="43137"/>
                  </a:srgbClr>
                </a:outerShdw>
              </a:effectLst>
            </a:endParaRPr>
          </a:p>
        </p:txBody>
      </p:sp>
      <p:sp>
        <p:nvSpPr>
          <p:cNvPr id="3" name="Titre 2"/>
          <p:cNvSpPr>
            <a:spLocks noGrp="1"/>
          </p:cNvSpPr>
          <p:nvPr>
            <p:ph type="title" idx="4294967295"/>
          </p:nvPr>
        </p:nvSpPr>
        <p:spPr>
          <a:xfrm>
            <a:off x="539552" y="44624"/>
            <a:ext cx="8323798" cy="1476776"/>
          </a:xfrm>
        </p:spPr>
        <p:txBody>
          <a:bodyPr/>
          <a:lstStyle/>
          <a:p>
            <a:pPr algn="ctr"/>
            <a:r>
              <a:rPr lang="fr-FR" b="1" dirty="0" smtClean="0">
                <a:effectLst>
                  <a:outerShdw blurRad="38100" dist="38100" dir="2700000" algn="tl">
                    <a:srgbClr val="000000">
                      <a:alpha val="43137"/>
                    </a:srgbClr>
                  </a:outerShdw>
                </a:effectLst>
              </a:rPr>
              <a:t>La mise sous pression des fluides pour transmettre de l’énergie</a:t>
            </a:r>
            <a:endParaRPr lang="fr-F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49675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9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par>
                          <p:cTn id="12" fill="hold">
                            <p:stCondLst>
                              <p:cond delay="26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500"/>
                                        <p:tgtEl>
                                          <p:spTgt spid="2">
                                            <p:txEl>
                                              <p:pRg st="1" end="1"/>
                                            </p:txEl>
                                          </p:spTgt>
                                        </p:tgtEl>
                                      </p:cBhvr>
                                    </p:animEffect>
                                  </p:childTnLst>
                                </p:cTn>
                              </p:par>
                            </p:childTnLst>
                          </p:cTn>
                        </p:par>
                        <p:par>
                          <p:cTn id="16" fill="hold">
                            <p:stCondLst>
                              <p:cond delay="36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childTnLst>
                                </p:cTn>
                              </p:par>
                            </p:childTnLst>
                          </p:cTn>
                        </p:par>
                        <p:par>
                          <p:cTn id="20" fill="hold">
                            <p:stCondLst>
                              <p:cond delay="460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2">
                                            <p:txEl>
                                              <p:pRg st="3" end="3"/>
                                            </p:txEl>
                                          </p:spTgt>
                                        </p:tgtEl>
                                        <p:attrNameLst>
                                          <p:attrName>style.visibility</p:attrName>
                                        </p:attrNameLst>
                                      </p:cBhvr>
                                      <p:to>
                                        <p:strVal val="visible"/>
                                      </p:to>
                                    </p:set>
                                    <p:animEffect transition="in" filter="fade">
                                      <p:cBhvr>
                                        <p:cTn id="23" dur="500"/>
                                        <p:tgtEl>
                                          <p:spTgt spid="2">
                                            <p:txEl>
                                              <p:pRg st="3" end="3"/>
                                            </p:txEl>
                                          </p:spTgt>
                                        </p:tgtEl>
                                      </p:cBhvr>
                                    </p:animEffect>
                                  </p:childTnLst>
                                </p:cTn>
                              </p:par>
                            </p:childTnLst>
                          </p:cTn>
                        </p:par>
                        <p:par>
                          <p:cTn id="24" fill="hold">
                            <p:stCondLst>
                              <p:cond delay="65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par>
                          <p:cTn id="28" fill="hold">
                            <p:stCondLst>
                              <p:cond delay="875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5816573" y="4365104"/>
            <a:ext cx="2237836" cy="1008112"/>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9" name="Rectangle 68"/>
          <p:cNvSpPr/>
          <p:nvPr/>
        </p:nvSpPr>
        <p:spPr>
          <a:xfrm>
            <a:off x="5119614" y="4365104"/>
            <a:ext cx="2443233" cy="1008112"/>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4" name="Rectangle 63"/>
          <p:cNvSpPr/>
          <p:nvPr/>
        </p:nvSpPr>
        <p:spPr>
          <a:xfrm>
            <a:off x="5828711" y="4396705"/>
            <a:ext cx="2237836"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60" name="Groupe 59"/>
          <p:cNvGrpSpPr/>
          <p:nvPr/>
        </p:nvGrpSpPr>
        <p:grpSpPr>
          <a:xfrm>
            <a:off x="4622657" y="2931426"/>
            <a:ext cx="3960439" cy="908480"/>
            <a:chOff x="870059" y="4818650"/>
            <a:chExt cx="3960439" cy="908480"/>
          </a:xfrm>
        </p:grpSpPr>
        <p:grpSp>
          <p:nvGrpSpPr>
            <p:cNvPr id="39" name="Groupe 38"/>
            <p:cNvGrpSpPr/>
            <p:nvPr/>
          </p:nvGrpSpPr>
          <p:grpSpPr>
            <a:xfrm>
              <a:off x="870059" y="4829506"/>
              <a:ext cx="3960439" cy="897624"/>
              <a:chOff x="5004047" y="4077072"/>
              <a:chExt cx="3960439" cy="897624"/>
            </a:xfrm>
          </p:grpSpPr>
          <p:sp>
            <p:nvSpPr>
              <p:cNvPr id="30" name="Rectangle à coins arrondis 29"/>
              <p:cNvSpPr/>
              <p:nvPr/>
            </p:nvSpPr>
            <p:spPr>
              <a:xfrm>
                <a:off x="5004047" y="4077072"/>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33" name="Groupe 32"/>
              <p:cNvGrpSpPr/>
              <p:nvPr/>
            </p:nvGrpSpPr>
            <p:grpSpPr>
              <a:xfrm>
                <a:off x="5364866" y="4104696"/>
                <a:ext cx="413965" cy="825616"/>
                <a:chOff x="899592" y="4149080"/>
                <a:chExt cx="413965" cy="825616"/>
              </a:xfrm>
              <a:solidFill>
                <a:srgbClr val="FF0000"/>
              </a:solidFill>
            </p:grpSpPr>
            <p:sp>
              <p:nvSpPr>
                <p:cNvPr id="34" name="Ellipse 33"/>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52" name="Flèche vers le haut 51"/>
            <p:cNvSpPr/>
            <p:nvPr/>
          </p:nvSpPr>
          <p:spPr>
            <a:xfrm>
              <a:off x="4020594" y="4818650"/>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41" name="Rectangle 40"/>
          <p:cNvSpPr/>
          <p:nvPr/>
        </p:nvSpPr>
        <p:spPr>
          <a:xfrm>
            <a:off x="5131752" y="4377490"/>
            <a:ext cx="2443233"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29" name="Groupe 28"/>
          <p:cNvGrpSpPr/>
          <p:nvPr/>
        </p:nvGrpSpPr>
        <p:grpSpPr>
          <a:xfrm>
            <a:off x="5082311" y="3945442"/>
            <a:ext cx="2999917" cy="1478640"/>
            <a:chOff x="999206" y="5118712"/>
            <a:chExt cx="2999917" cy="1478640"/>
          </a:xfrm>
        </p:grpSpPr>
        <p:sp>
          <p:nvSpPr>
            <p:cNvPr id="4" name="Rectangle 3"/>
            <p:cNvSpPr/>
            <p:nvPr/>
          </p:nvSpPr>
          <p:spPr>
            <a:xfrm>
              <a:off x="999206" y="5517698"/>
              <a:ext cx="2999917" cy="1079654"/>
            </a:xfrm>
            <a:prstGeom prst="rect">
              <a:avLst/>
            </a:prstGeom>
            <a:gradFill>
              <a:gsLst>
                <a:gs pos="0">
                  <a:schemeClr val="tx1">
                    <a:lumMod val="50000"/>
                    <a:alpha val="56000"/>
                  </a:schemeClr>
                </a:gs>
                <a:gs pos="50000">
                  <a:schemeClr val="bg1">
                    <a:lumMod val="50000"/>
                    <a:lumOff val="50000"/>
                    <a:alpha val="69000"/>
                  </a:schemeClr>
                </a:gs>
                <a:gs pos="100000">
                  <a:schemeClr val="bg1">
                    <a:lumMod val="75000"/>
                    <a:lumOff val="25000"/>
                    <a:alpha val="80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 name="Rectangle 8"/>
            <p:cNvSpPr/>
            <p:nvPr/>
          </p:nvSpPr>
          <p:spPr>
            <a:xfrm>
              <a:off x="1056142" y="5156897"/>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5" name="Rectangle 24"/>
            <p:cNvSpPr/>
            <p:nvPr/>
          </p:nvSpPr>
          <p:spPr>
            <a:xfrm>
              <a:off x="3847073" y="5118712"/>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Les vérins sans tige</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83568" y="1484784"/>
            <a:ext cx="7632848" cy="923330"/>
          </a:xfrm>
          <a:prstGeom prst="rect">
            <a:avLst/>
          </a:prstGeom>
          <a:noFill/>
        </p:spPr>
        <p:txBody>
          <a:bodyPr wrap="square" rtlCol="0">
            <a:spAutoFit/>
          </a:bodyPr>
          <a:lstStyle/>
          <a:p>
            <a:r>
              <a:rPr lang="fr-FR" dirty="0" smtClean="0"/>
              <a:t>Ce sont des actionneurs dont le rôle est de convertir l’énergie pneumatique en énergie mécanique (mouvement). Le piston n’actionne </a:t>
            </a:r>
            <a:r>
              <a:rPr lang="fr-FR" dirty="0"/>
              <a:t>plus </a:t>
            </a:r>
            <a:r>
              <a:rPr lang="fr-FR" dirty="0" smtClean="0"/>
              <a:t>directement une </a:t>
            </a:r>
            <a:r>
              <a:rPr lang="fr-FR" dirty="0"/>
              <a:t>tige </a:t>
            </a:r>
            <a:r>
              <a:rPr lang="fr-FR" dirty="0" smtClean="0"/>
              <a:t>solidaire. </a:t>
            </a:r>
            <a:endParaRPr lang="fr-FR" dirty="0"/>
          </a:p>
        </p:txBody>
      </p:sp>
      <p:sp>
        <p:nvSpPr>
          <p:cNvPr id="40" name="Rectangle 39"/>
          <p:cNvSpPr/>
          <p:nvPr/>
        </p:nvSpPr>
        <p:spPr>
          <a:xfrm>
            <a:off x="5161398" y="3945442"/>
            <a:ext cx="89856" cy="686552"/>
          </a:xfrm>
          <a:prstGeom prst="rect">
            <a:avLst/>
          </a:prstGeom>
          <a:solidFill>
            <a:schemeClr val="accent2">
              <a:alpha val="32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37" name="Groupe 36"/>
          <p:cNvGrpSpPr/>
          <p:nvPr/>
        </p:nvGrpSpPr>
        <p:grpSpPr>
          <a:xfrm>
            <a:off x="4622657" y="2936854"/>
            <a:ext cx="3960439" cy="897624"/>
            <a:chOff x="539553" y="4028905"/>
            <a:chExt cx="3960439" cy="897624"/>
          </a:xfrm>
        </p:grpSpPr>
        <p:grpSp>
          <p:nvGrpSpPr>
            <p:cNvPr id="38" name="Groupe 37"/>
            <p:cNvGrpSpPr/>
            <p:nvPr/>
          </p:nvGrpSpPr>
          <p:grpSpPr>
            <a:xfrm>
              <a:off x="539553" y="4028905"/>
              <a:ext cx="3960439" cy="897624"/>
              <a:chOff x="539552" y="4077072"/>
              <a:chExt cx="3960439" cy="897624"/>
            </a:xfrm>
          </p:grpSpPr>
          <p:sp>
            <p:nvSpPr>
              <p:cNvPr id="11" name="Rectangle à coins arrondis 10"/>
              <p:cNvSpPr/>
              <p:nvPr/>
            </p:nvSpPr>
            <p:spPr>
              <a:xfrm>
                <a:off x="539552" y="4077072"/>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28" name="Groupe 27"/>
              <p:cNvGrpSpPr/>
              <p:nvPr/>
            </p:nvGrpSpPr>
            <p:grpSpPr>
              <a:xfrm>
                <a:off x="899592" y="4115552"/>
                <a:ext cx="413965" cy="825616"/>
                <a:chOff x="899592" y="4149080"/>
                <a:chExt cx="413965" cy="825616"/>
              </a:xfrm>
            </p:grpSpPr>
            <p:sp>
              <p:nvSpPr>
                <p:cNvPr id="12" name="Ellipse 11"/>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avec flèche 25"/>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42" name="Flèche vers le haut 41"/>
            <p:cNvSpPr/>
            <p:nvPr/>
          </p:nvSpPr>
          <p:spPr>
            <a:xfrm>
              <a:off x="3690492"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51" name="Groupe 50"/>
          <p:cNvGrpSpPr/>
          <p:nvPr/>
        </p:nvGrpSpPr>
        <p:grpSpPr>
          <a:xfrm>
            <a:off x="4622657" y="2936854"/>
            <a:ext cx="3960439" cy="897624"/>
            <a:chOff x="539553" y="4028905"/>
            <a:chExt cx="3960439" cy="897624"/>
          </a:xfrm>
        </p:grpSpPr>
        <p:sp>
          <p:nvSpPr>
            <p:cNvPr id="46" name="Rectangle à coins arrondis 45"/>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47" name="Groupe 46"/>
            <p:cNvGrpSpPr/>
            <p:nvPr/>
          </p:nvGrpSpPr>
          <p:grpSpPr>
            <a:xfrm>
              <a:off x="3673397" y="4064909"/>
              <a:ext cx="413965" cy="825616"/>
              <a:chOff x="899592" y="4149080"/>
              <a:chExt cx="413965" cy="825616"/>
            </a:xfrm>
          </p:grpSpPr>
          <p:sp>
            <p:nvSpPr>
              <p:cNvPr id="48" name="Ellipse 47"/>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45" name="Flèche vers le haut 44"/>
            <p:cNvSpPr/>
            <p:nvPr/>
          </p:nvSpPr>
          <p:spPr>
            <a:xfrm>
              <a:off x="822681"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61" name="Groupe 60"/>
          <p:cNvGrpSpPr/>
          <p:nvPr/>
        </p:nvGrpSpPr>
        <p:grpSpPr>
          <a:xfrm>
            <a:off x="4622657" y="2936854"/>
            <a:ext cx="3960439" cy="897624"/>
            <a:chOff x="5200778" y="5073154"/>
            <a:chExt cx="3960439" cy="897624"/>
          </a:xfrm>
        </p:grpSpPr>
        <p:sp>
          <p:nvSpPr>
            <p:cNvPr id="54" name="Rectangle à coins arrondis 53"/>
            <p:cNvSpPr/>
            <p:nvPr/>
          </p:nvSpPr>
          <p:spPr>
            <a:xfrm>
              <a:off x="5200778" y="5073154"/>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55" name="Groupe 54"/>
            <p:cNvGrpSpPr/>
            <p:nvPr/>
          </p:nvGrpSpPr>
          <p:grpSpPr>
            <a:xfrm>
              <a:off x="8353025" y="5109158"/>
              <a:ext cx="413965" cy="825616"/>
              <a:chOff x="899592" y="4149080"/>
              <a:chExt cx="413965" cy="825616"/>
            </a:xfrm>
            <a:solidFill>
              <a:srgbClr val="FF0000"/>
            </a:solidFill>
          </p:grpSpPr>
          <p:sp>
            <p:nvSpPr>
              <p:cNvPr id="56" name="Ellipse 55"/>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avec flèche 57"/>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59" name="Flèche vers le haut 58"/>
            <p:cNvSpPr/>
            <p:nvPr/>
          </p:nvSpPr>
          <p:spPr>
            <a:xfrm>
              <a:off x="5528599" y="5090079"/>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65" name="Rectangle 64"/>
          <p:cNvSpPr/>
          <p:nvPr/>
        </p:nvSpPr>
        <p:spPr>
          <a:xfrm>
            <a:off x="7930178" y="3945442"/>
            <a:ext cx="92170" cy="710526"/>
          </a:xfrm>
          <a:prstGeom prst="rect">
            <a:avLst/>
          </a:prstGeom>
          <a:solidFill>
            <a:schemeClr val="accent2">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6" name="ZoneTexte 65"/>
          <p:cNvSpPr txBox="1"/>
          <p:nvPr/>
        </p:nvSpPr>
        <p:spPr>
          <a:xfrm>
            <a:off x="5270729" y="5842165"/>
            <a:ext cx="3157038" cy="369332"/>
          </a:xfrm>
          <a:prstGeom prst="rect">
            <a:avLst/>
          </a:prstGeom>
          <a:noFill/>
        </p:spPr>
        <p:txBody>
          <a:bodyPr wrap="square" rtlCol="0">
            <a:spAutoFit/>
          </a:bodyPr>
          <a:lstStyle/>
          <a:p>
            <a:r>
              <a:rPr lang="fr-FR" b="1" dirty="0" smtClean="0"/>
              <a:t>Charge à déplacer</a:t>
            </a:r>
            <a:endParaRPr lang="fr-FR" b="1" dirty="0"/>
          </a:p>
        </p:txBody>
      </p:sp>
      <p:sp>
        <p:nvSpPr>
          <p:cNvPr id="53" name="Rectangle 52"/>
          <p:cNvSpPr/>
          <p:nvPr/>
        </p:nvSpPr>
        <p:spPr>
          <a:xfrm>
            <a:off x="5151225" y="3898841"/>
            <a:ext cx="89856" cy="686552"/>
          </a:xfrm>
          <a:prstGeom prst="rect">
            <a:avLst/>
          </a:prstGeom>
          <a:solidFill>
            <a:schemeClr val="accent1">
              <a:lumMod val="75000"/>
              <a:alpha val="32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7" name="Rectangle 66"/>
          <p:cNvSpPr/>
          <p:nvPr/>
        </p:nvSpPr>
        <p:spPr>
          <a:xfrm>
            <a:off x="7930178" y="3933455"/>
            <a:ext cx="92170" cy="710526"/>
          </a:xfrm>
          <a:prstGeom prst="rect">
            <a:avLst/>
          </a:prstGeom>
          <a:solidFill>
            <a:schemeClr val="accent1">
              <a:lumMod val="75000"/>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70" name="Groupe 69"/>
          <p:cNvGrpSpPr/>
          <p:nvPr/>
        </p:nvGrpSpPr>
        <p:grpSpPr>
          <a:xfrm>
            <a:off x="5344232" y="4377490"/>
            <a:ext cx="548924" cy="1464675"/>
            <a:chOff x="199090" y="2852936"/>
            <a:chExt cx="548924" cy="1464675"/>
          </a:xfrm>
          <a:gradFill>
            <a:gsLst>
              <a:gs pos="14000">
                <a:schemeClr val="bg1"/>
              </a:gs>
              <a:gs pos="47000">
                <a:schemeClr val="bg1">
                  <a:lumMod val="50000"/>
                  <a:lumOff val="50000"/>
                </a:schemeClr>
              </a:gs>
              <a:gs pos="84000">
                <a:schemeClr val="bg1"/>
              </a:gs>
            </a:gsLst>
            <a:lin ang="5400000" scaled="0"/>
          </a:gradFill>
        </p:grpSpPr>
        <p:sp>
          <p:nvSpPr>
            <p:cNvPr id="71" name="Rectangle 70"/>
            <p:cNvSpPr/>
            <p:nvPr/>
          </p:nvSpPr>
          <p:spPr>
            <a:xfrm>
              <a:off x="251520" y="285293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5"/>
            <p:cNvSpPr/>
            <p:nvPr/>
          </p:nvSpPr>
          <p:spPr>
            <a:xfrm>
              <a:off x="199090" y="3861047"/>
              <a:ext cx="548924" cy="456564"/>
            </a:xfrm>
            <a:custGeom>
              <a:avLst/>
              <a:gdLst>
                <a:gd name="connsiteX0" fmla="*/ 0 w 216024"/>
                <a:gd name="connsiteY0" fmla="*/ 0 h 504056"/>
                <a:gd name="connsiteX1" fmla="*/ 216024 w 216024"/>
                <a:gd name="connsiteY1" fmla="*/ 0 h 504056"/>
                <a:gd name="connsiteX2" fmla="*/ 216024 w 216024"/>
                <a:gd name="connsiteY2" fmla="*/ 504056 h 504056"/>
                <a:gd name="connsiteX3" fmla="*/ 0 w 216024"/>
                <a:gd name="connsiteY3" fmla="*/ 504056 h 504056"/>
                <a:gd name="connsiteX4" fmla="*/ 0 w 216024"/>
                <a:gd name="connsiteY4" fmla="*/ 0 h 504056"/>
                <a:gd name="connsiteX0" fmla="*/ 42285 w 258309"/>
                <a:gd name="connsiteY0" fmla="*/ 0 h 504056"/>
                <a:gd name="connsiteX1" fmla="*/ 258309 w 258309"/>
                <a:gd name="connsiteY1" fmla="*/ 0 h 504056"/>
                <a:gd name="connsiteX2" fmla="*/ 258309 w 258309"/>
                <a:gd name="connsiteY2" fmla="*/ 504056 h 504056"/>
                <a:gd name="connsiteX3" fmla="*/ 0 w 258309"/>
                <a:gd name="connsiteY3" fmla="*/ 451200 h 504056"/>
                <a:gd name="connsiteX4" fmla="*/ 42285 w 258309"/>
                <a:gd name="connsiteY4" fmla="*/ 0 h 504056"/>
                <a:gd name="connsiteX0" fmla="*/ 169138 w 385162"/>
                <a:gd name="connsiteY0" fmla="*/ 0 h 504056"/>
                <a:gd name="connsiteX1" fmla="*/ 385162 w 385162"/>
                <a:gd name="connsiteY1" fmla="*/ 0 h 504056"/>
                <a:gd name="connsiteX2" fmla="*/ 385162 w 385162"/>
                <a:gd name="connsiteY2" fmla="*/ 504056 h 504056"/>
                <a:gd name="connsiteX3" fmla="*/ 0 w 385162"/>
                <a:gd name="connsiteY3" fmla="*/ 345489 h 504056"/>
                <a:gd name="connsiteX4" fmla="*/ 169138 w 385162"/>
                <a:gd name="connsiteY4" fmla="*/ 0 h 504056"/>
                <a:gd name="connsiteX0" fmla="*/ 169138 w 533158"/>
                <a:gd name="connsiteY0" fmla="*/ 0 h 366631"/>
                <a:gd name="connsiteX1" fmla="*/ 385162 w 533158"/>
                <a:gd name="connsiteY1" fmla="*/ 0 h 366631"/>
                <a:gd name="connsiteX2" fmla="*/ 533158 w 533158"/>
                <a:gd name="connsiteY2" fmla="*/ 366631 h 366631"/>
                <a:gd name="connsiteX3" fmla="*/ 0 w 533158"/>
                <a:gd name="connsiteY3" fmla="*/ 345489 h 366631"/>
                <a:gd name="connsiteX4" fmla="*/ 169138 w 533158"/>
                <a:gd name="connsiteY4" fmla="*/ 0 h 366631"/>
                <a:gd name="connsiteX0" fmla="*/ 169138 w 527873"/>
                <a:gd name="connsiteY0" fmla="*/ 0 h 356060"/>
                <a:gd name="connsiteX1" fmla="*/ 385162 w 527873"/>
                <a:gd name="connsiteY1" fmla="*/ 0 h 356060"/>
                <a:gd name="connsiteX2" fmla="*/ 527873 w 527873"/>
                <a:gd name="connsiteY2" fmla="*/ 356060 h 356060"/>
                <a:gd name="connsiteX3" fmla="*/ 0 w 527873"/>
                <a:gd name="connsiteY3" fmla="*/ 345489 h 356060"/>
                <a:gd name="connsiteX4" fmla="*/ 169138 w 527873"/>
                <a:gd name="connsiteY4" fmla="*/ 0 h 356060"/>
                <a:gd name="connsiteX0" fmla="*/ 169138 w 522588"/>
                <a:gd name="connsiteY0" fmla="*/ 0 h 345489"/>
                <a:gd name="connsiteX1" fmla="*/ 385162 w 522588"/>
                <a:gd name="connsiteY1" fmla="*/ 0 h 345489"/>
                <a:gd name="connsiteX2" fmla="*/ 522588 w 522588"/>
                <a:gd name="connsiteY2" fmla="*/ 345489 h 345489"/>
                <a:gd name="connsiteX3" fmla="*/ 0 w 522588"/>
                <a:gd name="connsiteY3" fmla="*/ 345489 h 345489"/>
                <a:gd name="connsiteX4" fmla="*/ 169138 w 522588"/>
                <a:gd name="connsiteY4" fmla="*/ 0 h 345489"/>
                <a:gd name="connsiteX0" fmla="*/ 169138 w 522588"/>
                <a:gd name="connsiteY0" fmla="*/ 0 h 345489"/>
                <a:gd name="connsiteX1" fmla="*/ 385162 w 522588"/>
                <a:gd name="connsiteY1" fmla="*/ 0 h 345489"/>
                <a:gd name="connsiteX2" fmla="*/ 522588 w 522588"/>
                <a:gd name="connsiteY2" fmla="*/ 345489 h 345489"/>
                <a:gd name="connsiteX3" fmla="*/ 0 w 522588"/>
                <a:gd name="connsiteY3" fmla="*/ 345489 h 345489"/>
                <a:gd name="connsiteX4" fmla="*/ 23508 w 522588"/>
                <a:gd name="connsiteY4" fmla="*/ 169512 h 345489"/>
                <a:gd name="connsiteX5" fmla="*/ 169138 w 522588"/>
                <a:gd name="connsiteY5" fmla="*/ 0 h 345489"/>
                <a:gd name="connsiteX0" fmla="*/ 169138 w 522588"/>
                <a:gd name="connsiteY0" fmla="*/ 0 h 345489"/>
                <a:gd name="connsiteX1" fmla="*/ 385162 w 522588"/>
                <a:gd name="connsiteY1" fmla="*/ 0 h 345489"/>
                <a:gd name="connsiteX2" fmla="*/ 522588 w 522588"/>
                <a:gd name="connsiteY2" fmla="*/ 345489 h 345489"/>
                <a:gd name="connsiteX3" fmla="*/ 0 w 522588"/>
                <a:gd name="connsiteY3" fmla="*/ 345489 h 345489"/>
                <a:gd name="connsiteX4" fmla="*/ 23508 w 522588"/>
                <a:gd name="connsiteY4" fmla="*/ 169512 h 345489"/>
                <a:gd name="connsiteX5" fmla="*/ 187360 w 522588"/>
                <a:gd name="connsiteY5" fmla="*/ 79658 h 345489"/>
                <a:gd name="connsiteX6" fmla="*/ 169138 w 522588"/>
                <a:gd name="connsiteY6" fmla="*/ 0 h 345489"/>
                <a:gd name="connsiteX0" fmla="*/ 169138 w 522588"/>
                <a:gd name="connsiteY0" fmla="*/ 0 h 345489"/>
                <a:gd name="connsiteX1" fmla="*/ 385162 w 522588"/>
                <a:gd name="connsiteY1" fmla="*/ 0 h 345489"/>
                <a:gd name="connsiteX2" fmla="*/ 520350 w 522588"/>
                <a:gd name="connsiteY2" fmla="*/ 180083 h 345489"/>
                <a:gd name="connsiteX3" fmla="*/ 522588 w 522588"/>
                <a:gd name="connsiteY3" fmla="*/ 345489 h 345489"/>
                <a:gd name="connsiteX4" fmla="*/ 0 w 522588"/>
                <a:gd name="connsiteY4" fmla="*/ 345489 h 345489"/>
                <a:gd name="connsiteX5" fmla="*/ 23508 w 522588"/>
                <a:gd name="connsiteY5" fmla="*/ 169512 h 345489"/>
                <a:gd name="connsiteX6" fmla="*/ 187360 w 522588"/>
                <a:gd name="connsiteY6" fmla="*/ 79658 h 345489"/>
                <a:gd name="connsiteX7" fmla="*/ 169138 w 522588"/>
                <a:gd name="connsiteY7" fmla="*/ 0 h 345489"/>
                <a:gd name="connsiteX0" fmla="*/ 169138 w 522588"/>
                <a:gd name="connsiteY0" fmla="*/ 0 h 345489"/>
                <a:gd name="connsiteX1" fmla="*/ 385162 w 522588"/>
                <a:gd name="connsiteY1" fmla="*/ 0 h 345489"/>
                <a:gd name="connsiteX2" fmla="*/ 388211 w 522588"/>
                <a:gd name="connsiteY2" fmla="*/ 90229 h 345489"/>
                <a:gd name="connsiteX3" fmla="*/ 520350 w 522588"/>
                <a:gd name="connsiteY3" fmla="*/ 180083 h 345489"/>
                <a:gd name="connsiteX4" fmla="*/ 522588 w 522588"/>
                <a:gd name="connsiteY4" fmla="*/ 345489 h 345489"/>
                <a:gd name="connsiteX5" fmla="*/ 0 w 522588"/>
                <a:gd name="connsiteY5" fmla="*/ 345489 h 345489"/>
                <a:gd name="connsiteX6" fmla="*/ 23508 w 522588"/>
                <a:gd name="connsiteY6" fmla="*/ 169512 h 345489"/>
                <a:gd name="connsiteX7" fmla="*/ 187360 w 522588"/>
                <a:gd name="connsiteY7" fmla="*/ 79658 h 345489"/>
                <a:gd name="connsiteX8" fmla="*/ 169138 w 522588"/>
                <a:gd name="connsiteY8" fmla="*/ 0 h 345489"/>
                <a:gd name="connsiteX0" fmla="*/ 169138 w 522588"/>
                <a:gd name="connsiteY0" fmla="*/ 0 h 345489"/>
                <a:gd name="connsiteX1" fmla="*/ 385162 w 522588"/>
                <a:gd name="connsiteY1" fmla="*/ 0 h 345489"/>
                <a:gd name="connsiteX2" fmla="*/ 388211 w 522588"/>
                <a:gd name="connsiteY2" fmla="*/ 90229 h 345489"/>
                <a:gd name="connsiteX3" fmla="*/ 520350 w 522588"/>
                <a:gd name="connsiteY3" fmla="*/ 180083 h 345489"/>
                <a:gd name="connsiteX4" fmla="*/ 522588 w 522588"/>
                <a:gd name="connsiteY4" fmla="*/ 345489 h 345489"/>
                <a:gd name="connsiteX5" fmla="*/ 0 w 522588"/>
                <a:gd name="connsiteY5" fmla="*/ 345489 h 345489"/>
                <a:gd name="connsiteX6" fmla="*/ 23508 w 522588"/>
                <a:gd name="connsiteY6" fmla="*/ 169512 h 345489"/>
                <a:gd name="connsiteX7" fmla="*/ 187360 w 522588"/>
                <a:gd name="connsiteY7" fmla="*/ 79658 h 345489"/>
                <a:gd name="connsiteX8" fmla="*/ 169138 w 522588"/>
                <a:gd name="connsiteY8" fmla="*/ 0 h 345489"/>
                <a:gd name="connsiteX0" fmla="*/ 169138 w 522588"/>
                <a:gd name="connsiteY0" fmla="*/ 0 h 345489"/>
                <a:gd name="connsiteX1" fmla="*/ 385162 w 522588"/>
                <a:gd name="connsiteY1" fmla="*/ 0 h 345489"/>
                <a:gd name="connsiteX2" fmla="*/ 388211 w 522588"/>
                <a:gd name="connsiteY2" fmla="*/ 90229 h 345489"/>
                <a:gd name="connsiteX3" fmla="*/ 520350 w 522588"/>
                <a:gd name="connsiteY3" fmla="*/ 180083 h 345489"/>
                <a:gd name="connsiteX4" fmla="*/ 522588 w 522588"/>
                <a:gd name="connsiteY4" fmla="*/ 345489 h 345489"/>
                <a:gd name="connsiteX5" fmla="*/ 0 w 522588"/>
                <a:gd name="connsiteY5" fmla="*/ 345489 h 345489"/>
                <a:gd name="connsiteX6" fmla="*/ 23508 w 522588"/>
                <a:gd name="connsiteY6" fmla="*/ 169512 h 345489"/>
                <a:gd name="connsiteX7" fmla="*/ 187360 w 522588"/>
                <a:gd name="connsiteY7" fmla="*/ 79658 h 345489"/>
                <a:gd name="connsiteX8" fmla="*/ 169138 w 522588"/>
                <a:gd name="connsiteY8" fmla="*/ 0 h 345489"/>
                <a:gd name="connsiteX0" fmla="*/ 169138 w 522588"/>
                <a:gd name="connsiteY0" fmla="*/ 0 h 345489"/>
                <a:gd name="connsiteX1" fmla="*/ 385162 w 522588"/>
                <a:gd name="connsiteY1" fmla="*/ 0 h 345489"/>
                <a:gd name="connsiteX2" fmla="*/ 388211 w 522588"/>
                <a:gd name="connsiteY2" fmla="*/ 90229 h 345489"/>
                <a:gd name="connsiteX3" fmla="*/ 520350 w 522588"/>
                <a:gd name="connsiteY3" fmla="*/ 180083 h 345489"/>
                <a:gd name="connsiteX4" fmla="*/ 522588 w 522588"/>
                <a:gd name="connsiteY4" fmla="*/ 345489 h 345489"/>
                <a:gd name="connsiteX5" fmla="*/ 0 w 522588"/>
                <a:gd name="connsiteY5" fmla="*/ 345489 h 345489"/>
                <a:gd name="connsiteX6" fmla="*/ 23508 w 522588"/>
                <a:gd name="connsiteY6" fmla="*/ 169512 h 345489"/>
                <a:gd name="connsiteX7" fmla="*/ 187360 w 522588"/>
                <a:gd name="connsiteY7" fmla="*/ 79658 h 345489"/>
                <a:gd name="connsiteX8" fmla="*/ 169138 w 522588"/>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122933 h 345489"/>
                <a:gd name="connsiteX4" fmla="*/ 522588 w 527493"/>
                <a:gd name="connsiteY4" fmla="*/ 345489 h 345489"/>
                <a:gd name="connsiteX5" fmla="*/ 0 w 527493"/>
                <a:gd name="connsiteY5" fmla="*/ 345489 h 345489"/>
                <a:gd name="connsiteX6" fmla="*/ 23508 w 527493"/>
                <a:gd name="connsiteY6" fmla="*/ 169512 h 345489"/>
                <a:gd name="connsiteX7" fmla="*/ 187360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122933 h 345489"/>
                <a:gd name="connsiteX4" fmla="*/ 522588 w 527493"/>
                <a:gd name="connsiteY4" fmla="*/ 345489 h 345489"/>
                <a:gd name="connsiteX5" fmla="*/ 0 w 527493"/>
                <a:gd name="connsiteY5" fmla="*/ 345489 h 345489"/>
                <a:gd name="connsiteX6" fmla="*/ 23508 w 527493"/>
                <a:gd name="connsiteY6" fmla="*/ 169512 h 345489"/>
                <a:gd name="connsiteX7" fmla="*/ 187360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9120 h 345489"/>
                <a:gd name="connsiteX4" fmla="*/ 522588 w 527493"/>
                <a:gd name="connsiteY4" fmla="*/ 345489 h 345489"/>
                <a:gd name="connsiteX5" fmla="*/ 0 w 527493"/>
                <a:gd name="connsiteY5" fmla="*/ 345489 h 345489"/>
                <a:gd name="connsiteX6" fmla="*/ 23508 w 527493"/>
                <a:gd name="connsiteY6" fmla="*/ 169512 h 345489"/>
                <a:gd name="connsiteX7" fmla="*/ 187360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1976 h 345489"/>
                <a:gd name="connsiteX4" fmla="*/ 522588 w 527493"/>
                <a:gd name="connsiteY4" fmla="*/ 345489 h 345489"/>
                <a:gd name="connsiteX5" fmla="*/ 0 w 527493"/>
                <a:gd name="connsiteY5" fmla="*/ 345489 h 345489"/>
                <a:gd name="connsiteX6" fmla="*/ 23508 w 527493"/>
                <a:gd name="connsiteY6" fmla="*/ 169512 h 345489"/>
                <a:gd name="connsiteX7" fmla="*/ 187360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1976 h 345489"/>
                <a:gd name="connsiteX4" fmla="*/ 522588 w 527493"/>
                <a:gd name="connsiteY4" fmla="*/ 345489 h 345489"/>
                <a:gd name="connsiteX5" fmla="*/ 0 w 527493"/>
                <a:gd name="connsiteY5" fmla="*/ 345489 h 345489"/>
                <a:gd name="connsiteX6" fmla="*/ 23508 w 527493"/>
                <a:gd name="connsiteY6" fmla="*/ 169512 h 345489"/>
                <a:gd name="connsiteX7" fmla="*/ 170691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1976 h 345489"/>
                <a:gd name="connsiteX4" fmla="*/ 522588 w 527493"/>
                <a:gd name="connsiteY4" fmla="*/ 345489 h 345489"/>
                <a:gd name="connsiteX5" fmla="*/ 0 w 527493"/>
                <a:gd name="connsiteY5" fmla="*/ 345489 h 345489"/>
                <a:gd name="connsiteX6" fmla="*/ 23508 w 527493"/>
                <a:gd name="connsiteY6" fmla="*/ 169512 h 345489"/>
                <a:gd name="connsiteX7" fmla="*/ 170691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1976 h 345489"/>
                <a:gd name="connsiteX4" fmla="*/ 522588 w 527493"/>
                <a:gd name="connsiteY4" fmla="*/ 345489 h 345489"/>
                <a:gd name="connsiteX5" fmla="*/ 0 w 527493"/>
                <a:gd name="connsiteY5" fmla="*/ 345489 h 345489"/>
                <a:gd name="connsiteX6" fmla="*/ 23508 w 527493"/>
                <a:gd name="connsiteY6" fmla="*/ 169512 h 345489"/>
                <a:gd name="connsiteX7" fmla="*/ 170691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1976 h 345489"/>
                <a:gd name="connsiteX4" fmla="*/ 522588 w 527493"/>
                <a:gd name="connsiteY4" fmla="*/ 345489 h 345489"/>
                <a:gd name="connsiteX5" fmla="*/ 0 w 527493"/>
                <a:gd name="connsiteY5" fmla="*/ 345489 h 345489"/>
                <a:gd name="connsiteX6" fmla="*/ 13983 w 527493"/>
                <a:gd name="connsiteY6" fmla="*/ 105218 h 345489"/>
                <a:gd name="connsiteX7" fmla="*/ 170691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1976 h 345489"/>
                <a:gd name="connsiteX4" fmla="*/ 522588 w 527493"/>
                <a:gd name="connsiteY4" fmla="*/ 345489 h 345489"/>
                <a:gd name="connsiteX5" fmla="*/ 0 w 527493"/>
                <a:gd name="connsiteY5" fmla="*/ 345489 h 345489"/>
                <a:gd name="connsiteX6" fmla="*/ 13983 w 527493"/>
                <a:gd name="connsiteY6" fmla="*/ 105218 h 345489"/>
                <a:gd name="connsiteX7" fmla="*/ 170691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1976 h 345489"/>
                <a:gd name="connsiteX4" fmla="*/ 522588 w 527493"/>
                <a:gd name="connsiteY4" fmla="*/ 345489 h 345489"/>
                <a:gd name="connsiteX5" fmla="*/ 0 w 527493"/>
                <a:gd name="connsiteY5" fmla="*/ 345489 h 345489"/>
                <a:gd name="connsiteX6" fmla="*/ 13983 w 527493"/>
                <a:gd name="connsiteY6" fmla="*/ 105218 h 345489"/>
                <a:gd name="connsiteX7" fmla="*/ 170691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1976 h 345489"/>
                <a:gd name="connsiteX4" fmla="*/ 522588 w 527493"/>
                <a:gd name="connsiteY4" fmla="*/ 345489 h 345489"/>
                <a:gd name="connsiteX5" fmla="*/ 0 w 527493"/>
                <a:gd name="connsiteY5" fmla="*/ 345489 h 345489"/>
                <a:gd name="connsiteX6" fmla="*/ 13983 w 527493"/>
                <a:gd name="connsiteY6" fmla="*/ 105218 h 345489"/>
                <a:gd name="connsiteX7" fmla="*/ 170691 w 527493"/>
                <a:gd name="connsiteY7" fmla="*/ 79658 h 345489"/>
                <a:gd name="connsiteX8" fmla="*/ 169138 w 527493"/>
                <a:gd name="connsiteY8" fmla="*/ 0 h 345489"/>
                <a:gd name="connsiteX0" fmla="*/ 169850 w 528205"/>
                <a:gd name="connsiteY0" fmla="*/ 0 h 345489"/>
                <a:gd name="connsiteX1" fmla="*/ 385874 w 528205"/>
                <a:gd name="connsiteY1" fmla="*/ 0 h 345489"/>
                <a:gd name="connsiteX2" fmla="*/ 388923 w 528205"/>
                <a:gd name="connsiteY2" fmla="*/ 90229 h 345489"/>
                <a:gd name="connsiteX3" fmla="*/ 528205 w 528205"/>
                <a:gd name="connsiteY3" fmla="*/ 91976 h 345489"/>
                <a:gd name="connsiteX4" fmla="*/ 523300 w 528205"/>
                <a:gd name="connsiteY4" fmla="*/ 345489 h 345489"/>
                <a:gd name="connsiteX5" fmla="*/ 712 w 528205"/>
                <a:gd name="connsiteY5" fmla="*/ 345489 h 345489"/>
                <a:gd name="connsiteX6" fmla="*/ 408 w 528205"/>
                <a:gd name="connsiteY6" fmla="*/ 114743 h 345489"/>
                <a:gd name="connsiteX7" fmla="*/ 171403 w 528205"/>
                <a:gd name="connsiteY7" fmla="*/ 79658 h 345489"/>
                <a:gd name="connsiteX8" fmla="*/ 169850 w 528205"/>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1976 h 345489"/>
                <a:gd name="connsiteX4" fmla="*/ 522588 w 527493"/>
                <a:gd name="connsiteY4" fmla="*/ 345489 h 345489"/>
                <a:gd name="connsiteX5" fmla="*/ 0 w 527493"/>
                <a:gd name="connsiteY5" fmla="*/ 345489 h 345489"/>
                <a:gd name="connsiteX6" fmla="*/ 6840 w 527493"/>
                <a:gd name="connsiteY6" fmla="*/ 83786 h 345489"/>
                <a:gd name="connsiteX7" fmla="*/ 170691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1976 h 345489"/>
                <a:gd name="connsiteX4" fmla="*/ 522588 w 527493"/>
                <a:gd name="connsiteY4" fmla="*/ 345489 h 345489"/>
                <a:gd name="connsiteX5" fmla="*/ 0 w 527493"/>
                <a:gd name="connsiteY5" fmla="*/ 345489 h 345489"/>
                <a:gd name="connsiteX6" fmla="*/ 6840 w 527493"/>
                <a:gd name="connsiteY6" fmla="*/ 83786 h 345489"/>
                <a:gd name="connsiteX7" fmla="*/ 170691 w 527493"/>
                <a:gd name="connsiteY7" fmla="*/ 79658 h 345489"/>
                <a:gd name="connsiteX8" fmla="*/ 169138 w 527493"/>
                <a:gd name="connsiteY8" fmla="*/ 0 h 345489"/>
                <a:gd name="connsiteX0" fmla="*/ 169138 w 527493"/>
                <a:gd name="connsiteY0" fmla="*/ 0 h 345489"/>
                <a:gd name="connsiteX1" fmla="*/ 385162 w 527493"/>
                <a:gd name="connsiteY1" fmla="*/ 0 h 345489"/>
                <a:gd name="connsiteX2" fmla="*/ 388211 w 527493"/>
                <a:gd name="connsiteY2" fmla="*/ 90229 h 345489"/>
                <a:gd name="connsiteX3" fmla="*/ 527493 w 527493"/>
                <a:gd name="connsiteY3" fmla="*/ 91976 h 345489"/>
                <a:gd name="connsiteX4" fmla="*/ 522588 w 527493"/>
                <a:gd name="connsiteY4" fmla="*/ 345489 h 345489"/>
                <a:gd name="connsiteX5" fmla="*/ 0 w 527493"/>
                <a:gd name="connsiteY5" fmla="*/ 219283 h 345489"/>
                <a:gd name="connsiteX6" fmla="*/ 6840 w 527493"/>
                <a:gd name="connsiteY6" fmla="*/ 83786 h 345489"/>
                <a:gd name="connsiteX7" fmla="*/ 170691 w 527493"/>
                <a:gd name="connsiteY7" fmla="*/ 79658 h 345489"/>
                <a:gd name="connsiteX8" fmla="*/ 169138 w 527493"/>
                <a:gd name="connsiteY8" fmla="*/ 0 h 345489"/>
                <a:gd name="connsiteX0" fmla="*/ 169138 w 527493"/>
                <a:gd name="connsiteY0" fmla="*/ 0 h 224045"/>
                <a:gd name="connsiteX1" fmla="*/ 385162 w 527493"/>
                <a:gd name="connsiteY1" fmla="*/ 0 h 224045"/>
                <a:gd name="connsiteX2" fmla="*/ 388211 w 527493"/>
                <a:gd name="connsiteY2" fmla="*/ 90229 h 224045"/>
                <a:gd name="connsiteX3" fmla="*/ 527493 w 527493"/>
                <a:gd name="connsiteY3" fmla="*/ 91976 h 224045"/>
                <a:gd name="connsiteX4" fmla="*/ 520207 w 527493"/>
                <a:gd name="connsiteY4" fmla="*/ 224045 h 224045"/>
                <a:gd name="connsiteX5" fmla="*/ 0 w 527493"/>
                <a:gd name="connsiteY5" fmla="*/ 219283 h 224045"/>
                <a:gd name="connsiteX6" fmla="*/ 6840 w 527493"/>
                <a:gd name="connsiteY6" fmla="*/ 83786 h 224045"/>
                <a:gd name="connsiteX7" fmla="*/ 170691 w 527493"/>
                <a:gd name="connsiteY7" fmla="*/ 79658 h 224045"/>
                <a:gd name="connsiteX8" fmla="*/ 169138 w 527493"/>
                <a:gd name="connsiteY8" fmla="*/ 0 h 224045"/>
                <a:gd name="connsiteX0" fmla="*/ 169138 w 527493"/>
                <a:gd name="connsiteY0" fmla="*/ 0 h 231189"/>
                <a:gd name="connsiteX1" fmla="*/ 385162 w 527493"/>
                <a:gd name="connsiteY1" fmla="*/ 0 h 231189"/>
                <a:gd name="connsiteX2" fmla="*/ 388211 w 527493"/>
                <a:gd name="connsiteY2" fmla="*/ 90229 h 231189"/>
                <a:gd name="connsiteX3" fmla="*/ 527493 w 527493"/>
                <a:gd name="connsiteY3" fmla="*/ 91976 h 231189"/>
                <a:gd name="connsiteX4" fmla="*/ 524969 w 527493"/>
                <a:gd name="connsiteY4" fmla="*/ 231189 h 231189"/>
                <a:gd name="connsiteX5" fmla="*/ 0 w 527493"/>
                <a:gd name="connsiteY5" fmla="*/ 219283 h 231189"/>
                <a:gd name="connsiteX6" fmla="*/ 6840 w 527493"/>
                <a:gd name="connsiteY6" fmla="*/ 83786 h 231189"/>
                <a:gd name="connsiteX7" fmla="*/ 170691 w 527493"/>
                <a:gd name="connsiteY7" fmla="*/ 79658 h 231189"/>
                <a:gd name="connsiteX8" fmla="*/ 169138 w 527493"/>
                <a:gd name="connsiteY8" fmla="*/ 0 h 231189"/>
                <a:gd name="connsiteX0" fmla="*/ 169138 w 527493"/>
                <a:gd name="connsiteY0" fmla="*/ 0 h 226427"/>
                <a:gd name="connsiteX1" fmla="*/ 385162 w 527493"/>
                <a:gd name="connsiteY1" fmla="*/ 0 h 226427"/>
                <a:gd name="connsiteX2" fmla="*/ 388211 w 527493"/>
                <a:gd name="connsiteY2" fmla="*/ 90229 h 226427"/>
                <a:gd name="connsiteX3" fmla="*/ 527493 w 527493"/>
                <a:gd name="connsiteY3" fmla="*/ 91976 h 226427"/>
                <a:gd name="connsiteX4" fmla="*/ 522588 w 527493"/>
                <a:gd name="connsiteY4" fmla="*/ 226427 h 226427"/>
                <a:gd name="connsiteX5" fmla="*/ 0 w 527493"/>
                <a:gd name="connsiteY5" fmla="*/ 219283 h 226427"/>
                <a:gd name="connsiteX6" fmla="*/ 6840 w 527493"/>
                <a:gd name="connsiteY6" fmla="*/ 83786 h 226427"/>
                <a:gd name="connsiteX7" fmla="*/ 170691 w 527493"/>
                <a:gd name="connsiteY7" fmla="*/ 79658 h 226427"/>
                <a:gd name="connsiteX8" fmla="*/ 169138 w 527493"/>
                <a:gd name="connsiteY8" fmla="*/ 0 h 226427"/>
                <a:gd name="connsiteX0" fmla="*/ 169138 w 561938"/>
                <a:gd name="connsiteY0" fmla="*/ 0 h 236667"/>
                <a:gd name="connsiteX1" fmla="*/ 385162 w 561938"/>
                <a:gd name="connsiteY1" fmla="*/ 0 h 236667"/>
                <a:gd name="connsiteX2" fmla="*/ 388211 w 561938"/>
                <a:gd name="connsiteY2" fmla="*/ 90229 h 236667"/>
                <a:gd name="connsiteX3" fmla="*/ 527493 w 561938"/>
                <a:gd name="connsiteY3" fmla="*/ 91976 h 236667"/>
                <a:gd name="connsiteX4" fmla="*/ 525553 w 561938"/>
                <a:gd name="connsiteY4" fmla="*/ 227006 h 236667"/>
                <a:gd name="connsiteX5" fmla="*/ 522588 w 561938"/>
                <a:gd name="connsiteY5" fmla="*/ 226427 h 236667"/>
                <a:gd name="connsiteX6" fmla="*/ 0 w 561938"/>
                <a:gd name="connsiteY6" fmla="*/ 219283 h 236667"/>
                <a:gd name="connsiteX7" fmla="*/ 6840 w 561938"/>
                <a:gd name="connsiteY7" fmla="*/ 83786 h 236667"/>
                <a:gd name="connsiteX8" fmla="*/ 170691 w 561938"/>
                <a:gd name="connsiteY8" fmla="*/ 79658 h 236667"/>
                <a:gd name="connsiteX9" fmla="*/ 169138 w 561938"/>
                <a:gd name="connsiteY9" fmla="*/ 0 h 236667"/>
                <a:gd name="connsiteX0" fmla="*/ 169138 w 570751"/>
                <a:gd name="connsiteY0" fmla="*/ 0 h 240390"/>
                <a:gd name="connsiteX1" fmla="*/ 385162 w 570751"/>
                <a:gd name="connsiteY1" fmla="*/ 0 h 240390"/>
                <a:gd name="connsiteX2" fmla="*/ 388211 w 570751"/>
                <a:gd name="connsiteY2" fmla="*/ 90229 h 240390"/>
                <a:gd name="connsiteX3" fmla="*/ 527493 w 570751"/>
                <a:gd name="connsiteY3" fmla="*/ 91976 h 240390"/>
                <a:gd name="connsiteX4" fmla="*/ 525553 w 570751"/>
                <a:gd name="connsiteY4" fmla="*/ 227006 h 240390"/>
                <a:gd name="connsiteX5" fmla="*/ 0 w 570751"/>
                <a:gd name="connsiteY5" fmla="*/ 219283 h 240390"/>
                <a:gd name="connsiteX6" fmla="*/ 6840 w 570751"/>
                <a:gd name="connsiteY6" fmla="*/ 83786 h 240390"/>
                <a:gd name="connsiteX7" fmla="*/ 170691 w 570751"/>
                <a:gd name="connsiteY7" fmla="*/ 79658 h 240390"/>
                <a:gd name="connsiteX8" fmla="*/ 169138 w 570751"/>
                <a:gd name="connsiteY8" fmla="*/ 0 h 240390"/>
                <a:gd name="connsiteX0" fmla="*/ 169138 w 535683"/>
                <a:gd name="connsiteY0" fmla="*/ 0 h 240390"/>
                <a:gd name="connsiteX1" fmla="*/ 385162 w 535683"/>
                <a:gd name="connsiteY1" fmla="*/ 0 h 240390"/>
                <a:gd name="connsiteX2" fmla="*/ 388211 w 535683"/>
                <a:gd name="connsiteY2" fmla="*/ 90229 h 240390"/>
                <a:gd name="connsiteX3" fmla="*/ 527493 w 535683"/>
                <a:gd name="connsiteY3" fmla="*/ 91976 h 240390"/>
                <a:gd name="connsiteX4" fmla="*/ 525553 w 535683"/>
                <a:gd name="connsiteY4" fmla="*/ 227006 h 240390"/>
                <a:gd name="connsiteX5" fmla="*/ 0 w 535683"/>
                <a:gd name="connsiteY5" fmla="*/ 219283 h 240390"/>
                <a:gd name="connsiteX6" fmla="*/ 6840 w 535683"/>
                <a:gd name="connsiteY6" fmla="*/ 83786 h 240390"/>
                <a:gd name="connsiteX7" fmla="*/ 170691 w 535683"/>
                <a:gd name="connsiteY7" fmla="*/ 79658 h 240390"/>
                <a:gd name="connsiteX8" fmla="*/ 169138 w 535683"/>
                <a:gd name="connsiteY8" fmla="*/ 0 h 240390"/>
                <a:gd name="connsiteX0" fmla="*/ 169138 w 535683"/>
                <a:gd name="connsiteY0" fmla="*/ 0 h 233040"/>
                <a:gd name="connsiteX1" fmla="*/ 385162 w 535683"/>
                <a:gd name="connsiteY1" fmla="*/ 0 h 233040"/>
                <a:gd name="connsiteX2" fmla="*/ 388211 w 535683"/>
                <a:gd name="connsiteY2" fmla="*/ 90229 h 233040"/>
                <a:gd name="connsiteX3" fmla="*/ 527493 w 535683"/>
                <a:gd name="connsiteY3" fmla="*/ 91976 h 233040"/>
                <a:gd name="connsiteX4" fmla="*/ 525553 w 535683"/>
                <a:gd name="connsiteY4" fmla="*/ 227006 h 233040"/>
                <a:gd name="connsiteX5" fmla="*/ 0 w 535683"/>
                <a:gd name="connsiteY5" fmla="*/ 219283 h 233040"/>
                <a:gd name="connsiteX6" fmla="*/ 6840 w 535683"/>
                <a:gd name="connsiteY6" fmla="*/ 83786 h 233040"/>
                <a:gd name="connsiteX7" fmla="*/ 170691 w 535683"/>
                <a:gd name="connsiteY7" fmla="*/ 79658 h 233040"/>
                <a:gd name="connsiteX8" fmla="*/ 169138 w 535683"/>
                <a:gd name="connsiteY8" fmla="*/ 0 h 233040"/>
                <a:gd name="connsiteX0" fmla="*/ 169138 w 538609"/>
                <a:gd name="connsiteY0" fmla="*/ 0 h 233040"/>
                <a:gd name="connsiteX1" fmla="*/ 385162 w 538609"/>
                <a:gd name="connsiteY1" fmla="*/ 0 h 233040"/>
                <a:gd name="connsiteX2" fmla="*/ 388211 w 538609"/>
                <a:gd name="connsiteY2" fmla="*/ 90229 h 233040"/>
                <a:gd name="connsiteX3" fmla="*/ 527493 w 538609"/>
                <a:gd name="connsiteY3" fmla="*/ 91976 h 233040"/>
                <a:gd name="connsiteX4" fmla="*/ 537460 w 538609"/>
                <a:gd name="connsiteY4" fmla="*/ 227006 h 233040"/>
                <a:gd name="connsiteX5" fmla="*/ 0 w 538609"/>
                <a:gd name="connsiteY5" fmla="*/ 219283 h 233040"/>
                <a:gd name="connsiteX6" fmla="*/ 6840 w 538609"/>
                <a:gd name="connsiteY6" fmla="*/ 83786 h 233040"/>
                <a:gd name="connsiteX7" fmla="*/ 170691 w 538609"/>
                <a:gd name="connsiteY7" fmla="*/ 79658 h 233040"/>
                <a:gd name="connsiteX8" fmla="*/ 169138 w 538609"/>
                <a:gd name="connsiteY8" fmla="*/ 0 h 233040"/>
                <a:gd name="connsiteX0" fmla="*/ 169138 w 540058"/>
                <a:gd name="connsiteY0" fmla="*/ 0 h 233040"/>
                <a:gd name="connsiteX1" fmla="*/ 385162 w 540058"/>
                <a:gd name="connsiteY1" fmla="*/ 0 h 233040"/>
                <a:gd name="connsiteX2" fmla="*/ 388211 w 540058"/>
                <a:gd name="connsiteY2" fmla="*/ 90229 h 233040"/>
                <a:gd name="connsiteX3" fmla="*/ 527493 w 540058"/>
                <a:gd name="connsiteY3" fmla="*/ 91976 h 233040"/>
                <a:gd name="connsiteX4" fmla="*/ 537460 w 540058"/>
                <a:gd name="connsiteY4" fmla="*/ 227006 h 233040"/>
                <a:gd name="connsiteX5" fmla="*/ 0 w 540058"/>
                <a:gd name="connsiteY5" fmla="*/ 219283 h 233040"/>
                <a:gd name="connsiteX6" fmla="*/ 6840 w 540058"/>
                <a:gd name="connsiteY6" fmla="*/ 83786 h 233040"/>
                <a:gd name="connsiteX7" fmla="*/ 170691 w 540058"/>
                <a:gd name="connsiteY7" fmla="*/ 79658 h 233040"/>
                <a:gd name="connsiteX8" fmla="*/ 169138 w 540058"/>
                <a:gd name="connsiteY8" fmla="*/ 0 h 233040"/>
                <a:gd name="connsiteX0" fmla="*/ 169138 w 537460"/>
                <a:gd name="connsiteY0" fmla="*/ 0 h 233040"/>
                <a:gd name="connsiteX1" fmla="*/ 385162 w 537460"/>
                <a:gd name="connsiteY1" fmla="*/ 0 h 233040"/>
                <a:gd name="connsiteX2" fmla="*/ 388211 w 537460"/>
                <a:gd name="connsiteY2" fmla="*/ 90229 h 233040"/>
                <a:gd name="connsiteX3" fmla="*/ 527493 w 537460"/>
                <a:gd name="connsiteY3" fmla="*/ 91976 h 233040"/>
                <a:gd name="connsiteX4" fmla="*/ 537460 w 537460"/>
                <a:gd name="connsiteY4" fmla="*/ 227006 h 233040"/>
                <a:gd name="connsiteX5" fmla="*/ 0 w 537460"/>
                <a:gd name="connsiteY5" fmla="*/ 219283 h 233040"/>
                <a:gd name="connsiteX6" fmla="*/ 6840 w 537460"/>
                <a:gd name="connsiteY6" fmla="*/ 83786 h 233040"/>
                <a:gd name="connsiteX7" fmla="*/ 170691 w 537460"/>
                <a:gd name="connsiteY7" fmla="*/ 79658 h 233040"/>
                <a:gd name="connsiteX8" fmla="*/ 169138 w 537460"/>
                <a:gd name="connsiteY8" fmla="*/ 0 h 233040"/>
                <a:gd name="connsiteX0" fmla="*/ 169138 w 539399"/>
                <a:gd name="connsiteY0" fmla="*/ 0 h 233040"/>
                <a:gd name="connsiteX1" fmla="*/ 385162 w 539399"/>
                <a:gd name="connsiteY1" fmla="*/ 0 h 233040"/>
                <a:gd name="connsiteX2" fmla="*/ 388211 w 539399"/>
                <a:gd name="connsiteY2" fmla="*/ 90229 h 233040"/>
                <a:gd name="connsiteX3" fmla="*/ 539399 w 539399"/>
                <a:gd name="connsiteY3" fmla="*/ 89594 h 233040"/>
                <a:gd name="connsiteX4" fmla="*/ 537460 w 539399"/>
                <a:gd name="connsiteY4" fmla="*/ 227006 h 233040"/>
                <a:gd name="connsiteX5" fmla="*/ 0 w 539399"/>
                <a:gd name="connsiteY5" fmla="*/ 219283 h 233040"/>
                <a:gd name="connsiteX6" fmla="*/ 6840 w 539399"/>
                <a:gd name="connsiteY6" fmla="*/ 83786 h 233040"/>
                <a:gd name="connsiteX7" fmla="*/ 170691 w 539399"/>
                <a:gd name="connsiteY7" fmla="*/ 79658 h 233040"/>
                <a:gd name="connsiteX8" fmla="*/ 169138 w 539399"/>
                <a:gd name="connsiteY8" fmla="*/ 0 h 233040"/>
                <a:gd name="connsiteX0" fmla="*/ 169138 w 546543"/>
                <a:gd name="connsiteY0" fmla="*/ 0 h 233040"/>
                <a:gd name="connsiteX1" fmla="*/ 385162 w 546543"/>
                <a:gd name="connsiteY1" fmla="*/ 0 h 233040"/>
                <a:gd name="connsiteX2" fmla="*/ 388211 w 546543"/>
                <a:gd name="connsiteY2" fmla="*/ 90229 h 233040"/>
                <a:gd name="connsiteX3" fmla="*/ 546543 w 546543"/>
                <a:gd name="connsiteY3" fmla="*/ 91975 h 233040"/>
                <a:gd name="connsiteX4" fmla="*/ 537460 w 546543"/>
                <a:gd name="connsiteY4" fmla="*/ 227006 h 233040"/>
                <a:gd name="connsiteX5" fmla="*/ 0 w 546543"/>
                <a:gd name="connsiteY5" fmla="*/ 219283 h 233040"/>
                <a:gd name="connsiteX6" fmla="*/ 6840 w 546543"/>
                <a:gd name="connsiteY6" fmla="*/ 83786 h 233040"/>
                <a:gd name="connsiteX7" fmla="*/ 170691 w 546543"/>
                <a:gd name="connsiteY7" fmla="*/ 79658 h 233040"/>
                <a:gd name="connsiteX8" fmla="*/ 169138 w 546543"/>
                <a:gd name="connsiteY8" fmla="*/ 0 h 233040"/>
                <a:gd name="connsiteX0" fmla="*/ 169138 w 546543"/>
                <a:gd name="connsiteY0" fmla="*/ 0 h 233040"/>
                <a:gd name="connsiteX1" fmla="*/ 385162 w 546543"/>
                <a:gd name="connsiteY1" fmla="*/ 0 h 233040"/>
                <a:gd name="connsiteX2" fmla="*/ 388211 w 546543"/>
                <a:gd name="connsiteY2" fmla="*/ 90229 h 233040"/>
                <a:gd name="connsiteX3" fmla="*/ 546543 w 546543"/>
                <a:gd name="connsiteY3" fmla="*/ 91975 h 233040"/>
                <a:gd name="connsiteX4" fmla="*/ 537460 w 546543"/>
                <a:gd name="connsiteY4" fmla="*/ 227006 h 233040"/>
                <a:gd name="connsiteX5" fmla="*/ 0 w 546543"/>
                <a:gd name="connsiteY5" fmla="*/ 219283 h 233040"/>
                <a:gd name="connsiteX6" fmla="*/ 6840 w 546543"/>
                <a:gd name="connsiteY6" fmla="*/ 83786 h 233040"/>
                <a:gd name="connsiteX7" fmla="*/ 170691 w 546543"/>
                <a:gd name="connsiteY7" fmla="*/ 79658 h 233040"/>
                <a:gd name="connsiteX8" fmla="*/ 169138 w 546543"/>
                <a:gd name="connsiteY8" fmla="*/ 0 h 233040"/>
                <a:gd name="connsiteX0" fmla="*/ 169138 w 546543"/>
                <a:gd name="connsiteY0" fmla="*/ 0 h 234107"/>
                <a:gd name="connsiteX1" fmla="*/ 385162 w 546543"/>
                <a:gd name="connsiteY1" fmla="*/ 0 h 234107"/>
                <a:gd name="connsiteX2" fmla="*/ 388211 w 546543"/>
                <a:gd name="connsiteY2" fmla="*/ 90229 h 234107"/>
                <a:gd name="connsiteX3" fmla="*/ 546543 w 546543"/>
                <a:gd name="connsiteY3" fmla="*/ 91975 h 234107"/>
                <a:gd name="connsiteX4" fmla="*/ 544604 w 546543"/>
                <a:gd name="connsiteY4" fmla="*/ 229387 h 234107"/>
                <a:gd name="connsiteX5" fmla="*/ 0 w 546543"/>
                <a:gd name="connsiteY5" fmla="*/ 219283 h 234107"/>
                <a:gd name="connsiteX6" fmla="*/ 6840 w 546543"/>
                <a:gd name="connsiteY6" fmla="*/ 83786 h 234107"/>
                <a:gd name="connsiteX7" fmla="*/ 170691 w 546543"/>
                <a:gd name="connsiteY7" fmla="*/ 79658 h 234107"/>
                <a:gd name="connsiteX8" fmla="*/ 169138 w 546543"/>
                <a:gd name="connsiteY8" fmla="*/ 0 h 234107"/>
                <a:gd name="connsiteX0" fmla="*/ 169138 w 546543"/>
                <a:gd name="connsiteY0" fmla="*/ 0 h 229387"/>
                <a:gd name="connsiteX1" fmla="*/ 385162 w 546543"/>
                <a:gd name="connsiteY1" fmla="*/ 0 h 229387"/>
                <a:gd name="connsiteX2" fmla="*/ 388211 w 546543"/>
                <a:gd name="connsiteY2" fmla="*/ 90229 h 229387"/>
                <a:gd name="connsiteX3" fmla="*/ 546543 w 546543"/>
                <a:gd name="connsiteY3" fmla="*/ 91975 h 229387"/>
                <a:gd name="connsiteX4" fmla="*/ 544604 w 546543"/>
                <a:gd name="connsiteY4" fmla="*/ 229387 h 229387"/>
                <a:gd name="connsiteX5" fmla="*/ 0 w 546543"/>
                <a:gd name="connsiteY5" fmla="*/ 219283 h 229387"/>
                <a:gd name="connsiteX6" fmla="*/ 6840 w 546543"/>
                <a:gd name="connsiteY6" fmla="*/ 83786 h 229387"/>
                <a:gd name="connsiteX7" fmla="*/ 170691 w 546543"/>
                <a:gd name="connsiteY7" fmla="*/ 79658 h 229387"/>
                <a:gd name="connsiteX8" fmla="*/ 169138 w 546543"/>
                <a:gd name="connsiteY8" fmla="*/ 0 h 229387"/>
                <a:gd name="connsiteX0" fmla="*/ 221525 w 598930"/>
                <a:gd name="connsiteY0" fmla="*/ 0 h 229387"/>
                <a:gd name="connsiteX1" fmla="*/ 437549 w 598930"/>
                <a:gd name="connsiteY1" fmla="*/ 0 h 229387"/>
                <a:gd name="connsiteX2" fmla="*/ 440598 w 598930"/>
                <a:gd name="connsiteY2" fmla="*/ 90229 h 229387"/>
                <a:gd name="connsiteX3" fmla="*/ 598930 w 598930"/>
                <a:gd name="connsiteY3" fmla="*/ 91975 h 229387"/>
                <a:gd name="connsiteX4" fmla="*/ 596991 w 598930"/>
                <a:gd name="connsiteY4" fmla="*/ 229387 h 229387"/>
                <a:gd name="connsiteX5" fmla="*/ 0 w 598930"/>
                <a:gd name="connsiteY5" fmla="*/ 219283 h 229387"/>
                <a:gd name="connsiteX6" fmla="*/ 59227 w 598930"/>
                <a:gd name="connsiteY6" fmla="*/ 83786 h 229387"/>
                <a:gd name="connsiteX7" fmla="*/ 223078 w 598930"/>
                <a:gd name="connsiteY7" fmla="*/ 79658 h 229387"/>
                <a:gd name="connsiteX8" fmla="*/ 221525 w 598930"/>
                <a:gd name="connsiteY8" fmla="*/ 0 h 229387"/>
                <a:gd name="connsiteX0" fmla="*/ 181044 w 558449"/>
                <a:gd name="connsiteY0" fmla="*/ 0 h 245477"/>
                <a:gd name="connsiteX1" fmla="*/ 397068 w 558449"/>
                <a:gd name="connsiteY1" fmla="*/ 0 h 245477"/>
                <a:gd name="connsiteX2" fmla="*/ 400117 w 558449"/>
                <a:gd name="connsiteY2" fmla="*/ 90229 h 245477"/>
                <a:gd name="connsiteX3" fmla="*/ 558449 w 558449"/>
                <a:gd name="connsiteY3" fmla="*/ 91975 h 245477"/>
                <a:gd name="connsiteX4" fmla="*/ 556510 w 558449"/>
                <a:gd name="connsiteY4" fmla="*/ 229387 h 245477"/>
                <a:gd name="connsiteX5" fmla="*/ 0 w 558449"/>
                <a:gd name="connsiteY5" fmla="*/ 245477 h 245477"/>
                <a:gd name="connsiteX6" fmla="*/ 18746 w 558449"/>
                <a:gd name="connsiteY6" fmla="*/ 83786 h 245477"/>
                <a:gd name="connsiteX7" fmla="*/ 182597 w 558449"/>
                <a:gd name="connsiteY7" fmla="*/ 79658 h 245477"/>
                <a:gd name="connsiteX8" fmla="*/ 181044 w 558449"/>
                <a:gd name="connsiteY8" fmla="*/ 0 h 245477"/>
                <a:gd name="connsiteX0" fmla="*/ 163013 w 540418"/>
                <a:gd name="connsiteY0" fmla="*/ 0 h 229387"/>
                <a:gd name="connsiteX1" fmla="*/ 379037 w 540418"/>
                <a:gd name="connsiteY1" fmla="*/ 0 h 229387"/>
                <a:gd name="connsiteX2" fmla="*/ 382086 w 540418"/>
                <a:gd name="connsiteY2" fmla="*/ 90229 h 229387"/>
                <a:gd name="connsiteX3" fmla="*/ 540418 w 540418"/>
                <a:gd name="connsiteY3" fmla="*/ 91975 h 229387"/>
                <a:gd name="connsiteX4" fmla="*/ 538479 w 540418"/>
                <a:gd name="connsiteY4" fmla="*/ 229387 h 229387"/>
                <a:gd name="connsiteX5" fmla="*/ 8163 w 540418"/>
                <a:gd name="connsiteY5" fmla="*/ 226427 h 229387"/>
                <a:gd name="connsiteX6" fmla="*/ 715 w 540418"/>
                <a:gd name="connsiteY6" fmla="*/ 83786 h 229387"/>
                <a:gd name="connsiteX7" fmla="*/ 164566 w 540418"/>
                <a:gd name="connsiteY7" fmla="*/ 79658 h 229387"/>
                <a:gd name="connsiteX8" fmla="*/ 163013 w 540418"/>
                <a:gd name="connsiteY8" fmla="*/ 0 h 229387"/>
                <a:gd name="connsiteX0" fmla="*/ 171519 w 548924"/>
                <a:gd name="connsiteY0" fmla="*/ 0 h 229387"/>
                <a:gd name="connsiteX1" fmla="*/ 387543 w 548924"/>
                <a:gd name="connsiteY1" fmla="*/ 0 h 229387"/>
                <a:gd name="connsiteX2" fmla="*/ 390592 w 548924"/>
                <a:gd name="connsiteY2" fmla="*/ 90229 h 229387"/>
                <a:gd name="connsiteX3" fmla="*/ 548924 w 548924"/>
                <a:gd name="connsiteY3" fmla="*/ 91975 h 229387"/>
                <a:gd name="connsiteX4" fmla="*/ 546985 w 548924"/>
                <a:gd name="connsiteY4" fmla="*/ 229387 h 229387"/>
                <a:gd name="connsiteX5" fmla="*/ 0 w 548924"/>
                <a:gd name="connsiteY5" fmla="*/ 226427 h 229387"/>
                <a:gd name="connsiteX6" fmla="*/ 9221 w 548924"/>
                <a:gd name="connsiteY6" fmla="*/ 83786 h 229387"/>
                <a:gd name="connsiteX7" fmla="*/ 173072 w 548924"/>
                <a:gd name="connsiteY7" fmla="*/ 79658 h 229387"/>
                <a:gd name="connsiteX8" fmla="*/ 171519 w 548924"/>
                <a:gd name="connsiteY8" fmla="*/ 0 h 229387"/>
                <a:gd name="connsiteX0" fmla="*/ 355257 w 732662"/>
                <a:gd name="connsiteY0" fmla="*/ 35358 h 264745"/>
                <a:gd name="connsiteX1" fmla="*/ 571281 w 732662"/>
                <a:gd name="connsiteY1" fmla="*/ 35358 h 264745"/>
                <a:gd name="connsiteX2" fmla="*/ 574330 w 732662"/>
                <a:gd name="connsiteY2" fmla="*/ 125587 h 264745"/>
                <a:gd name="connsiteX3" fmla="*/ 732662 w 732662"/>
                <a:gd name="connsiteY3" fmla="*/ 127333 h 264745"/>
                <a:gd name="connsiteX4" fmla="*/ 730723 w 732662"/>
                <a:gd name="connsiteY4" fmla="*/ 264745 h 264745"/>
                <a:gd name="connsiteX5" fmla="*/ 183738 w 732662"/>
                <a:gd name="connsiteY5" fmla="*/ 261785 h 264745"/>
                <a:gd name="connsiteX6" fmla="*/ 78 w 732662"/>
                <a:gd name="connsiteY6" fmla="*/ 81 h 264745"/>
                <a:gd name="connsiteX7" fmla="*/ 356810 w 732662"/>
                <a:gd name="connsiteY7" fmla="*/ 115016 h 264745"/>
                <a:gd name="connsiteX8" fmla="*/ 355257 w 732662"/>
                <a:gd name="connsiteY8" fmla="*/ 35358 h 264745"/>
                <a:gd name="connsiteX0" fmla="*/ 171519 w 548924"/>
                <a:gd name="connsiteY0" fmla="*/ 0 h 229387"/>
                <a:gd name="connsiteX1" fmla="*/ 387543 w 548924"/>
                <a:gd name="connsiteY1" fmla="*/ 0 h 229387"/>
                <a:gd name="connsiteX2" fmla="*/ 390592 w 548924"/>
                <a:gd name="connsiteY2" fmla="*/ 90229 h 229387"/>
                <a:gd name="connsiteX3" fmla="*/ 548924 w 548924"/>
                <a:gd name="connsiteY3" fmla="*/ 91975 h 229387"/>
                <a:gd name="connsiteX4" fmla="*/ 546985 w 548924"/>
                <a:gd name="connsiteY4" fmla="*/ 229387 h 229387"/>
                <a:gd name="connsiteX5" fmla="*/ 0 w 548924"/>
                <a:gd name="connsiteY5" fmla="*/ 226427 h 229387"/>
                <a:gd name="connsiteX6" fmla="*/ 6840 w 548924"/>
                <a:gd name="connsiteY6" fmla="*/ 88548 h 229387"/>
                <a:gd name="connsiteX7" fmla="*/ 173072 w 548924"/>
                <a:gd name="connsiteY7" fmla="*/ 79658 h 229387"/>
                <a:gd name="connsiteX8" fmla="*/ 171519 w 548924"/>
                <a:gd name="connsiteY8" fmla="*/ 0 h 22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924" h="229387">
                  <a:moveTo>
                    <a:pt x="171519" y="0"/>
                  </a:moveTo>
                  <a:lnTo>
                    <a:pt x="387543" y="0"/>
                  </a:lnTo>
                  <a:cubicBezTo>
                    <a:pt x="391763" y="25444"/>
                    <a:pt x="387111" y="53071"/>
                    <a:pt x="390592" y="90229"/>
                  </a:cubicBezTo>
                  <a:cubicBezTo>
                    <a:pt x="436936" y="86906"/>
                    <a:pt x="544243" y="86032"/>
                    <a:pt x="548924" y="91975"/>
                  </a:cubicBezTo>
                  <a:cubicBezTo>
                    <a:pt x="547605" y="91355"/>
                    <a:pt x="544413" y="165306"/>
                    <a:pt x="546985" y="229387"/>
                  </a:cubicBezTo>
                  <a:lnTo>
                    <a:pt x="0" y="226427"/>
                  </a:lnTo>
                  <a:cubicBezTo>
                    <a:pt x="6927" y="138050"/>
                    <a:pt x="2293" y="143588"/>
                    <a:pt x="6840" y="88548"/>
                  </a:cubicBezTo>
                  <a:cubicBezTo>
                    <a:pt x="42793" y="84791"/>
                    <a:pt x="129975" y="88177"/>
                    <a:pt x="173072" y="79658"/>
                  </a:cubicBezTo>
                  <a:cubicBezTo>
                    <a:pt x="163029" y="53105"/>
                    <a:pt x="172037" y="26553"/>
                    <a:pt x="171519" y="0"/>
                  </a:cubicBezTo>
                  <a:close/>
                </a:path>
              </a:pathLst>
            </a:custGeom>
            <a:gradFill>
              <a:gsLst>
                <a:gs pos="14000">
                  <a:srgbClr val="00B050"/>
                </a:gs>
                <a:gs pos="47000">
                  <a:schemeClr val="accent1">
                    <a:lumMod val="60000"/>
                    <a:lumOff val="40000"/>
                  </a:schemeClr>
                </a:gs>
                <a:gs pos="84000">
                  <a:srgbClr val="01E10C"/>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3" name="ZoneTexte 72"/>
          <p:cNvSpPr txBox="1"/>
          <p:nvPr/>
        </p:nvSpPr>
        <p:spPr>
          <a:xfrm>
            <a:off x="4904961" y="6220498"/>
            <a:ext cx="1928276" cy="369332"/>
          </a:xfrm>
          <a:prstGeom prst="rect">
            <a:avLst/>
          </a:prstGeom>
          <a:noFill/>
        </p:spPr>
        <p:txBody>
          <a:bodyPr wrap="square" rtlCol="0">
            <a:spAutoFit/>
          </a:bodyPr>
          <a:lstStyle/>
          <a:p>
            <a:r>
              <a:rPr lang="fr-FR" dirty="0" smtClean="0"/>
              <a:t>Fente étanche</a:t>
            </a:r>
            <a:endParaRPr lang="fr-FR" dirty="0"/>
          </a:p>
        </p:txBody>
      </p:sp>
      <p:cxnSp>
        <p:nvCxnSpPr>
          <p:cNvPr id="74" name="Connecteur droit avec flèche 73"/>
          <p:cNvCxnSpPr/>
          <p:nvPr/>
        </p:nvCxnSpPr>
        <p:spPr>
          <a:xfrm flipV="1">
            <a:off x="5082311" y="5424083"/>
            <a:ext cx="49441" cy="796415"/>
          </a:xfrm>
          <a:prstGeom prst="straightConnector1">
            <a:avLst/>
          </a:prstGeom>
          <a:ln w="57150">
            <a:solidFill>
              <a:schemeClr val="bg1">
                <a:lumMod val="95000"/>
                <a:lumOff val="5000"/>
              </a:schemeClr>
            </a:solidFill>
            <a:tailEnd type="arrow"/>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779912" y="2636912"/>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3779912" y="2636912"/>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ZoneTexte 74"/>
          <p:cNvSpPr txBox="1"/>
          <p:nvPr/>
        </p:nvSpPr>
        <p:spPr>
          <a:xfrm>
            <a:off x="521179" y="2857557"/>
            <a:ext cx="3564815" cy="3693319"/>
          </a:xfrm>
          <a:prstGeom prst="rect">
            <a:avLst/>
          </a:prstGeom>
          <a:noFill/>
        </p:spPr>
        <p:txBody>
          <a:bodyPr wrap="square" rtlCol="0">
            <a:spAutoFit/>
          </a:bodyPr>
          <a:lstStyle/>
          <a:p>
            <a:r>
              <a:rPr lang="fr-FR" b="1" u="sng" dirty="0" smtClean="0"/>
              <a:t>Vérin fendu: </a:t>
            </a:r>
          </a:p>
          <a:p>
            <a:r>
              <a:rPr lang="fr-FR" dirty="0" smtClean="0"/>
              <a:t/>
            </a:r>
            <a:br>
              <a:rPr lang="fr-FR" dirty="0" smtClean="0"/>
            </a:br>
            <a:r>
              <a:rPr lang="fr-FR" dirty="0" smtClean="0"/>
              <a:t>La mise en pression d’une chambre (coté d’un vérin) provoque la translation du piston lié mécaniquement avec la charge à déplacer sur le coté du vérin (à travers une fente étanche).</a:t>
            </a:r>
          </a:p>
          <a:p>
            <a:r>
              <a:rPr lang="fr-FR" dirty="0" smtClean="0"/>
              <a:t>La mise en pression de l’autre chambre (l’autre entrée) provoque la translation en sens inverse.</a:t>
            </a:r>
          </a:p>
        </p:txBody>
      </p:sp>
    </p:spTree>
    <p:extLst>
      <p:ext uri="{BB962C8B-B14F-4D97-AF65-F5344CB8AC3E}">
        <p14:creationId xmlns:p14="http://schemas.microsoft.com/office/powerpoint/2010/main" val="460550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9"/>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6"/>
                                        </p:tgtEl>
                                        <p:attrNameLst>
                                          <p:attrName>style.visibility</p:attrName>
                                        </p:attrNameLst>
                                      </p:cBhvr>
                                      <p:to>
                                        <p:strVal val="hidden"/>
                                      </p:to>
                                    </p:set>
                                  </p:childTnLst>
                                </p:cTn>
                              </p:par>
                              <p:par>
                                <p:cTn id="9" presetID="1" presetClass="exit" presetSubtype="0" fill="hold" grpId="1" nodeType="withEffect">
                                  <p:stCondLst>
                                    <p:cond delay="0"/>
                                  </p:stCondLst>
                                  <p:childTnLst>
                                    <p:set>
                                      <p:cBhvr>
                                        <p:cTn id="10" dur="1" fill="hold">
                                          <p:stCondLst>
                                            <p:cond delay="0"/>
                                          </p:stCondLst>
                                        </p:cTn>
                                        <p:tgtEl>
                                          <p:spTgt spid="64"/>
                                        </p:tgtEl>
                                        <p:attrNameLst>
                                          <p:attrName>style.visibility</p:attrName>
                                        </p:attrNameLst>
                                      </p:cBhvr>
                                      <p:to>
                                        <p:strVal val="hidden"/>
                                      </p:to>
                                    </p:set>
                                  </p:childTnLst>
                                </p:cTn>
                              </p:par>
                              <p:par>
                                <p:cTn id="11" presetID="1" presetClass="exit" presetSubtype="0" fill="hold" grpId="1" nodeType="withEffect">
                                  <p:stCondLst>
                                    <p:cond delay="0"/>
                                  </p:stCondLst>
                                  <p:childTnLst>
                                    <p:set>
                                      <p:cBhvr>
                                        <p:cTn id="12" dur="1" fill="hold">
                                          <p:stCondLst>
                                            <p:cond delay="0"/>
                                          </p:stCondLst>
                                        </p:cTn>
                                        <p:tgtEl>
                                          <p:spTgt spid="65"/>
                                        </p:tgtEl>
                                        <p:attrNameLst>
                                          <p:attrName>style.visibility</p:attrName>
                                        </p:attrNameLst>
                                      </p:cBhvr>
                                      <p:to>
                                        <p:strVal val="hidden"/>
                                      </p:to>
                                    </p:set>
                                  </p:childTnLst>
                                </p:cTn>
                              </p:par>
                              <p:par>
                                <p:cTn id="13" presetID="1" presetClass="exit" presetSubtype="0" fill="hold" grpId="2" nodeType="withEffect">
                                  <p:stCondLst>
                                    <p:cond delay="0"/>
                                  </p:stCondLst>
                                  <p:childTnLst>
                                    <p:set>
                                      <p:cBhvr>
                                        <p:cTn id="14" dur="1" fill="hold">
                                          <p:stCondLst>
                                            <p:cond delay="0"/>
                                          </p:stCondLst>
                                        </p:cTn>
                                        <p:tgtEl>
                                          <p:spTgt spid="6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70"/>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40"/>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53"/>
                                        </p:tgtEl>
                                        <p:attrNameLst>
                                          <p:attrName>style.visibility</p:attrName>
                                        </p:attrNameLst>
                                      </p:cBhvr>
                                      <p:to>
                                        <p:strVal val="hidden"/>
                                      </p:to>
                                    </p:set>
                                  </p:childTnLst>
                                </p:cTn>
                              </p:par>
                              <p:par>
                                <p:cTn id="21" presetID="1" presetClass="exit" presetSubtype="0" fill="hold" grpId="2" nodeType="withEffect">
                                  <p:stCondLst>
                                    <p:cond delay="0"/>
                                  </p:stCondLst>
                                  <p:childTnLst>
                                    <p:set>
                                      <p:cBhvr>
                                        <p:cTn id="22" dur="1" fill="hold">
                                          <p:stCondLst>
                                            <p:cond delay="0"/>
                                          </p:stCondLst>
                                        </p:cTn>
                                        <p:tgtEl>
                                          <p:spTgt spid="41"/>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68"/>
                                        </p:tgtEl>
                                        <p:attrNameLst>
                                          <p:attrName>style.visibility</p:attrName>
                                        </p:attrNameLst>
                                      </p:cBhvr>
                                      <p:to>
                                        <p:strVal val="hidden"/>
                                      </p:to>
                                    </p:set>
                                  </p:childTnLst>
                                </p:cTn>
                              </p:par>
                              <p:par>
                                <p:cTn id="25" presetID="1" presetClass="exit" presetSubtype="0" fill="hold" grpId="2" nodeType="withEffect">
                                  <p:stCondLst>
                                    <p:cond delay="0"/>
                                  </p:stCondLst>
                                  <p:childTnLst>
                                    <p:set>
                                      <p:cBhvr>
                                        <p:cTn id="26" dur="1" fill="hold">
                                          <p:stCondLst>
                                            <p:cond delay="0"/>
                                          </p:stCondLst>
                                        </p:cTn>
                                        <p:tgtEl>
                                          <p:spTgt spid="69"/>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73"/>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74"/>
                                        </p:tgtEl>
                                        <p:attrNameLst>
                                          <p:attrName>style.visibility</p:attrName>
                                        </p:attrNameLst>
                                      </p:cBhvr>
                                      <p:to>
                                        <p:strVal val="hidden"/>
                                      </p:to>
                                    </p:set>
                                  </p:childTnLst>
                                </p:cTn>
                              </p:par>
                            </p:childTnLst>
                          </p:cTn>
                        </p:par>
                        <p:par>
                          <p:cTn id="31" fill="hold">
                            <p:stCondLst>
                              <p:cond delay="0"/>
                            </p:stCondLst>
                            <p:childTnLst>
                              <p:par>
                                <p:cTn id="32" presetID="10" presetClass="entr" presetSubtype="0" fill="hold" grpId="0" nodeType="afterEffect">
                                  <p:stCondLst>
                                    <p:cond delay="0"/>
                                  </p:stCondLst>
                                  <p:iterate type="wd">
                                    <p:tmPct val="10000"/>
                                  </p:iterate>
                                  <p:childTnLst>
                                    <p:set>
                                      <p:cBhvr>
                                        <p:cTn id="33" dur="1" fill="hold">
                                          <p:stCondLst>
                                            <p:cond delay="0"/>
                                          </p:stCondLst>
                                        </p:cTn>
                                        <p:tgtEl>
                                          <p:spTgt spid="75"/>
                                        </p:tgtEl>
                                        <p:attrNameLst>
                                          <p:attrName>style.visibility</p:attrName>
                                        </p:attrNameLst>
                                      </p:cBhvr>
                                      <p:to>
                                        <p:strVal val="visible"/>
                                      </p:to>
                                    </p:set>
                                    <p:animEffect transition="in" filter="fade">
                                      <p:cBhvr>
                                        <p:cTn id="34" dur="500"/>
                                        <p:tgtEl>
                                          <p:spTgt spid="75"/>
                                        </p:tgtEl>
                                      </p:cBhvr>
                                    </p:animEffect>
                                  </p:childTnLst>
                                </p:cTn>
                              </p:par>
                            </p:childTnLst>
                          </p:cTn>
                        </p:par>
                        <p:par>
                          <p:cTn id="35" fill="hold">
                            <p:stCondLst>
                              <p:cond delay="3250"/>
                            </p:stCondLst>
                            <p:childTnLst>
                              <p:par>
                                <p:cTn id="36" presetID="10" presetClass="entr" presetSubtype="0" fill="hold" nodeType="after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childTnLst>
                          </p:cTn>
                        </p:par>
                        <p:par>
                          <p:cTn id="39" fill="hold">
                            <p:stCondLst>
                              <p:cond delay="3750"/>
                            </p:stCondLst>
                            <p:childTnLst>
                              <p:par>
                                <p:cTn id="40" presetID="10" presetClass="entr" presetSubtype="0" fill="hold" nodeType="after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fade">
                                      <p:cBhvr>
                                        <p:cTn id="42" dur="500"/>
                                        <p:tgtEl>
                                          <p:spTgt spid="70"/>
                                        </p:tgtEl>
                                      </p:cBhvr>
                                    </p:animEffect>
                                  </p:childTnLst>
                                </p:cTn>
                              </p:par>
                            </p:childTnLst>
                          </p:cTn>
                        </p:par>
                        <p:par>
                          <p:cTn id="43" fill="hold">
                            <p:stCondLst>
                              <p:cond delay="4250"/>
                            </p:stCondLst>
                            <p:childTnLst>
                              <p:par>
                                <p:cTn id="44" presetID="10" presetClass="entr" presetSubtype="0" fill="hold" grpId="1" nodeType="afterEffect">
                                  <p:stCondLst>
                                    <p:cond delay="0"/>
                                  </p:stCondLst>
                                  <p:childTnLst>
                                    <p:set>
                                      <p:cBhvr>
                                        <p:cTn id="45" dur="1" fill="hold">
                                          <p:stCondLst>
                                            <p:cond delay="0"/>
                                          </p:stCondLst>
                                        </p:cTn>
                                        <p:tgtEl>
                                          <p:spTgt spid="66"/>
                                        </p:tgtEl>
                                        <p:attrNameLst>
                                          <p:attrName>style.visibility</p:attrName>
                                        </p:attrNameLst>
                                      </p:cBhvr>
                                      <p:to>
                                        <p:strVal val="visible"/>
                                      </p:to>
                                    </p:set>
                                    <p:animEffect transition="in" filter="fade">
                                      <p:cBhvr>
                                        <p:cTn id="46" dur="500"/>
                                        <p:tgtEl>
                                          <p:spTgt spid="66"/>
                                        </p:tgtEl>
                                      </p:cBhvr>
                                    </p:animEffect>
                                  </p:childTnLst>
                                </p:cTn>
                              </p:par>
                            </p:childTnLst>
                          </p:cTn>
                        </p:par>
                        <p:par>
                          <p:cTn id="47" fill="hold">
                            <p:stCondLst>
                              <p:cond delay="4750"/>
                            </p:stCondLst>
                            <p:childTnLst>
                              <p:par>
                                <p:cTn id="48" presetID="10" presetClass="entr" presetSubtype="0" fill="hold" grpId="1" nodeType="afterEffect">
                                  <p:stCondLst>
                                    <p:cond delay="0"/>
                                  </p:stCondLst>
                                  <p:childTnLst>
                                    <p:set>
                                      <p:cBhvr>
                                        <p:cTn id="49" dur="1" fill="hold">
                                          <p:stCondLst>
                                            <p:cond delay="0"/>
                                          </p:stCondLst>
                                        </p:cTn>
                                        <p:tgtEl>
                                          <p:spTgt spid="73"/>
                                        </p:tgtEl>
                                        <p:attrNameLst>
                                          <p:attrName>style.visibility</p:attrName>
                                        </p:attrNameLst>
                                      </p:cBhvr>
                                      <p:to>
                                        <p:strVal val="visible"/>
                                      </p:to>
                                    </p:set>
                                    <p:animEffect transition="in" filter="fade">
                                      <p:cBhvr>
                                        <p:cTn id="50" dur="500"/>
                                        <p:tgtEl>
                                          <p:spTgt spid="73"/>
                                        </p:tgtEl>
                                      </p:cBhvr>
                                    </p:animEffect>
                                  </p:childTnLst>
                                </p:cTn>
                              </p:par>
                            </p:childTnLst>
                          </p:cTn>
                        </p:par>
                        <p:par>
                          <p:cTn id="51" fill="hold">
                            <p:stCondLst>
                              <p:cond delay="5250"/>
                            </p:stCondLst>
                            <p:childTnLst>
                              <p:par>
                                <p:cTn id="52" presetID="10" presetClass="entr" presetSubtype="0" fill="hold" nodeType="afterEffect">
                                  <p:stCondLst>
                                    <p:cond delay="0"/>
                                  </p:stCondLst>
                                  <p:childTnLst>
                                    <p:set>
                                      <p:cBhvr>
                                        <p:cTn id="53" dur="1" fill="hold">
                                          <p:stCondLst>
                                            <p:cond delay="0"/>
                                          </p:stCondLst>
                                        </p:cTn>
                                        <p:tgtEl>
                                          <p:spTgt spid="74"/>
                                        </p:tgtEl>
                                        <p:attrNameLst>
                                          <p:attrName>style.visibility</p:attrName>
                                        </p:attrNameLst>
                                      </p:cBhvr>
                                      <p:to>
                                        <p:strVal val="visible"/>
                                      </p:to>
                                    </p:set>
                                    <p:animEffect transition="in" filter="fade">
                                      <p:cBhvr>
                                        <p:cTn id="54" dur="500"/>
                                        <p:tgtEl>
                                          <p:spTgt spid="74"/>
                                        </p:tgtEl>
                                      </p:cBhvr>
                                    </p:animEffect>
                                  </p:childTnLst>
                                </p:cTn>
                              </p:par>
                            </p:childTnLst>
                          </p:cTn>
                        </p:par>
                        <p:par>
                          <p:cTn id="55" fill="hold">
                            <p:stCondLst>
                              <p:cond delay="5750"/>
                            </p:stCondLst>
                            <p:childTnLst>
                              <p:par>
                                <p:cTn id="56" presetID="10" presetClass="entr" presetSubtype="0" fill="hold" nodeType="after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fade">
                                      <p:cBhvr>
                                        <p:cTn id="58" dur="500"/>
                                        <p:tgtEl>
                                          <p:spTgt spid="37"/>
                                        </p:tgtEl>
                                      </p:cBhvr>
                                    </p:animEffect>
                                  </p:childTnLst>
                                </p:cTn>
                              </p:par>
                              <p:par>
                                <p:cTn id="59" presetID="1" presetClass="entr" presetSubtype="0" fill="hold" grpId="1" nodeType="withEffect">
                                  <p:stCondLst>
                                    <p:cond delay="0"/>
                                  </p:stCondLst>
                                  <p:childTnLst>
                                    <p:set>
                                      <p:cBhvr>
                                        <p:cTn id="6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14"/>
                    </p:tgtEl>
                  </p:cond>
                </p:stCondLst>
                <p:endSync evt="end" delay="0">
                  <p:rtn val="all"/>
                </p:endSync>
                <p:childTnLst>
                  <p:par>
                    <p:cTn id="62" fill="hold">
                      <p:stCondLst>
                        <p:cond delay="0"/>
                      </p:stCondLst>
                      <p:childTnLst>
                        <p:par>
                          <p:cTn id="63" fill="hold">
                            <p:stCondLst>
                              <p:cond delay="0"/>
                            </p:stCondLst>
                            <p:childTnLst>
                              <p:par>
                                <p:cTn id="64" presetID="1" presetClass="exit" presetSubtype="0" fill="hold" grpId="2" nodeType="withEffect">
                                  <p:stCondLst>
                                    <p:cond delay="0"/>
                                  </p:stCondLst>
                                  <p:childTnLst>
                                    <p:set>
                                      <p:cBhvr>
                                        <p:cTn id="65" dur="1" fill="hold">
                                          <p:stCondLst>
                                            <p:cond delay="0"/>
                                          </p:stCondLst>
                                        </p:cTn>
                                        <p:tgtEl>
                                          <p:spTgt spid="64"/>
                                        </p:tgtEl>
                                        <p:attrNameLst>
                                          <p:attrName>style.visibility</p:attrName>
                                        </p:attrNameLst>
                                      </p:cBhvr>
                                      <p:to>
                                        <p:strVal val="hidden"/>
                                      </p:to>
                                    </p:set>
                                  </p:childTnLst>
                                </p:cTn>
                              </p:par>
                              <p:par>
                                <p:cTn id="66" presetID="1" presetClass="exit" presetSubtype="0" fill="hold" grpId="2" nodeType="withEffect">
                                  <p:stCondLst>
                                    <p:cond delay="0"/>
                                  </p:stCondLst>
                                  <p:childTnLst>
                                    <p:set>
                                      <p:cBhvr>
                                        <p:cTn id="67" dur="1" fill="hold">
                                          <p:stCondLst>
                                            <p:cond delay="0"/>
                                          </p:stCondLst>
                                        </p:cTn>
                                        <p:tgtEl>
                                          <p:spTgt spid="65"/>
                                        </p:tgtEl>
                                        <p:attrNameLst>
                                          <p:attrName>style.visibility</p:attrName>
                                        </p:attrNameLst>
                                      </p:cBhvr>
                                      <p:to>
                                        <p:strVal val="hidden"/>
                                      </p:to>
                                    </p:set>
                                  </p:childTnLst>
                                </p:cTn>
                              </p:par>
                            </p:childTnLst>
                          </p:cTn>
                        </p:par>
                        <p:par>
                          <p:cTn id="68" fill="hold">
                            <p:stCondLst>
                              <p:cond delay="0"/>
                            </p:stCondLst>
                            <p:childTnLst>
                              <p:par>
                                <p:cTn id="69" presetID="10" presetClass="entr" presetSubtype="0" fill="hold" nodeType="afterEffect">
                                  <p:stCondLst>
                                    <p:cond delay="0"/>
                                  </p:stCondLst>
                                  <p:childTnLst>
                                    <p:set>
                                      <p:cBhvr>
                                        <p:cTn id="70" dur="1" fill="hold">
                                          <p:stCondLst>
                                            <p:cond delay="0"/>
                                          </p:stCondLst>
                                        </p:cTn>
                                        <p:tgtEl>
                                          <p:spTgt spid="60"/>
                                        </p:tgtEl>
                                        <p:attrNameLst>
                                          <p:attrName>style.visibility</p:attrName>
                                        </p:attrNameLst>
                                      </p:cBhvr>
                                      <p:to>
                                        <p:strVal val="visible"/>
                                      </p:to>
                                    </p:set>
                                    <p:animEffect transition="in" filter="fade">
                                      <p:cBhvr>
                                        <p:cTn id="71" dur="500"/>
                                        <p:tgtEl>
                                          <p:spTgt spid="60"/>
                                        </p:tgtEl>
                                      </p:cBhvr>
                                    </p:animEffect>
                                  </p:childTnLst>
                                </p:cTn>
                              </p:par>
                              <p:par>
                                <p:cTn id="72" presetID="10" presetClass="exit" presetSubtype="0" fill="hold" grpId="0" nodeType="withEffect">
                                  <p:stCondLst>
                                    <p:cond delay="0"/>
                                  </p:stCondLst>
                                  <p:childTnLst>
                                    <p:animEffect transition="out" filter="fade">
                                      <p:cBhvr>
                                        <p:cTn id="73" dur="500"/>
                                        <p:tgtEl>
                                          <p:spTgt spid="14"/>
                                        </p:tgtEl>
                                      </p:cBhvr>
                                    </p:animEffect>
                                    <p:set>
                                      <p:cBhvr>
                                        <p:cTn id="74" dur="1" fill="hold">
                                          <p:stCondLst>
                                            <p:cond delay="499"/>
                                          </p:stCondLst>
                                        </p:cTn>
                                        <p:tgtEl>
                                          <p:spTgt spid="14"/>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37"/>
                                        </p:tgtEl>
                                      </p:cBhvr>
                                    </p:animEffect>
                                    <p:set>
                                      <p:cBhvr>
                                        <p:cTn id="77" dur="1" fill="hold">
                                          <p:stCondLst>
                                            <p:cond delay="499"/>
                                          </p:stCondLst>
                                        </p:cTn>
                                        <p:tgtEl>
                                          <p:spTgt spid="37"/>
                                        </p:tgtEl>
                                        <p:attrNameLst>
                                          <p:attrName>style.visibility</p:attrName>
                                        </p:attrNameLst>
                                      </p:cBhvr>
                                      <p:to>
                                        <p:strVal val="hidden"/>
                                      </p:to>
                                    </p:set>
                                  </p:childTnLst>
                                </p:cTn>
                              </p:par>
                              <p:par>
                                <p:cTn id="78" presetID="42" presetClass="path" presetSubtype="0" fill="hold" nodeType="withEffect">
                                  <p:stCondLst>
                                    <p:cond delay="0"/>
                                  </p:stCondLst>
                                  <p:childTnLst>
                                    <p:animMotion origin="layout" path="M 2.5E-6 -3.7037E-7 L 0.22482 -0.00185 " pathEditMode="relative" rAng="0" ptsTypes="AA">
                                      <p:cBhvr>
                                        <p:cTn id="79" dur="2000" fill="hold"/>
                                        <p:tgtEl>
                                          <p:spTgt spid="70"/>
                                        </p:tgtEl>
                                        <p:attrNameLst>
                                          <p:attrName>ppt_x</p:attrName>
                                          <p:attrName>ppt_y</p:attrName>
                                        </p:attrNameLst>
                                      </p:cBhvr>
                                      <p:rCtr x="11233" y="-93"/>
                                    </p:animMotion>
                                  </p:childTnLst>
                                </p:cTn>
                              </p:par>
                              <p:par>
                                <p:cTn id="80" presetID="10" presetClass="entr" presetSubtype="0" fill="hold" grpId="2" nodeType="withEffect">
                                  <p:stCondLst>
                                    <p:cond delay="0"/>
                                  </p:stCondLst>
                                  <p:childTnLst>
                                    <p:set>
                                      <p:cBhvr>
                                        <p:cTn id="81" dur="1" fill="hold">
                                          <p:stCondLst>
                                            <p:cond delay="0"/>
                                          </p:stCondLst>
                                        </p:cTn>
                                        <p:tgtEl>
                                          <p:spTgt spid="68"/>
                                        </p:tgtEl>
                                        <p:attrNameLst>
                                          <p:attrName>style.visibility</p:attrName>
                                        </p:attrNameLst>
                                      </p:cBhvr>
                                      <p:to>
                                        <p:strVal val="visible"/>
                                      </p:to>
                                    </p:set>
                                    <p:animEffect transition="in" filter="fade">
                                      <p:cBhvr>
                                        <p:cTn id="82" dur="10"/>
                                        <p:tgtEl>
                                          <p:spTgt spid="68"/>
                                        </p:tgtEl>
                                      </p:cBhvr>
                                    </p:animEffect>
                                  </p:childTnLst>
                                </p:cTn>
                              </p:par>
                              <p:par>
                                <p:cTn id="83" presetID="22" presetClass="exit" presetSubtype="8" fill="hold" grpId="0" nodeType="withEffect">
                                  <p:stCondLst>
                                    <p:cond delay="0"/>
                                  </p:stCondLst>
                                  <p:childTnLst>
                                    <p:animEffect transition="out" filter="wipe(left)">
                                      <p:cBhvr>
                                        <p:cTn id="84" dur="2000"/>
                                        <p:tgtEl>
                                          <p:spTgt spid="68"/>
                                        </p:tgtEl>
                                      </p:cBhvr>
                                    </p:animEffect>
                                    <p:set>
                                      <p:cBhvr>
                                        <p:cTn id="85" dur="1" fill="hold">
                                          <p:stCondLst>
                                            <p:cond delay="1999"/>
                                          </p:stCondLst>
                                        </p:cTn>
                                        <p:tgtEl>
                                          <p:spTgt spid="68"/>
                                        </p:tgtEl>
                                        <p:attrNameLst>
                                          <p:attrName>style.visibility</p:attrName>
                                        </p:attrNameLst>
                                      </p:cBhvr>
                                      <p:to>
                                        <p:strVal val="hidden"/>
                                      </p:to>
                                    </p:set>
                                  </p:childTnLst>
                                </p:cTn>
                              </p:par>
                              <p:par>
                                <p:cTn id="86" presetID="22" presetClass="entr" presetSubtype="4" fill="hold" grpId="1" nodeType="withEffect">
                                  <p:stCondLst>
                                    <p:cond delay="0"/>
                                  </p:stCondLst>
                                  <p:childTnLst>
                                    <p:set>
                                      <p:cBhvr>
                                        <p:cTn id="87" dur="1" fill="hold">
                                          <p:stCondLst>
                                            <p:cond delay="0"/>
                                          </p:stCondLst>
                                        </p:cTn>
                                        <p:tgtEl>
                                          <p:spTgt spid="67"/>
                                        </p:tgtEl>
                                        <p:attrNameLst>
                                          <p:attrName>style.visibility</p:attrName>
                                        </p:attrNameLst>
                                      </p:cBhvr>
                                      <p:to>
                                        <p:strVal val="visible"/>
                                      </p:to>
                                    </p:set>
                                    <p:animEffect transition="in" filter="wipe(down)">
                                      <p:cBhvr>
                                        <p:cTn id="88" dur="500"/>
                                        <p:tgtEl>
                                          <p:spTgt spid="67"/>
                                        </p:tgtEl>
                                      </p:cBhvr>
                                    </p:animEffect>
                                  </p:childTnLst>
                                </p:cTn>
                              </p:par>
                              <p:par>
                                <p:cTn id="89" presetID="22" presetClass="entr" presetSubtype="1" fill="hold" grpId="0"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wipe(up)">
                                      <p:cBhvr>
                                        <p:cTn id="91" dur="500"/>
                                        <p:tgtEl>
                                          <p:spTgt spid="40"/>
                                        </p:tgtEl>
                                      </p:cBhvr>
                                    </p:animEffect>
                                  </p:childTnLst>
                                </p:cTn>
                              </p:par>
                              <p:par>
                                <p:cTn id="92" presetID="22" presetClass="entr" presetSubtype="8" fill="hold" grpId="0" nodeType="withEffect">
                                  <p:stCondLst>
                                    <p:cond delay="100"/>
                                  </p:stCondLst>
                                  <p:childTnLst>
                                    <p:set>
                                      <p:cBhvr>
                                        <p:cTn id="93" dur="1" fill="hold">
                                          <p:stCondLst>
                                            <p:cond delay="0"/>
                                          </p:stCondLst>
                                        </p:cTn>
                                        <p:tgtEl>
                                          <p:spTgt spid="41"/>
                                        </p:tgtEl>
                                        <p:attrNameLst>
                                          <p:attrName>style.visibility</p:attrName>
                                        </p:attrNameLst>
                                      </p:cBhvr>
                                      <p:to>
                                        <p:strVal val="visible"/>
                                      </p:to>
                                    </p:set>
                                    <p:animEffect transition="in" filter="wipe(left)">
                                      <p:cBhvr>
                                        <p:cTn id="94" dur="1900"/>
                                        <p:tgtEl>
                                          <p:spTgt spid="41"/>
                                        </p:tgtEl>
                                      </p:cBhvr>
                                    </p:animEffect>
                                  </p:childTnLst>
                                </p:cTn>
                              </p:par>
                              <p:par>
                                <p:cTn id="95" presetID="22" presetClass="exit" presetSubtype="4" fill="hold" grpId="0" nodeType="withEffect">
                                  <p:stCondLst>
                                    <p:cond delay="2100"/>
                                  </p:stCondLst>
                                  <p:childTnLst>
                                    <p:animEffect transition="out" filter="wipe(down)">
                                      <p:cBhvr>
                                        <p:cTn id="96" dur="400"/>
                                        <p:tgtEl>
                                          <p:spTgt spid="67"/>
                                        </p:tgtEl>
                                      </p:cBhvr>
                                    </p:animEffect>
                                    <p:set>
                                      <p:cBhvr>
                                        <p:cTn id="97" dur="1" fill="hold">
                                          <p:stCondLst>
                                            <p:cond delay="399"/>
                                          </p:stCondLst>
                                        </p:cTn>
                                        <p:tgtEl>
                                          <p:spTgt spid="67"/>
                                        </p:tgtEl>
                                        <p:attrNameLst>
                                          <p:attrName>style.visibility</p:attrName>
                                        </p:attrNameLst>
                                      </p:cBhvr>
                                      <p:to>
                                        <p:strVal val="hidden"/>
                                      </p:to>
                                    </p:set>
                                  </p:childTnLst>
                                </p:cTn>
                              </p:par>
                            </p:childTnLst>
                          </p:cTn>
                        </p:par>
                        <p:par>
                          <p:cTn id="98" fill="hold">
                            <p:stCondLst>
                              <p:cond delay="2500"/>
                            </p:stCondLst>
                            <p:childTnLst>
                              <p:par>
                                <p:cTn id="99" presetID="1" presetClass="entr" presetSubtype="0" fill="hold" grpId="0" nodeType="afterEffect">
                                  <p:stCondLst>
                                    <p:cond delay="0"/>
                                  </p:stCondLst>
                                  <p:childTnLst>
                                    <p:set>
                                      <p:cBhvr>
                                        <p:cTn id="100" dur="1" fill="hold">
                                          <p:stCondLst>
                                            <p:cond delay="0"/>
                                          </p:stCondLst>
                                        </p:cTn>
                                        <p:tgtEl>
                                          <p:spTgt spid="62"/>
                                        </p:tgtEl>
                                        <p:attrNameLst>
                                          <p:attrName>style.visibility</p:attrName>
                                        </p:attrNameLst>
                                      </p:cBhvr>
                                      <p:to>
                                        <p:strVal val="visible"/>
                                      </p:to>
                                    </p:set>
                                  </p:childTnLst>
                                </p:cTn>
                              </p:par>
                            </p:childTnLst>
                          </p:cTn>
                        </p:par>
                        <p:par>
                          <p:cTn id="101" fill="hold">
                            <p:stCondLst>
                              <p:cond delay="2500"/>
                            </p:stCondLst>
                            <p:childTnLst>
                              <p:par>
                                <p:cTn id="102" presetID="10" presetClass="entr" presetSubtype="0" fill="hold" nodeType="afterEffect">
                                  <p:stCondLst>
                                    <p:cond delay="0"/>
                                  </p:stCondLst>
                                  <p:childTnLst>
                                    <p:set>
                                      <p:cBhvr>
                                        <p:cTn id="103" dur="1" fill="hold">
                                          <p:stCondLst>
                                            <p:cond delay="0"/>
                                          </p:stCondLst>
                                        </p:cTn>
                                        <p:tgtEl>
                                          <p:spTgt spid="51"/>
                                        </p:tgtEl>
                                        <p:attrNameLst>
                                          <p:attrName>style.visibility</p:attrName>
                                        </p:attrNameLst>
                                      </p:cBhvr>
                                      <p:to>
                                        <p:strVal val="visible"/>
                                      </p:to>
                                    </p:set>
                                    <p:animEffect transition="in" filter="fade">
                                      <p:cBhvr>
                                        <p:cTn id="104" dur="500"/>
                                        <p:tgtEl>
                                          <p:spTgt spid="51"/>
                                        </p:tgtEl>
                                      </p:cBhvr>
                                    </p:animEffect>
                                  </p:childTnLst>
                                </p:cTn>
                              </p:par>
                              <p:par>
                                <p:cTn id="105" presetID="10" presetClass="exit" presetSubtype="0" fill="hold" nodeType="withEffect">
                                  <p:stCondLst>
                                    <p:cond delay="0"/>
                                  </p:stCondLst>
                                  <p:childTnLst>
                                    <p:animEffect transition="out" filter="fade">
                                      <p:cBhvr>
                                        <p:cTn id="106" dur="500"/>
                                        <p:tgtEl>
                                          <p:spTgt spid="60"/>
                                        </p:tgtEl>
                                      </p:cBhvr>
                                    </p:animEffect>
                                    <p:set>
                                      <p:cBhvr>
                                        <p:cTn id="107" dur="1" fill="hold">
                                          <p:stCondLst>
                                            <p:cond delay="4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08" restart="whenNotActive" fill="hold" evtFilter="cancelBubble" nodeType="interactiveSeq">
                <p:stCondLst>
                  <p:cond evt="onClick" delay="0">
                    <p:tgtEl>
                      <p:spTgt spid="62"/>
                    </p:tgtEl>
                  </p:cond>
                </p:stCondLst>
                <p:endSync evt="end" delay="0">
                  <p:rtn val="all"/>
                </p:endSync>
                <p:childTnLst>
                  <p:par>
                    <p:cTn id="109" fill="hold">
                      <p:stCondLst>
                        <p:cond delay="0"/>
                      </p:stCondLst>
                      <p:childTnLst>
                        <p:par>
                          <p:cTn id="110" fill="hold">
                            <p:stCondLst>
                              <p:cond delay="0"/>
                            </p:stCondLst>
                            <p:childTnLst>
                              <p:par>
                                <p:cTn id="111" presetID="1" presetClass="exit" presetSubtype="0" fill="hold" grpId="2" nodeType="withEffect">
                                  <p:stCondLst>
                                    <p:cond delay="0"/>
                                  </p:stCondLst>
                                  <p:childTnLst>
                                    <p:set>
                                      <p:cBhvr>
                                        <p:cTn id="112" dur="1" fill="hold">
                                          <p:stCondLst>
                                            <p:cond delay="0"/>
                                          </p:stCondLst>
                                        </p:cTn>
                                        <p:tgtEl>
                                          <p:spTgt spid="40"/>
                                        </p:tgtEl>
                                        <p:attrNameLst>
                                          <p:attrName>style.visibility</p:attrName>
                                        </p:attrNameLst>
                                      </p:cBhvr>
                                      <p:to>
                                        <p:strVal val="hidden"/>
                                      </p:to>
                                    </p:set>
                                  </p:childTnLst>
                                </p:cTn>
                              </p:par>
                              <p:par>
                                <p:cTn id="113" presetID="1" presetClass="exit" presetSubtype="0" fill="hold" grpId="3" nodeType="withEffect">
                                  <p:stCondLst>
                                    <p:cond delay="0"/>
                                  </p:stCondLst>
                                  <p:childTnLst>
                                    <p:set>
                                      <p:cBhvr>
                                        <p:cTn id="114" dur="1" fill="hold">
                                          <p:stCondLst>
                                            <p:cond delay="0"/>
                                          </p:stCondLst>
                                        </p:cTn>
                                        <p:tgtEl>
                                          <p:spTgt spid="41"/>
                                        </p:tgtEl>
                                        <p:attrNameLst>
                                          <p:attrName>style.visibility</p:attrName>
                                        </p:attrNameLst>
                                      </p:cBhvr>
                                      <p:to>
                                        <p:strVal val="hidden"/>
                                      </p:to>
                                    </p:set>
                                  </p:childTnLst>
                                </p:cTn>
                              </p:par>
                              <p:par>
                                <p:cTn id="115" presetID="1" presetClass="entr" presetSubtype="0" fill="hold" grpId="2" nodeType="withEffect">
                                  <p:stCondLst>
                                    <p:cond delay="0"/>
                                  </p:stCondLst>
                                  <p:childTnLst>
                                    <p:set>
                                      <p:cBhvr>
                                        <p:cTn id="116" dur="1" fill="hold">
                                          <p:stCondLst>
                                            <p:cond delay="0"/>
                                          </p:stCondLst>
                                        </p:cTn>
                                        <p:tgtEl>
                                          <p:spTgt spid="53"/>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69"/>
                                        </p:tgtEl>
                                        <p:attrNameLst>
                                          <p:attrName>style.visibility</p:attrName>
                                        </p:attrNameLst>
                                      </p:cBhvr>
                                      <p:to>
                                        <p:strVal val="visible"/>
                                      </p:to>
                                    </p:set>
                                  </p:childTnLst>
                                </p:cTn>
                              </p:par>
                            </p:childTnLst>
                          </p:cTn>
                        </p:par>
                        <p:par>
                          <p:cTn id="119" fill="hold">
                            <p:stCondLst>
                              <p:cond delay="0"/>
                            </p:stCondLst>
                            <p:childTnLst>
                              <p:par>
                                <p:cTn id="120" presetID="22" presetClass="exit" presetSubtype="2" fill="hold" grpId="1" nodeType="afterEffect">
                                  <p:stCondLst>
                                    <p:cond delay="0"/>
                                  </p:stCondLst>
                                  <p:childTnLst>
                                    <p:animEffect transition="out" filter="wipe(right)">
                                      <p:cBhvr>
                                        <p:cTn id="121" dur="2000"/>
                                        <p:tgtEl>
                                          <p:spTgt spid="69"/>
                                        </p:tgtEl>
                                      </p:cBhvr>
                                    </p:animEffect>
                                    <p:set>
                                      <p:cBhvr>
                                        <p:cTn id="122" dur="1" fill="hold">
                                          <p:stCondLst>
                                            <p:cond delay="1999"/>
                                          </p:stCondLst>
                                        </p:cTn>
                                        <p:tgtEl>
                                          <p:spTgt spid="69"/>
                                        </p:tgtEl>
                                        <p:attrNameLst>
                                          <p:attrName>style.visibility</p:attrName>
                                        </p:attrNameLst>
                                      </p:cBhvr>
                                      <p:to>
                                        <p:strVal val="hidden"/>
                                      </p:to>
                                    </p:set>
                                  </p:childTnLst>
                                </p:cTn>
                              </p:par>
                              <p:par>
                                <p:cTn id="123" presetID="35" presetClass="path" presetSubtype="0" fill="hold" nodeType="withEffect">
                                  <p:stCondLst>
                                    <p:cond delay="0"/>
                                  </p:stCondLst>
                                  <p:childTnLst>
                                    <p:animMotion origin="layout" path="M 0.22482 -0.00185 L 0.00104 -0.00023 " pathEditMode="relative" rAng="0" ptsTypes="AA">
                                      <p:cBhvr>
                                        <p:cTn id="124" dur="2000" fill="hold"/>
                                        <p:tgtEl>
                                          <p:spTgt spid="70"/>
                                        </p:tgtEl>
                                        <p:attrNameLst>
                                          <p:attrName>ppt_x</p:attrName>
                                          <p:attrName>ppt_y</p:attrName>
                                        </p:attrNameLst>
                                      </p:cBhvr>
                                      <p:rCtr x="-11198" y="69"/>
                                    </p:animMotion>
                                  </p:childTnLst>
                                </p:cTn>
                              </p:par>
                              <p:par>
                                <p:cTn id="125" presetID="22" presetClass="entr" presetSubtype="2" fill="hold" grpId="0" nodeType="withEffect">
                                  <p:stCondLst>
                                    <p:cond delay="0"/>
                                  </p:stCondLst>
                                  <p:childTnLst>
                                    <p:set>
                                      <p:cBhvr>
                                        <p:cTn id="126" dur="1" fill="hold">
                                          <p:stCondLst>
                                            <p:cond delay="0"/>
                                          </p:stCondLst>
                                        </p:cTn>
                                        <p:tgtEl>
                                          <p:spTgt spid="64"/>
                                        </p:tgtEl>
                                        <p:attrNameLst>
                                          <p:attrName>style.visibility</p:attrName>
                                        </p:attrNameLst>
                                      </p:cBhvr>
                                      <p:to>
                                        <p:strVal val="visible"/>
                                      </p:to>
                                    </p:set>
                                    <p:animEffect transition="in" filter="wipe(right)">
                                      <p:cBhvr>
                                        <p:cTn id="127" dur="2000"/>
                                        <p:tgtEl>
                                          <p:spTgt spid="64"/>
                                        </p:tgtEl>
                                      </p:cBhvr>
                                    </p:animEffect>
                                  </p:childTnLst>
                                </p:cTn>
                              </p:par>
                              <p:par>
                                <p:cTn id="128" presetID="22" presetClass="entr" presetSubtype="1" fill="hold" grpId="0" nodeType="withEffect">
                                  <p:stCondLst>
                                    <p:cond delay="0"/>
                                  </p:stCondLst>
                                  <p:childTnLst>
                                    <p:set>
                                      <p:cBhvr>
                                        <p:cTn id="129" dur="1" fill="hold">
                                          <p:stCondLst>
                                            <p:cond delay="0"/>
                                          </p:stCondLst>
                                        </p:cTn>
                                        <p:tgtEl>
                                          <p:spTgt spid="65"/>
                                        </p:tgtEl>
                                        <p:attrNameLst>
                                          <p:attrName>style.visibility</p:attrName>
                                        </p:attrNameLst>
                                      </p:cBhvr>
                                      <p:to>
                                        <p:strVal val="visible"/>
                                      </p:to>
                                    </p:set>
                                    <p:animEffect transition="in" filter="wipe(up)">
                                      <p:cBhvr>
                                        <p:cTn id="130" dur="500"/>
                                        <p:tgtEl>
                                          <p:spTgt spid="65"/>
                                        </p:tgtEl>
                                      </p:cBhvr>
                                    </p:animEffect>
                                  </p:childTnLst>
                                </p:cTn>
                              </p:par>
                              <p:par>
                                <p:cTn id="131" presetID="10" presetClass="exit" presetSubtype="0" fill="hold" nodeType="withEffect">
                                  <p:stCondLst>
                                    <p:cond delay="0"/>
                                  </p:stCondLst>
                                  <p:childTnLst>
                                    <p:animEffect transition="out" filter="fade">
                                      <p:cBhvr>
                                        <p:cTn id="132" dur="500"/>
                                        <p:tgtEl>
                                          <p:spTgt spid="51"/>
                                        </p:tgtEl>
                                      </p:cBhvr>
                                    </p:animEffect>
                                    <p:set>
                                      <p:cBhvr>
                                        <p:cTn id="133" dur="1" fill="hold">
                                          <p:stCondLst>
                                            <p:cond delay="499"/>
                                          </p:stCondLst>
                                        </p:cTn>
                                        <p:tgtEl>
                                          <p:spTgt spid="51"/>
                                        </p:tgtEl>
                                        <p:attrNameLst>
                                          <p:attrName>style.visibility</p:attrName>
                                        </p:attrNameLst>
                                      </p:cBhvr>
                                      <p:to>
                                        <p:strVal val="hidden"/>
                                      </p:to>
                                    </p:set>
                                  </p:childTnLst>
                                </p:cTn>
                              </p:par>
                              <p:par>
                                <p:cTn id="134" presetID="10" presetClass="entr" presetSubtype="0" fill="hold" nodeType="withEffect">
                                  <p:stCondLst>
                                    <p:cond delay="0"/>
                                  </p:stCondLst>
                                  <p:childTnLst>
                                    <p:set>
                                      <p:cBhvr>
                                        <p:cTn id="135" dur="1" fill="hold">
                                          <p:stCondLst>
                                            <p:cond delay="0"/>
                                          </p:stCondLst>
                                        </p:cTn>
                                        <p:tgtEl>
                                          <p:spTgt spid="61"/>
                                        </p:tgtEl>
                                        <p:attrNameLst>
                                          <p:attrName>style.visibility</p:attrName>
                                        </p:attrNameLst>
                                      </p:cBhvr>
                                      <p:to>
                                        <p:strVal val="visible"/>
                                      </p:to>
                                    </p:set>
                                    <p:animEffect transition="in" filter="fade">
                                      <p:cBhvr>
                                        <p:cTn id="136" dur="500"/>
                                        <p:tgtEl>
                                          <p:spTgt spid="61"/>
                                        </p:tgtEl>
                                      </p:cBhvr>
                                    </p:animEffect>
                                  </p:childTnLst>
                                </p:cTn>
                              </p:par>
                              <p:par>
                                <p:cTn id="137" presetID="22" presetClass="exit" presetSubtype="4" fill="hold" grpId="0" nodeType="withEffect">
                                  <p:stCondLst>
                                    <p:cond delay="1900"/>
                                  </p:stCondLst>
                                  <p:childTnLst>
                                    <p:animEffect transition="out" filter="wipe(down)">
                                      <p:cBhvr>
                                        <p:cTn id="138" dur="500"/>
                                        <p:tgtEl>
                                          <p:spTgt spid="53"/>
                                        </p:tgtEl>
                                      </p:cBhvr>
                                    </p:animEffect>
                                    <p:set>
                                      <p:cBhvr>
                                        <p:cTn id="139" dur="1" fill="hold">
                                          <p:stCondLst>
                                            <p:cond delay="499"/>
                                          </p:stCondLst>
                                        </p:cTn>
                                        <p:tgtEl>
                                          <p:spTgt spid="53"/>
                                        </p:tgtEl>
                                        <p:attrNameLst>
                                          <p:attrName>style.visibility</p:attrName>
                                        </p:attrNameLst>
                                      </p:cBhvr>
                                      <p:to>
                                        <p:strVal val="hidden"/>
                                      </p:to>
                                    </p:set>
                                  </p:childTnLst>
                                </p:cTn>
                              </p:par>
                            </p:childTnLst>
                          </p:cTn>
                        </p:par>
                        <p:par>
                          <p:cTn id="140" fill="hold">
                            <p:stCondLst>
                              <p:cond delay="2400"/>
                            </p:stCondLst>
                            <p:childTnLst>
                              <p:par>
                                <p:cTn id="141" presetID="10" presetClass="exit" presetSubtype="0" fill="hold" nodeType="afterEffect">
                                  <p:stCondLst>
                                    <p:cond delay="0"/>
                                  </p:stCondLst>
                                  <p:childTnLst>
                                    <p:animEffect transition="out" filter="fade">
                                      <p:cBhvr>
                                        <p:cTn id="142" dur="500"/>
                                        <p:tgtEl>
                                          <p:spTgt spid="61"/>
                                        </p:tgtEl>
                                      </p:cBhvr>
                                    </p:animEffect>
                                    <p:set>
                                      <p:cBhvr>
                                        <p:cTn id="143" dur="1" fill="hold">
                                          <p:stCondLst>
                                            <p:cond delay="499"/>
                                          </p:stCondLst>
                                        </p:cTn>
                                        <p:tgtEl>
                                          <p:spTgt spid="61"/>
                                        </p:tgtEl>
                                        <p:attrNameLst>
                                          <p:attrName>style.visibility</p:attrName>
                                        </p:attrNameLst>
                                      </p:cBhvr>
                                      <p:to>
                                        <p:strVal val="hidden"/>
                                      </p:to>
                                    </p:set>
                                  </p:childTnLst>
                                </p:cTn>
                              </p:par>
                              <p:par>
                                <p:cTn id="144" presetID="10" presetClass="entr" presetSubtype="0" fill="hold" nodeType="withEffect">
                                  <p:stCondLst>
                                    <p:cond delay="0"/>
                                  </p:stCondLst>
                                  <p:childTnLst>
                                    <p:set>
                                      <p:cBhvr>
                                        <p:cTn id="145" dur="1" fill="hold">
                                          <p:stCondLst>
                                            <p:cond delay="0"/>
                                          </p:stCondLst>
                                        </p:cTn>
                                        <p:tgtEl>
                                          <p:spTgt spid="37"/>
                                        </p:tgtEl>
                                        <p:attrNameLst>
                                          <p:attrName>style.visibility</p:attrName>
                                        </p:attrNameLst>
                                      </p:cBhvr>
                                      <p:to>
                                        <p:strVal val="visible"/>
                                      </p:to>
                                    </p:set>
                                    <p:animEffect transition="in" filter="fade">
                                      <p:cBhvr>
                                        <p:cTn id="146" dur="500"/>
                                        <p:tgtEl>
                                          <p:spTgt spid="37"/>
                                        </p:tgtEl>
                                      </p:cBhvr>
                                    </p:animEffect>
                                  </p:childTnLst>
                                </p:cTn>
                              </p:par>
                              <p:par>
                                <p:cTn id="147" presetID="1" presetClass="entr" presetSubtype="0" fill="hold" grpId="2" nodeType="withEffect">
                                  <p:stCondLst>
                                    <p:cond delay="0"/>
                                  </p:stCondLst>
                                  <p:childTnLst>
                                    <p:set>
                                      <p:cBhvr>
                                        <p:cTn id="148" dur="1" fill="hold">
                                          <p:stCondLst>
                                            <p:cond delay="0"/>
                                          </p:stCondLst>
                                        </p:cTn>
                                        <p:tgtEl>
                                          <p:spTgt spid="14"/>
                                        </p:tgtEl>
                                        <p:attrNameLst>
                                          <p:attrName>style.visibility</p:attrName>
                                        </p:attrNameLst>
                                      </p:cBhvr>
                                      <p:to>
                                        <p:strVal val="visible"/>
                                      </p:to>
                                    </p:set>
                                  </p:childTnLst>
                                </p:cTn>
                              </p:par>
                              <p:par>
                                <p:cTn id="149" presetID="1" presetClass="exit" presetSubtype="0" fill="hold" grpId="1" nodeType="withEffect">
                                  <p:stCondLst>
                                    <p:cond delay="0"/>
                                  </p:stCondLst>
                                  <p:childTnLst>
                                    <p:set>
                                      <p:cBhvr>
                                        <p:cTn id="150" dur="1" fill="hold">
                                          <p:stCondLst>
                                            <p:cond delay="0"/>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62"/>
                  </p:tgtEl>
                </p:cond>
              </p:nextCondLst>
            </p:seq>
          </p:childTnLst>
        </p:cTn>
      </p:par>
    </p:tnLst>
    <p:bldLst>
      <p:bldP spid="68" grpId="0" animBg="1"/>
      <p:bldP spid="68" grpId="1" animBg="1"/>
      <p:bldP spid="68" grpId="2" animBg="1"/>
      <p:bldP spid="69" grpId="0" animBg="1"/>
      <p:bldP spid="69" grpId="1" animBg="1"/>
      <p:bldP spid="69" grpId="2" animBg="1"/>
      <p:bldP spid="64" grpId="0" animBg="1"/>
      <p:bldP spid="64" grpId="1" animBg="1"/>
      <p:bldP spid="64" grpId="2" animBg="1"/>
      <p:bldP spid="41" grpId="0" animBg="1"/>
      <p:bldP spid="41" grpId="2" animBg="1"/>
      <p:bldP spid="41" grpId="3" animBg="1"/>
      <p:bldP spid="40" grpId="0" animBg="1"/>
      <p:bldP spid="40" grpId="1" animBg="1"/>
      <p:bldP spid="40" grpId="2" animBg="1"/>
      <p:bldP spid="65" grpId="0" animBg="1"/>
      <p:bldP spid="65" grpId="1" animBg="1"/>
      <p:bldP spid="65" grpId="2" animBg="1"/>
      <p:bldP spid="66" grpId="0"/>
      <p:bldP spid="66" grpId="1"/>
      <p:bldP spid="53" grpId="0" animBg="1"/>
      <p:bldP spid="53" grpId="1" animBg="1"/>
      <p:bldP spid="53" grpId="2" animBg="1"/>
      <p:bldP spid="67" grpId="0" animBg="1"/>
      <p:bldP spid="67" grpId="1" animBg="1"/>
      <p:bldP spid="67" grpId="2" animBg="1"/>
      <p:bldP spid="73" grpId="0"/>
      <p:bldP spid="73" grpId="1"/>
      <p:bldP spid="14" grpId="0" animBg="1"/>
      <p:bldP spid="14" grpId="1" animBg="1"/>
      <p:bldP spid="14" grpId="2" animBg="1"/>
      <p:bldP spid="62" grpId="0" animBg="1"/>
      <p:bldP spid="62" grpId="1" animBg="1"/>
      <p:bldP spid="7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5816573" y="4365104"/>
            <a:ext cx="2237836" cy="1008112"/>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9" name="Rectangle 68"/>
          <p:cNvSpPr/>
          <p:nvPr/>
        </p:nvSpPr>
        <p:spPr>
          <a:xfrm>
            <a:off x="5119614" y="4365104"/>
            <a:ext cx="2443233" cy="1008112"/>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4" name="Rectangle 63"/>
          <p:cNvSpPr/>
          <p:nvPr/>
        </p:nvSpPr>
        <p:spPr>
          <a:xfrm>
            <a:off x="5828711" y="4396705"/>
            <a:ext cx="2237836"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60" name="Groupe 59"/>
          <p:cNvGrpSpPr/>
          <p:nvPr/>
        </p:nvGrpSpPr>
        <p:grpSpPr>
          <a:xfrm>
            <a:off x="4622657" y="2931426"/>
            <a:ext cx="3960439" cy="908480"/>
            <a:chOff x="870059" y="4818650"/>
            <a:chExt cx="3960439" cy="908480"/>
          </a:xfrm>
        </p:grpSpPr>
        <p:grpSp>
          <p:nvGrpSpPr>
            <p:cNvPr id="39" name="Groupe 38"/>
            <p:cNvGrpSpPr/>
            <p:nvPr/>
          </p:nvGrpSpPr>
          <p:grpSpPr>
            <a:xfrm>
              <a:off x="870059" y="4829506"/>
              <a:ext cx="3960439" cy="897624"/>
              <a:chOff x="5004047" y="4077072"/>
              <a:chExt cx="3960439" cy="897624"/>
            </a:xfrm>
          </p:grpSpPr>
          <p:sp>
            <p:nvSpPr>
              <p:cNvPr id="30" name="Rectangle à coins arrondis 29"/>
              <p:cNvSpPr/>
              <p:nvPr/>
            </p:nvSpPr>
            <p:spPr>
              <a:xfrm>
                <a:off x="5004047" y="4077072"/>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33" name="Groupe 32"/>
              <p:cNvGrpSpPr/>
              <p:nvPr/>
            </p:nvGrpSpPr>
            <p:grpSpPr>
              <a:xfrm>
                <a:off x="5364866" y="4104696"/>
                <a:ext cx="413965" cy="825616"/>
                <a:chOff x="899592" y="4149080"/>
                <a:chExt cx="413965" cy="825616"/>
              </a:xfrm>
              <a:solidFill>
                <a:srgbClr val="FF0000"/>
              </a:solidFill>
            </p:grpSpPr>
            <p:sp>
              <p:nvSpPr>
                <p:cNvPr id="34" name="Ellipse 33"/>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52" name="Flèche vers le haut 51"/>
            <p:cNvSpPr/>
            <p:nvPr/>
          </p:nvSpPr>
          <p:spPr>
            <a:xfrm>
              <a:off x="4020594" y="4818650"/>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41" name="Rectangle 40"/>
          <p:cNvSpPr/>
          <p:nvPr/>
        </p:nvSpPr>
        <p:spPr>
          <a:xfrm>
            <a:off x="5131752" y="4377490"/>
            <a:ext cx="2443233"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29" name="Groupe 28"/>
          <p:cNvGrpSpPr/>
          <p:nvPr/>
        </p:nvGrpSpPr>
        <p:grpSpPr>
          <a:xfrm>
            <a:off x="5082311" y="3945442"/>
            <a:ext cx="2999917" cy="1478640"/>
            <a:chOff x="999206" y="5118712"/>
            <a:chExt cx="2999917" cy="1478640"/>
          </a:xfrm>
        </p:grpSpPr>
        <p:sp>
          <p:nvSpPr>
            <p:cNvPr id="4" name="Rectangle 3"/>
            <p:cNvSpPr/>
            <p:nvPr/>
          </p:nvSpPr>
          <p:spPr>
            <a:xfrm>
              <a:off x="999206" y="5517698"/>
              <a:ext cx="2999917" cy="1079654"/>
            </a:xfrm>
            <a:prstGeom prst="rect">
              <a:avLst/>
            </a:prstGeom>
            <a:gradFill>
              <a:gsLst>
                <a:gs pos="0">
                  <a:schemeClr val="tx1">
                    <a:lumMod val="50000"/>
                    <a:alpha val="56000"/>
                  </a:schemeClr>
                </a:gs>
                <a:gs pos="50000">
                  <a:schemeClr val="bg1">
                    <a:lumMod val="50000"/>
                    <a:lumOff val="50000"/>
                    <a:alpha val="69000"/>
                  </a:schemeClr>
                </a:gs>
                <a:gs pos="100000">
                  <a:schemeClr val="bg1">
                    <a:lumMod val="75000"/>
                    <a:lumOff val="25000"/>
                    <a:alpha val="80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 name="Rectangle 8"/>
            <p:cNvSpPr/>
            <p:nvPr/>
          </p:nvSpPr>
          <p:spPr>
            <a:xfrm>
              <a:off x="1056142" y="5156897"/>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5" name="Rectangle 24"/>
            <p:cNvSpPr/>
            <p:nvPr/>
          </p:nvSpPr>
          <p:spPr>
            <a:xfrm>
              <a:off x="3847073" y="5118712"/>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Les vérins sans tige</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83568" y="1484784"/>
            <a:ext cx="7632848" cy="923330"/>
          </a:xfrm>
          <a:prstGeom prst="rect">
            <a:avLst/>
          </a:prstGeom>
          <a:noFill/>
        </p:spPr>
        <p:txBody>
          <a:bodyPr wrap="square" rtlCol="0">
            <a:spAutoFit/>
          </a:bodyPr>
          <a:lstStyle/>
          <a:p>
            <a:r>
              <a:rPr lang="fr-FR" dirty="0" smtClean="0"/>
              <a:t>Ce sont des actionneurs dont le rôle est de convertir l’énergie pneumatique en énergie mécanique (mouvement). Le piston n’actionne </a:t>
            </a:r>
            <a:r>
              <a:rPr lang="fr-FR" dirty="0"/>
              <a:t>plus </a:t>
            </a:r>
            <a:r>
              <a:rPr lang="fr-FR" dirty="0" smtClean="0"/>
              <a:t>directement une </a:t>
            </a:r>
            <a:r>
              <a:rPr lang="fr-FR" dirty="0"/>
              <a:t>tige </a:t>
            </a:r>
            <a:r>
              <a:rPr lang="fr-FR" dirty="0" smtClean="0"/>
              <a:t>solidaire. </a:t>
            </a:r>
            <a:endParaRPr lang="fr-FR" dirty="0"/>
          </a:p>
        </p:txBody>
      </p:sp>
      <p:sp>
        <p:nvSpPr>
          <p:cNvPr id="40" name="Rectangle 39"/>
          <p:cNvSpPr/>
          <p:nvPr/>
        </p:nvSpPr>
        <p:spPr>
          <a:xfrm>
            <a:off x="5161398" y="3945442"/>
            <a:ext cx="89856" cy="686552"/>
          </a:xfrm>
          <a:prstGeom prst="rect">
            <a:avLst/>
          </a:prstGeom>
          <a:solidFill>
            <a:schemeClr val="accent2">
              <a:alpha val="32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37" name="Groupe 36"/>
          <p:cNvGrpSpPr/>
          <p:nvPr/>
        </p:nvGrpSpPr>
        <p:grpSpPr>
          <a:xfrm>
            <a:off x="4622657" y="2936854"/>
            <a:ext cx="3960439" cy="897624"/>
            <a:chOff x="539553" y="4028905"/>
            <a:chExt cx="3960439" cy="897624"/>
          </a:xfrm>
        </p:grpSpPr>
        <p:grpSp>
          <p:nvGrpSpPr>
            <p:cNvPr id="38" name="Groupe 37"/>
            <p:cNvGrpSpPr/>
            <p:nvPr/>
          </p:nvGrpSpPr>
          <p:grpSpPr>
            <a:xfrm>
              <a:off x="539553" y="4028905"/>
              <a:ext cx="3960439" cy="897624"/>
              <a:chOff x="539552" y="4077072"/>
              <a:chExt cx="3960439" cy="897624"/>
            </a:xfrm>
          </p:grpSpPr>
          <p:sp>
            <p:nvSpPr>
              <p:cNvPr id="11" name="Rectangle à coins arrondis 10"/>
              <p:cNvSpPr/>
              <p:nvPr/>
            </p:nvSpPr>
            <p:spPr>
              <a:xfrm>
                <a:off x="539552" y="4077072"/>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28" name="Groupe 27"/>
              <p:cNvGrpSpPr/>
              <p:nvPr/>
            </p:nvGrpSpPr>
            <p:grpSpPr>
              <a:xfrm>
                <a:off x="899592" y="4115552"/>
                <a:ext cx="413965" cy="825616"/>
                <a:chOff x="899592" y="4149080"/>
                <a:chExt cx="413965" cy="825616"/>
              </a:xfrm>
            </p:grpSpPr>
            <p:sp>
              <p:nvSpPr>
                <p:cNvPr id="12" name="Ellipse 11"/>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avec flèche 25"/>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42" name="Flèche vers le haut 41"/>
            <p:cNvSpPr/>
            <p:nvPr/>
          </p:nvSpPr>
          <p:spPr>
            <a:xfrm>
              <a:off x="3690492"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51" name="Groupe 50"/>
          <p:cNvGrpSpPr/>
          <p:nvPr/>
        </p:nvGrpSpPr>
        <p:grpSpPr>
          <a:xfrm>
            <a:off x="4622657" y="2936854"/>
            <a:ext cx="3960439" cy="897624"/>
            <a:chOff x="539553" y="4028905"/>
            <a:chExt cx="3960439" cy="897624"/>
          </a:xfrm>
        </p:grpSpPr>
        <p:sp>
          <p:nvSpPr>
            <p:cNvPr id="46" name="Rectangle à coins arrondis 45"/>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47" name="Groupe 46"/>
            <p:cNvGrpSpPr/>
            <p:nvPr/>
          </p:nvGrpSpPr>
          <p:grpSpPr>
            <a:xfrm>
              <a:off x="3673397" y="4064909"/>
              <a:ext cx="413965" cy="825616"/>
              <a:chOff x="899592" y="4149080"/>
              <a:chExt cx="413965" cy="825616"/>
            </a:xfrm>
          </p:grpSpPr>
          <p:sp>
            <p:nvSpPr>
              <p:cNvPr id="48" name="Ellipse 47"/>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45" name="Flèche vers le haut 44"/>
            <p:cNvSpPr/>
            <p:nvPr/>
          </p:nvSpPr>
          <p:spPr>
            <a:xfrm>
              <a:off x="822681"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61" name="Groupe 60"/>
          <p:cNvGrpSpPr/>
          <p:nvPr/>
        </p:nvGrpSpPr>
        <p:grpSpPr>
          <a:xfrm>
            <a:off x="4622657" y="2936854"/>
            <a:ext cx="3960439" cy="897624"/>
            <a:chOff x="5200778" y="5073154"/>
            <a:chExt cx="3960439" cy="897624"/>
          </a:xfrm>
        </p:grpSpPr>
        <p:sp>
          <p:nvSpPr>
            <p:cNvPr id="54" name="Rectangle à coins arrondis 53"/>
            <p:cNvSpPr/>
            <p:nvPr/>
          </p:nvSpPr>
          <p:spPr>
            <a:xfrm>
              <a:off x="5200778" y="5073154"/>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55" name="Groupe 54"/>
            <p:cNvGrpSpPr/>
            <p:nvPr/>
          </p:nvGrpSpPr>
          <p:grpSpPr>
            <a:xfrm>
              <a:off x="8353025" y="5109158"/>
              <a:ext cx="413965" cy="825616"/>
              <a:chOff x="899592" y="4149080"/>
              <a:chExt cx="413965" cy="825616"/>
            </a:xfrm>
            <a:solidFill>
              <a:srgbClr val="FF0000"/>
            </a:solidFill>
          </p:grpSpPr>
          <p:sp>
            <p:nvSpPr>
              <p:cNvPr id="56" name="Ellipse 55"/>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avec flèche 57"/>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59" name="Flèche vers le haut 58"/>
            <p:cNvSpPr/>
            <p:nvPr/>
          </p:nvSpPr>
          <p:spPr>
            <a:xfrm>
              <a:off x="5528599" y="5090079"/>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65" name="Rectangle 64"/>
          <p:cNvSpPr/>
          <p:nvPr/>
        </p:nvSpPr>
        <p:spPr>
          <a:xfrm>
            <a:off x="7930178" y="3945442"/>
            <a:ext cx="92170" cy="710526"/>
          </a:xfrm>
          <a:prstGeom prst="rect">
            <a:avLst/>
          </a:prstGeom>
          <a:solidFill>
            <a:schemeClr val="accent2">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6" name="ZoneTexte 65"/>
          <p:cNvSpPr txBox="1"/>
          <p:nvPr/>
        </p:nvSpPr>
        <p:spPr>
          <a:xfrm>
            <a:off x="5270729" y="5879013"/>
            <a:ext cx="1389503" cy="646331"/>
          </a:xfrm>
          <a:prstGeom prst="rect">
            <a:avLst/>
          </a:prstGeom>
          <a:noFill/>
        </p:spPr>
        <p:txBody>
          <a:bodyPr wrap="square" rtlCol="0">
            <a:spAutoFit/>
          </a:bodyPr>
          <a:lstStyle/>
          <a:p>
            <a:r>
              <a:rPr lang="fr-FR" b="1" dirty="0" smtClean="0"/>
              <a:t>Charge à </a:t>
            </a:r>
          </a:p>
          <a:p>
            <a:r>
              <a:rPr lang="fr-FR" b="1" dirty="0" smtClean="0"/>
              <a:t>déplacer</a:t>
            </a:r>
            <a:endParaRPr lang="fr-FR" b="1" dirty="0"/>
          </a:p>
        </p:txBody>
      </p:sp>
      <p:sp>
        <p:nvSpPr>
          <p:cNvPr id="53" name="Rectangle 52"/>
          <p:cNvSpPr/>
          <p:nvPr/>
        </p:nvSpPr>
        <p:spPr>
          <a:xfrm>
            <a:off x="5151225" y="3898841"/>
            <a:ext cx="89856" cy="686552"/>
          </a:xfrm>
          <a:prstGeom prst="rect">
            <a:avLst/>
          </a:prstGeom>
          <a:solidFill>
            <a:schemeClr val="accent1">
              <a:lumMod val="75000"/>
              <a:alpha val="32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7" name="Rectangle 66"/>
          <p:cNvSpPr/>
          <p:nvPr/>
        </p:nvSpPr>
        <p:spPr>
          <a:xfrm>
            <a:off x="7930178" y="3933455"/>
            <a:ext cx="92170" cy="710526"/>
          </a:xfrm>
          <a:prstGeom prst="rect">
            <a:avLst/>
          </a:prstGeom>
          <a:solidFill>
            <a:schemeClr val="accent1">
              <a:lumMod val="75000"/>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3" name="ZoneTexte 62"/>
          <p:cNvSpPr txBox="1"/>
          <p:nvPr/>
        </p:nvSpPr>
        <p:spPr>
          <a:xfrm>
            <a:off x="3435812" y="5996878"/>
            <a:ext cx="1573847" cy="646331"/>
          </a:xfrm>
          <a:prstGeom prst="rect">
            <a:avLst/>
          </a:prstGeom>
          <a:noFill/>
        </p:spPr>
        <p:txBody>
          <a:bodyPr wrap="square" rtlCol="0">
            <a:spAutoFit/>
          </a:bodyPr>
          <a:lstStyle/>
          <a:p>
            <a:r>
              <a:rPr lang="fr-FR" dirty="0" smtClean="0"/>
              <a:t>Aimants permanents</a:t>
            </a:r>
            <a:endParaRPr lang="fr-FR" dirty="0"/>
          </a:p>
        </p:txBody>
      </p:sp>
      <p:cxnSp>
        <p:nvCxnSpPr>
          <p:cNvPr id="75" name="Connecteur droit avec flèche 74"/>
          <p:cNvCxnSpPr/>
          <p:nvPr/>
        </p:nvCxnSpPr>
        <p:spPr>
          <a:xfrm flipV="1">
            <a:off x="4622657" y="4884255"/>
            <a:ext cx="721575" cy="1357386"/>
          </a:xfrm>
          <a:prstGeom prst="straightConnector1">
            <a:avLst/>
          </a:prstGeom>
          <a:ln w="57150">
            <a:solidFill>
              <a:schemeClr val="bg1">
                <a:lumMod val="95000"/>
                <a:lumOff val="5000"/>
              </a:schemeClr>
            </a:solidFill>
            <a:tailEnd type="arrow"/>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cxnSp>
        <p:nvCxnSpPr>
          <p:cNvPr id="76" name="Connecteur droit avec flèche 75"/>
          <p:cNvCxnSpPr/>
          <p:nvPr/>
        </p:nvCxnSpPr>
        <p:spPr>
          <a:xfrm flipV="1">
            <a:off x="4622657" y="5576484"/>
            <a:ext cx="661495" cy="635013"/>
          </a:xfrm>
          <a:prstGeom prst="straightConnector1">
            <a:avLst/>
          </a:prstGeom>
          <a:ln w="57150">
            <a:solidFill>
              <a:schemeClr val="bg1">
                <a:lumMod val="95000"/>
                <a:lumOff val="5000"/>
              </a:schemeClr>
            </a:solidFill>
            <a:tailEnd type="arrow"/>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sp>
        <p:nvSpPr>
          <p:cNvPr id="77" name="Cube 76"/>
          <p:cNvSpPr/>
          <p:nvPr/>
        </p:nvSpPr>
        <p:spPr>
          <a:xfrm>
            <a:off x="7380312" y="6223510"/>
            <a:ext cx="1611072" cy="516832"/>
          </a:xfrm>
          <a:prstGeom prst="cube">
            <a:avLst/>
          </a:prstGeom>
          <a:solidFill>
            <a:srgbClr val="D1960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Obstacle</a:t>
            </a:r>
            <a:endParaRPr lang="fr-FR" b="1" dirty="0"/>
          </a:p>
        </p:txBody>
      </p:sp>
      <p:sp>
        <p:nvSpPr>
          <p:cNvPr id="78" name="ZoneTexte 77"/>
          <p:cNvSpPr txBox="1"/>
          <p:nvPr/>
        </p:nvSpPr>
        <p:spPr>
          <a:xfrm>
            <a:off x="7595545" y="5590981"/>
            <a:ext cx="1656975" cy="646331"/>
          </a:xfrm>
          <a:prstGeom prst="rect">
            <a:avLst/>
          </a:prstGeom>
          <a:noFill/>
        </p:spPr>
        <p:txBody>
          <a:bodyPr wrap="square" rtlCol="0">
            <a:spAutoFit/>
          </a:bodyPr>
          <a:lstStyle/>
          <a:p>
            <a:r>
              <a:rPr lang="fr-FR" dirty="0" smtClean="0"/>
              <a:t>Cliquez sur « obstacle » </a:t>
            </a:r>
            <a:endParaRPr lang="fr-FR" dirty="0"/>
          </a:p>
        </p:txBody>
      </p:sp>
      <p:sp>
        <p:nvSpPr>
          <p:cNvPr id="79" name="Rectangle 78">
            <a:hlinkClick r:id="rId3" action="ppaction://hlinksldjump"/>
          </p:cNvPr>
          <p:cNvSpPr/>
          <p:nvPr/>
        </p:nvSpPr>
        <p:spPr>
          <a:xfrm>
            <a:off x="5217960" y="3429000"/>
            <a:ext cx="3936250" cy="2047129"/>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p:cNvGrpSpPr/>
          <p:nvPr/>
        </p:nvGrpSpPr>
        <p:grpSpPr>
          <a:xfrm>
            <a:off x="5344232" y="4377490"/>
            <a:ext cx="548924" cy="1392667"/>
            <a:chOff x="199090" y="2852936"/>
            <a:chExt cx="548924" cy="1392667"/>
          </a:xfrm>
          <a:gradFill>
            <a:gsLst>
              <a:gs pos="14000">
                <a:schemeClr val="bg1"/>
              </a:gs>
              <a:gs pos="47000">
                <a:schemeClr val="bg1">
                  <a:lumMod val="50000"/>
                  <a:lumOff val="50000"/>
                </a:schemeClr>
              </a:gs>
              <a:gs pos="84000">
                <a:schemeClr val="bg1"/>
              </a:gs>
            </a:gsLst>
            <a:lin ang="5400000" scaled="0"/>
          </a:gradFill>
        </p:grpSpPr>
        <p:sp>
          <p:nvSpPr>
            <p:cNvPr id="81" name="Rectangle 80"/>
            <p:cNvSpPr/>
            <p:nvPr/>
          </p:nvSpPr>
          <p:spPr>
            <a:xfrm>
              <a:off x="251520" y="285293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Rectangle 5"/>
            <p:cNvSpPr/>
            <p:nvPr/>
          </p:nvSpPr>
          <p:spPr>
            <a:xfrm>
              <a:off x="199090" y="3920670"/>
              <a:ext cx="548924" cy="324933"/>
            </a:xfrm>
            <a:prstGeom prst="roundRect">
              <a:avLst/>
            </a:prstGeom>
            <a:gradFill>
              <a:gsLst>
                <a:gs pos="14000">
                  <a:srgbClr val="31F703"/>
                </a:gs>
                <a:gs pos="47000">
                  <a:srgbClr val="6DB44A"/>
                </a:gs>
                <a:gs pos="84000">
                  <a:srgbClr val="00FF00"/>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Rectangle 13"/>
          <p:cNvSpPr/>
          <p:nvPr/>
        </p:nvSpPr>
        <p:spPr>
          <a:xfrm>
            <a:off x="3779912" y="2636912"/>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3815408" y="3833504"/>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ZoneTexte 82"/>
          <p:cNvSpPr txBox="1"/>
          <p:nvPr/>
        </p:nvSpPr>
        <p:spPr>
          <a:xfrm>
            <a:off x="179512" y="2857557"/>
            <a:ext cx="4443145" cy="3139321"/>
          </a:xfrm>
          <a:prstGeom prst="rect">
            <a:avLst/>
          </a:prstGeom>
          <a:noFill/>
        </p:spPr>
        <p:txBody>
          <a:bodyPr wrap="square" rtlCol="0">
            <a:spAutoFit/>
          </a:bodyPr>
          <a:lstStyle/>
          <a:p>
            <a:r>
              <a:rPr lang="fr-FR" b="1" u="sng" dirty="0" smtClean="0"/>
              <a:t>Vérin Magnétique: </a:t>
            </a:r>
          </a:p>
          <a:p>
            <a:r>
              <a:rPr lang="fr-FR" dirty="0" smtClean="0"/>
              <a:t/>
            </a:r>
            <a:br>
              <a:rPr lang="fr-FR" dirty="0" smtClean="0"/>
            </a:br>
            <a:r>
              <a:rPr lang="fr-FR" dirty="0" smtClean="0"/>
              <a:t>La mise en pression d’une chambre (coté d’un vérin) provoque la translation du piston lié magnétiquement avec la charge à déplacer sur le coté du vérin (Piston et module extérieur aimanté).</a:t>
            </a:r>
          </a:p>
          <a:p>
            <a:r>
              <a:rPr lang="fr-FR" dirty="0" smtClean="0"/>
              <a:t>La mise en pression de l’autre chambre (l’autre entrée) provoque la translation en sens inverse.</a:t>
            </a:r>
          </a:p>
        </p:txBody>
      </p:sp>
    </p:spTree>
    <p:extLst>
      <p:ext uri="{BB962C8B-B14F-4D97-AF65-F5344CB8AC3E}">
        <p14:creationId xmlns:p14="http://schemas.microsoft.com/office/powerpoint/2010/main" val="193752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9"/>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6"/>
                                        </p:tgtEl>
                                        <p:attrNameLst>
                                          <p:attrName>style.visibility</p:attrName>
                                        </p:attrNameLst>
                                      </p:cBhvr>
                                      <p:to>
                                        <p:strVal val="hidden"/>
                                      </p:to>
                                    </p:set>
                                  </p:childTnLst>
                                </p:cTn>
                              </p:par>
                              <p:par>
                                <p:cTn id="9" presetID="1" presetClass="exit" presetSubtype="0" fill="hold" grpId="1" nodeType="withEffect">
                                  <p:stCondLst>
                                    <p:cond delay="0"/>
                                  </p:stCondLst>
                                  <p:childTnLst>
                                    <p:set>
                                      <p:cBhvr>
                                        <p:cTn id="10" dur="1" fill="hold">
                                          <p:stCondLst>
                                            <p:cond delay="0"/>
                                          </p:stCondLst>
                                        </p:cTn>
                                        <p:tgtEl>
                                          <p:spTgt spid="64"/>
                                        </p:tgtEl>
                                        <p:attrNameLst>
                                          <p:attrName>style.visibility</p:attrName>
                                        </p:attrNameLst>
                                      </p:cBhvr>
                                      <p:to>
                                        <p:strVal val="hidden"/>
                                      </p:to>
                                    </p:set>
                                  </p:childTnLst>
                                </p:cTn>
                              </p:par>
                              <p:par>
                                <p:cTn id="11" presetID="1" presetClass="exit" presetSubtype="0" fill="hold" grpId="1" nodeType="withEffect">
                                  <p:stCondLst>
                                    <p:cond delay="0"/>
                                  </p:stCondLst>
                                  <p:childTnLst>
                                    <p:set>
                                      <p:cBhvr>
                                        <p:cTn id="12" dur="1" fill="hold">
                                          <p:stCondLst>
                                            <p:cond delay="0"/>
                                          </p:stCondLst>
                                        </p:cTn>
                                        <p:tgtEl>
                                          <p:spTgt spid="65"/>
                                        </p:tgtEl>
                                        <p:attrNameLst>
                                          <p:attrName>style.visibility</p:attrName>
                                        </p:attrNameLst>
                                      </p:cBhvr>
                                      <p:to>
                                        <p:strVal val="hidden"/>
                                      </p:to>
                                    </p:set>
                                  </p:childTnLst>
                                </p:cTn>
                              </p:par>
                              <p:par>
                                <p:cTn id="13" presetID="1" presetClass="exit" presetSubtype="0" fill="hold" grpId="2" nodeType="withEffect">
                                  <p:stCondLst>
                                    <p:cond delay="0"/>
                                  </p:stCondLst>
                                  <p:childTnLst>
                                    <p:set>
                                      <p:cBhvr>
                                        <p:cTn id="14" dur="1" fill="hold">
                                          <p:stCondLst>
                                            <p:cond delay="0"/>
                                          </p:stCondLst>
                                        </p:cTn>
                                        <p:tgtEl>
                                          <p:spTgt spid="67"/>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40"/>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53"/>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41"/>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68"/>
                                        </p:tgtEl>
                                        <p:attrNameLst>
                                          <p:attrName>style.visibility</p:attrName>
                                        </p:attrNameLst>
                                      </p:cBhvr>
                                      <p:to>
                                        <p:strVal val="hidden"/>
                                      </p:to>
                                    </p:set>
                                  </p:childTnLst>
                                </p:cTn>
                              </p:par>
                              <p:par>
                                <p:cTn id="23" presetID="1" presetClass="exit" presetSubtype="0" fill="hold" grpId="2" nodeType="withEffect">
                                  <p:stCondLst>
                                    <p:cond delay="0"/>
                                  </p:stCondLst>
                                  <p:childTnLst>
                                    <p:set>
                                      <p:cBhvr>
                                        <p:cTn id="24" dur="1" fill="hold">
                                          <p:stCondLst>
                                            <p:cond delay="0"/>
                                          </p:stCondLst>
                                        </p:cTn>
                                        <p:tgtEl>
                                          <p:spTgt spid="69"/>
                                        </p:tgtEl>
                                        <p:attrNameLst>
                                          <p:attrName>style.visibility</p:attrName>
                                        </p:attrNameLst>
                                      </p:cBhvr>
                                      <p:to>
                                        <p:strVal val="hidden"/>
                                      </p:to>
                                    </p:set>
                                  </p:childTnLst>
                                </p:cTn>
                              </p:par>
                            </p:childTnLst>
                          </p:cTn>
                        </p:par>
                        <p:par>
                          <p:cTn id="25" fill="hold">
                            <p:stCondLst>
                              <p:cond delay="0"/>
                            </p:stCondLst>
                            <p:childTnLst>
                              <p:par>
                                <p:cTn id="26" presetID="10" presetClass="entr" presetSubtype="0" fill="hold" grpId="0" nodeType="afterEffect">
                                  <p:stCondLst>
                                    <p:cond delay="0"/>
                                  </p:stCondLst>
                                  <p:iterate type="wd">
                                    <p:tmPct val="10000"/>
                                  </p:iterate>
                                  <p:childTnLst>
                                    <p:set>
                                      <p:cBhvr>
                                        <p:cTn id="27" dur="1" fill="hold">
                                          <p:stCondLst>
                                            <p:cond delay="0"/>
                                          </p:stCondLst>
                                        </p:cTn>
                                        <p:tgtEl>
                                          <p:spTgt spid="83"/>
                                        </p:tgtEl>
                                        <p:attrNameLst>
                                          <p:attrName>style.visibility</p:attrName>
                                        </p:attrNameLst>
                                      </p:cBhvr>
                                      <p:to>
                                        <p:strVal val="visible"/>
                                      </p:to>
                                    </p:set>
                                    <p:animEffect transition="in" filter="fade">
                                      <p:cBhvr>
                                        <p:cTn id="28" dur="500"/>
                                        <p:tgtEl>
                                          <p:spTgt spid="83"/>
                                        </p:tgtEl>
                                      </p:cBhvr>
                                    </p:animEffect>
                                  </p:childTnLst>
                                </p:cTn>
                              </p:par>
                            </p:childTnLst>
                          </p:cTn>
                        </p:par>
                        <p:par>
                          <p:cTn id="29" fill="hold">
                            <p:stCondLst>
                              <p:cond delay="3250"/>
                            </p:stCondLst>
                            <p:childTnLst>
                              <p:par>
                                <p:cTn id="30" presetID="10" presetClass="entr" presetSubtype="0" fill="hold" nodeType="after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childTnLst>
                          </p:cTn>
                        </p:par>
                        <p:par>
                          <p:cTn id="33" fill="hold">
                            <p:stCondLst>
                              <p:cond delay="4750"/>
                            </p:stCondLst>
                            <p:childTnLst>
                              <p:par>
                                <p:cTn id="34" presetID="10" presetClass="entr" presetSubtype="0" fill="hold" nodeType="afterEffect">
                                  <p:stCondLst>
                                    <p:cond delay="0"/>
                                  </p:stCondLst>
                                  <p:childTnLst>
                                    <p:set>
                                      <p:cBhvr>
                                        <p:cTn id="35" dur="1" fill="hold">
                                          <p:stCondLst>
                                            <p:cond delay="0"/>
                                          </p:stCondLst>
                                        </p:cTn>
                                        <p:tgtEl>
                                          <p:spTgt spid="80"/>
                                        </p:tgtEl>
                                        <p:attrNameLst>
                                          <p:attrName>style.visibility</p:attrName>
                                        </p:attrNameLst>
                                      </p:cBhvr>
                                      <p:to>
                                        <p:strVal val="visible"/>
                                      </p:to>
                                    </p:set>
                                    <p:animEffect transition="in" filter="fade">
                                      <p:cBhvr>
                                        <p:cTn id="36" dur="500"/>
                                        <p:tgtEl>
                                          <p:spTgt spid="80"/>
                                        </p:tgtEl>
                                      </p:cBhvr>
                                    </p:animEffect>
                                  </p:childTnLst>
                                </p:cTn>
                              </p:par>
                            </p:childTnLst>
                          </p:cTn>
                        </p:par>
                        <p:par>
                          <p:cTn id="37" fill="hold">
                            <p:stCondLst>
                              <p:cond delay="5250"/>
                            </p:stCondLst>
                            <p:childTnLst>
                              <p:par>
                                <p:cTn id="38" presetID="10" presetClass="entr" presetSubtype="0" fill="hold" grpId="1" nodeType="afterEffect">
                                  <p:stCondLst>
                                    <p:cond delay="0"/>
                                  </p:stCondLst>
                                  <p:childTnLst>
                                    <p:set>
                                      <p:cBhvr>
                                        <p:cTn id="39" dur="1" fill="hold">
                                          <p:stCondLst>
                                            <p:cond delay="0"/>
                                          </p:stCondLst>
                                        </p:cTn>
                                        <p:tgtEl>
                                          <p:spTgt spid="66"/>
                                        </p:tgtEl>
                                        <p:attrNameLst>
                                          <p:attrName>style.visibility</p:attrName>
                                        </p:attrNameLst>
                                      </p:cBhvr>
                                      <p:to>
                                        <p:strVal val="visible"/>
                                      </p:to>
                                    </p:set>
                                    <p:animEffect transition="in" filter="fade">
                                      <p:cBhvr>
                                        <p:cTn id="40" dur="500"/>
                                        <p:tgtEl>
                                          <p:spTgt spid="66"/>
                                        </p:tgtEl>
                                      </p:cBhvr>
                                    </p:animEffect>
                                  </p:childTnLst>
                                </p:cTn>
                              </p:par>
                            </p:childTnLst>
                          </p:cTn>
                        </p:par>
                        <p:par>
                          <p:cTn id="41" fill="hold">
                            <p:stCondLst>
                              <p:cond delay="5750"/>
                            </p:stCondLst>
                            <p:childTnLst>
                              <p:par>
                                <p:cTn id="42" presetID="1" presetClass="entr" presetSubtype="0" fill="hold" grpId="0" nodeType="afterEffect">
                                  <p:stCondLst>
                                    <p:cond delay="0"/>
                                  </p:stCondLst>
                                  <p:childTnLst>
                                    <p:set>
                                      <p:cBhvr>
                                        <p:cTn id="43" dur="1" fill="hold">
                                          <p:stCondLst>
                                            <p:cond delay="0"/>
                                          </p:stCondLst>
                                        </p:cTn>
                                        <p:tgtEl>
                                          <p:spTgt spid="79"/>
                                        </p:tgtEl>
                                        <p:attrNameLst>
                                          <p:attrName>style.visibility</p:attrName>
                                        </p:attrNameLst>
                                      </p:cBhvr>
                                      <p:to>
                                        <p:strVal val="visible"/>
                                      </p:to>
                                    </p:set>
                                  </p:childTnLst>
                                </p:cTn>
                              </p:par>
                            </p:childTnLst>
                          </p:cTn>
                        </p:par>
                        <p:par>
                          <p:cTn id="44" fill="hold">
                            <p:stCondLst>
                              <p:cond delay="5750"/>
                            </p:stCondLst>
                            <p:childTnLst>
                              <p:par>
                                <p:cTn id="45" presetID="10" presetClass="entr" presetSubtype="0" fill="hold" grpId="0" nodeType="after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fade">
                                      <p:cBhvr>
                                        <p:cTn id="47" dur="500"/>
                                        <p:tgtEl>
                                          <p:spTgt spid="63"/>
                                        </p:tgtEl>
                                      </p:cBhvr>
                                    </p:animEffect>
                                  </p:childTnLst>
                                </p:cTn>
                              </p:par>
                            </p:childTnLst>
                          </p:cTn>
                        </p:par>
                        <p:par>
                          <p:cTn id="48" fill="hold">
                            <p:stCondLst>
                              <p:cond delay="6250"/>
                            </p:stCondLst>
                            <p:childTnLst>
                              <p:par>
                                <p:cTn id="49" presetID="10" presetClass="entr" presetSubtype="0" fill="hold" nodeType="afterEffect">
                                  <p:stCondLst>
                                    <p:cond delay="0"/>
                                  </p:stCondLst>
                                  <p:childTnLst>
                                    <p:set>
                                      <p:cBhvr>
                                        <p:cTn id="50" dur="1" fill="hold">
                                          <p:stCondLst>
                                            <p:cond delay="0"/>
                                          </p:stCondLst>
                                        </p:cTn>
                                        <p:tgtEl>
                                          <p:spTgt spid="75"/>
                                        </p:tgtEl>
                                        <p:attrNameLst>
                                          <p:attrName>style.visibility</p:attrName>
                                        </p:attrNameLst>
                                      </p:cBhvr>
                                      <p:to>
                                        <p:strVal val="visible"/>
                                      </p:to>
                                    </p:set>
                                    <p:animEffect transition="in" filter="fade">
                                      <p:cBhvr>
                                        <p:cTn id="51" dur="500"/>
                                        <p:tgtEl>
                                          <p:spTgt spid="75"/>
                                        </p:tgtEl>
                                      </p:cBhvr>
                                    </p:animEffect>
                                  </p:childTnLst>
                                </p:cTn>
                              </p:par>
                            </p:childTnLst>
                          </p:cTn>
                        </p:par>
                        <p:par>
                          <p:cTn id="52" fill="hold">
                            <p:stCondLst>
                              <p:cond delay="6750"/>
                            </p:stCondLst>
                            <p:childTnLst>
                              <p:par>
                                <p:cTn id="53" presetID="10" presetClass="entr" presetSubtype="0" fill="hold" nodeType="after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fade">
                                      <p:cBhvr>
                                        <p:cTn id="55" dur="500"/>
                                        <p:tgtEl>
                                          <p:spTgt spid="76"/>
                                        </p:tgtEl>
                                      </p:cBhvr>
                                    </p:animEffect>
                                  </p:childTnLst>
                                </p:cTn>
                              </p:par>
                            </p:childTnLst>
                          </p:cTn>
                        </p:par>
                        <p:par>
                          <p:cTn id="56" fill="hold">
                            <p:stCondLst>
                              <p:cond delay="7250"/>
                            </p:stCondLst>
                            <p:childTnLst>
                              <p:par>
                                <p:cTn id="57" presetID="10" presetClass="entr" presetSubtype="0" fill="hold" grpId="0" nodeType="afterEffect">
                                  <p:stCondLst>
                                    <p:cond delay="0"/>
                                  </p:stCondLst>
                                  <p:childTnLst>
                                    <p:set>
                                      <p:cBhvr>
                                        <p:cTn id="58" dur="1" fill="hold">
                                          <p:stCondLst>
                                            <p:cond delay="0"/>
                                          </p:stCondLst>
                                        </p:cTn>
                                        <p:tgtEl>
                                          <p:spTgt spid="77"/>
                                        </p:tgtEl>
                                        <p:attrNameLst>
                                          <p:attrName>style.visibility</p:attrName>
                                        </p:attrNameLst>
                                      </p:cBhvr>
                                      <p:to>
                                        <p:strVal val="visible"/>
                                      </p:to>
                                    </p:set>
                                    <p:animEffect transition="in" filter="fade">
                                      <p:cBhvr>
                                        <p:cTn id="59" dur="500"/>
                                        <p:tgtEl>
                                          <p:spTgt spid="77"/>
                                        </p:tgtEl>
                                      </p:cBhvr>
                                    </p:animEffect>
                                  </p:childTnLst>
                                </p:cTn>
                              </p:par>
                            </p:childTnLst>
                          </p:cTn>
                        </p:par>
                        <p:par>
                          <p:cTn id="60" fill="hold">
                            <p:stCondLst>
                              <p:cond delay="7750"/>
                            </p:stCondLst>
                            <p:childTnLst>
                              <p:par>
                                <p:cTn id="61" presetID="10" presetClass="entr" presetSubtype="0" fill="hold" grpId="0" nodeType="afterEffect">
                                  <p:stCondLst>
                                    <p:cond delay="0"/>
                                  </p:stCondLst>
                                  <p:childTnLst>
                                    <p:set>
                                      <p:cBhvr>
                                        <p:cTn id="62" dur="1" fill="hold">
                                          <p:stCondLst>
                                            <p:cond delay="0"/>
                                          </p:stCondLst>
                                        </p:cTn>
                                        <p:tgtEl>
                                          <p:spTgt spid="78"/>
                                        </p:tgtEl>
                                        <p:attrNameLst>
                                          <p:attrName>style.visibility</p:attrName>
                                        </p:attrNameLst>
                                      </p:cBhvr>
                                      <p:to>
                                        <p:strVal val="visible"/>
                                      </p:to>
                                    </p:set>
                                    <p:animEffect transition="in" filter="fade">
                                      <p:cBhvr>
                                        <p:cTn id="63" dur="500"/>
                                        <p:tgtEl>
                                          <p:spTgt spid="78"/>
                                        </p:tgtEl>
                                      </p:cBhvr>
                                    </p:animEffect>
                                  </p:childTnLst>
                                </p:cTn>
                              </p:par>
                            </p:childTnLst>
                          </p:cTn>
                        </p:par>
                        <p:par>
                          <p:cTn id="64" fill="hold">
                            <p:stCondLst>
                              <p:cond delay="8250"/>
                            </p:stCondLst>
                            <p:childTnLst>
                              <p:par>
                                <p:cTn id="65" presetID="10" presetClass="entr" presetSubtype="0" fill="hold" nodeType="after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fade">
                                      <p:cBhvr>
                                        <p:cTn id="67" dur="500"/>
                                        <p:tgtEl>
                                          <p:spTgt spid="37"/>
                                        </p:tgtEl>
                                      </p:cBhvr>
                                    </p:animEffect>
                                  </p:childTnLst>
                                </p:cTn>
                              </p:par>
                              <p:par>
                                <p:cTn id="68" presetID="1" presetClass="entr" presetSubtype="0" fill="hold" grpId="1" nodeType="withEffect">
                                  <p:stCondLst>
                                    <p:cond delay="0"/>
                                  </p:stCondLst>
                                  <p:childTnLst>
                                    <p:set>
                                      <p:cBhvr>
                                        <p:cTn id="69" dur="1" fill="hold">
                                          <p:stCondLst>
                                            <p:cond delay="0"/>
                                          </p:stCondLst>
                                        </p:cTn>
                                        <p:tgtEl>
                                          <p:spTgt spid="14"/>
                                        </p:tgtEl>
                                        <p:attrNameLst>
                                          <p:attrName>style.visibility</p:attrName>
                                        </p:attrNameLst>
                                      </p:cBhvr>
                                      <p:to>
                                        <p:strVal val="visible"/>
                                      </p:to>
                                    </p:set>
                                  </p:childTnLst>
                                </p:cTn>
                              </p:par>
                            </p:childTnLst>
                          </p:cTn>
                        </p:par>
                        <p:par>
                          <p:cTn id="70" fill="hold">
                            <p:stCondLst>
                              <p:cond delay="8750"/>
                            </p:stCondLst>
                            <p:childTnLst>
                              <p:par>
                                <p:cTn id="71" presetID="1" presetClass="entr" presetSubtype="0" fill="hold" grpId="2" nodeType="afterEffect">
                                  <p:stCondLst>
                                    <p:cond delay="0"/>
                                  </p:stCondLst>
                                  <p:childTnLst>
                                    <p:set>
                                      <p:cBhvr>
                                        <p:cTn id="72"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3" restart="whenNotActive" fill="hold" evtFilter="cancelBubble" nodeType="interactiveSeq">
                <p:stCondLst>
                  <p:cond evt="onClick" delay="0">
                    <p:tgtEl>
                      <p:spTgt spid="14"/>
                    </p:tgtEl>
                  </p:cond>
                </p:stCondLst>
                <p:endSync evt="end" delay="0">
                  <p:rtn val="all"/>
                </p:endSync>
                <p:childTnLst>
                  <p:par>
                    <p:cTn id="74" fill="hold">
                      <p:stCondLst>
                        <p:cond delay="0"/>
                      </p:stCondLst>
                      <p:childTnLst>
                        <p:par>
                          <p:cTn id="75" fill="hold">
                            <p:stCondLst>
                              <p:cond delay="0"/>
                            </p:stCondLst>
                            <p:childTnLst>
                              <p:par>
                                <p:cTn id="76" presetID="1" presetClass="exit" presetSubtype="0" fill="hold" grpId="2" nodeType="withEffect">
                                  <p:stCondLst>
                                    <p:cond delay="0"/>
                                  </p:stCondLst>
                                  <p:childTnLst>
                                    <p:set>
                                      <p:cBhvr>
                                        <p:cTn id="77" dur="1" fill="hold">
                                          <p:stCondLst>
                                            <p:cond delay="0"/>
                                          </p:stCondLst>
                                        </p:cTn>
                                        <p:tgtEl>
                                          <p:spTgt spid="64"/>
                                        </p:tgtEl>
                                        <p:attrNameLst>
                                          <p:attrName>style.visibility</p:attrName>
                                        </p:attrNameLst>
                                      </p:cBhvr>
                                      <p:to>
                                        <p:strVal val="hidden"/>
                                      </p:to>
                                    </p:set>
                                  </p:childTnLst>
                                </p:cTn>
                              </p:par>
                              <p:par>
                                <p:cTn id="78" presetID="1" presetClass="exit" presetSubtype="0" fill="hold" grpId="2" nodeType="withEffect">
                                  <p:stCondLst>
                                    <p:cond delay="0"/>
                                  </p:stCondLst>
                                  <p:childTnLst>
                                    <p:set>
                                      <p:cBhvr>
                                        <p:cTn id="79" dur="1" fill="hold">
                                          <p:stCondLst>
                                            <p:cond delay="0"/>
                                          </p:stCondLst>
                                        </p:cTn>
                                        <p:tgtEl>
                                          <p:spTgt spid="65"/>
                                        </p:tgtEl>
                                        <p:attrNameLst>
                                          <p:attrName>style.visibility</p:attrName>
                                        </p:attrNameLst>
                                      </p:cBhvr>
                                      <p:to>
                                        <p:strVal val="hidden"/>
                                      </p:to>
                                    </p:set>
                                  </p:childTnLst>
                                </p:cTn>
                              </p:par>
                            </p:childTnLst>
                          </p:cTn>
                        </p:par>
                        <p:par>
                          <p:cTn id="80" fill="hold">
                            <p:stCondLst>
                              <p:cond delay="0"/>
                            </p:stCondLst>
                            <p:childTnLst>
                              <p:par>
                                <p:cTn id="81" presetID="10" presetClass="entr" presetSubtype="0" fill="hold" nodeType="afterEffect">
                                  <p:stCondLst>
                                    <p:cond delay="0"/>
                                  </p:stCondLst>
                                  <p:childTnLst>
                                    <p:set>
                                      <p:cBhvr>
                                        <p:cTn id="82" dur="1" fill="hold">
                                          <p:stCondLst>
                                            <p:cond delay="0"/>
                                          </p:stCondLst>
                                        </p:cTn>
                                        <p:tgtEl>
                                          <p:spTgt spid="60"/>
                                        </p:tgtEl>
                                        <p:attrNameLst>
                                          <p:attrName>style.visibility</p:attrName>
                                        </p:attrNameLst>
                                      </p:cBhvr>
                                      <p:to>
                                        <p:strVal val="visible"/>
                                      </p:to>
                                    </p:set>
                                    <p:animEffect transition="in" filter="fade">
                                      <p:cBhvr>
                                        <p:cTn id="83" dur="500"/>
                                        <p:tgtEl>
                                          <p:spTgt spid="60"/>
                                        </p:tgtEl>
                                      </p:cBhvr>
                                    </p:animEffect>
                                  </p:childTnLst>
                                </p:cTn>
                              </p:par>
                              <p:par>
                                <p:cTn id="84" presetID="10" presetClass="exit" presetSubtype="0" fill="hold" grpId="0" nodeType="withEffect">
                                  <p:stCondLst>
                                    <p:cond delay="0"/>
                                  </p:stCondLst>
                                  <p:childTnLst>
                                    <p:animEffect transition="out" filter="fade">
                                      <p:cBhvr>
                                        <p:cTn id="85" dur="500"/>
                                        <p:tgtEl>
                                          <p:spTgt spid="14"/>
                                        </p:tgtEl>
                                      </p:cBhvr>
                                    </p:animEffect>
                                    <p:set>
                                      <p:cBhvr>
                                        <p:cTn id="86" dur="1" fill="hold">
                                          <p:stCondLst>
                                            <p:cond delay="499"/>
                                          </p:stCondLst>
                                        </p:cTn>
                                        <p:tgtEl>
                                          <p:spTgt spid="14"/>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37"/>
                                        </p:tgtEl>
                                      </p:cBhvr>
                                    </p:animEffect>
                                    <p:set>
                                      <p:cBhvr>
                                        <p:cTn id="89" dur="1" fill="hold">
                                          <p:stCondLst>
                                            <p:cond delay="499"/>
                                          </p:stCondLst>
                                        </p:cTn>
                                        <p:tgtEl>
                                          <p:spTgt spid="37"/>
                                        </p:tgtEl>
                                        <p:attrNameLst>
                                          <p:attrName>style.visibility</p:attrName>
                                        </p:attrNameLst>
                                      </p:cBhvr>
                                      <p:to>
                                        <p:strVal val="hidden"/>
                                      </p:to>
                                    </p:set>
                                  </p:childTnLst>
                                </p:cTn>
                              </p:par>
                              <p:par>
                                <p:cTn id="90" presetID="42" presetClass="path" presetSubtype="0" fill="hold" nodeType="withEffect">
                                  <p:stCondLst>
                                    <p:cond delay="0"/>
                                  </p:stCondLst>
                                  <p:childTnLst>
                                    <p:animMotion origin="layout" path="M 2.5E-6 -3.7037E-7 L 0.22482 -0.00185 " pathEditMode="relative" rAng="0" ptsTypes="AA">
                                      <p:cBhvr>
                                        <p:cTn id="91" dur="2000" fill="hold"/>
                                        <p:tgtEl>
                                          <p:spTgt spid="80"/>
                                        </p:tgtEl>
                                        <p:attrNameLst>
                                          <p:attrName>ppt_x</p:attrName>
                                          <p:attrName>ppt_y</p:attrName>
                                        </p:attrNameLst>
                                      </p:cBhvr>
                                      <p:rCtr x="11233" y="-93"/>
                                    </p:animMotion>
                                  </p:childTnLst>
                                </p:cTn>
                              </p:par>
                              <p:par>
                                <p:cTn id="92" presetID="10" presetClass="entr" presetSubtype="0" fill="hold" grpId="2" nodeType="withEffect">
                                  <p:stCondLst>
                                    <p:cond delay="0"/>
                                  </p:stCondLst>
                                  <p:childTnLst>
                                    <p:set>
                                      <p:cBhvr>
                                        <p:cTn id="93" dur="1" fill="hold">
                                          <p:stCondLst>
                                            <p:cond delay="0"/>
                                          </p:stCondLst>
                                        </p:cTn>
                                        <p:tgtEl>
                                          <p:spTgt spid="68"/>
                                        </p:tgtEl>
                                        <p:attrNameLst>
                                          <p:attrName>style.visibility</p:attrName>
                                        </p:attrNameLst>
                                      </p:cBhvr>
                                      <p:to>
                                        <p:strVal val="visible"/>
                                      </p:to>
                                    </p:set>
                                    <p:animEffect transition="in" filter="fade">
                                      <p:cBhvr>
                                        <p:cTn id="94" dur="10"/>
                                        <p:tgtEl>
                                          <p:spTgt spid="68"/>
                                        </p:tgtEl>
                                      </p:cBhvr>
                                    </p:animEffect>
                                  </p:childTnLst>
                                </p:cTn>
                              </p:par>
                              <p:par>
                                <p:cTn id="95" presetID="22" presetClass="exit" presetSubtype="8" fill="hold" grpId="0" nodeType="withEffect">
                                  <p:stCondLst>
                                    <p:cond delay="0"/>
                                  </p:stCondLst>
                                  <p:childTnLst>
                                    <p:animEffect transition="out" filter="wipe(left)">
                                      <p:cBhvr>
                                        <p:cTn id="96" dur="2000"/>
                                        <p:tgtEl>
                                          <p:spTgt spid="68"/>
                                        </p:tgtEl>
                                      </p:cBhvr>
                                    </p:animEffect>
                                    <p:set>
                                      <p:cBhvr>
                                        <p:cTn id="97" dur="1" fill="hold">
                                          <p:stCondLst>
                                            <p:cond delay="1999"/>
                                          </p:stCondLst>
                                        </p:cTn>
                                        <p:tgtEl>
                                          <p:spTgt spid="68"/>
                                        </p:tgtEl>
                                        <p:attrNameLst>
                                          <p:attrName>style.visibility</p:attrName>
                                        </p:attrNameLst>
                                      </p:cBhvr>
                                      <p:to>
                                        <p:strVal val="hidden"/>
                                      </p:to>
                                    </p:set>
                                  </p:childTnLst>
                                </p:cTn>
                              </p:par>
                              <p:par>
                                <p:cTn id="98" presetID="22" presetClass="entr" presetSubtype="4" fill="hold" grpId="1" nodeType="withEffect">
                                  <p:stCondLst>
                                    <p:cond delay="0"/>
                                  </p:stCondLst>
                                  <p:childTnLst>
                                    <p:set>
                                      <p:cBhvr>
                                        <p:cTn id="99" dur="1" fill="hold">
                                          <p:stCondLst>
                                            <p:cond delay="0"/>
                                          </p:stCondLst>
                                        </p:cTn>
                                        <p:tgtEl>
                                          <p:spTgt spid="67"/>
                                        </p:tgtEl>
                                        <p:attrNameLst>
                                          <p:attrName>style.visibility</p:attrName>
                                        </p:attrNameLst>
                                      </p:cBhvr>
                                      <p:to>
                                        <p:strVal val="visible"/>
                                      </p:to>
                                    </p:set>
                                    <p:animEffect transition="in" filter="wipe(down)">
                                      <p:cBhvr>
                                        <p:cTn id="100" dur="500"/>
                                        <p:tgtEl>
                                          <p:spTgt spid="67"/>
                                        </p:tgtEl>
                                      </p:cBhvr>
                                    </p:animEffect>
                                  </p:childTnLst>
                                </p:cTn>
                              </p:par>
                              <p:par>
                                <p:cTn id="101" presetID="22" presetClass="entr" presetSubtype="1" fill="hold" grpId="0" nodeType="with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wipe(up)">
                                      <p:cBhvr>
                                        <p:cTn id="103" dur="500"/>
                                        <p:tgtEl>
                                          <p:spTgt spid="40"/>
                                        </p:tgtEl>
                                      </p:cBhvr>
                                    </p:animEffect>
                                  </p:childTnLst>
                                </p:cTn>
                              </p:par>
                              <p:par>
                                <p:cTn id="104" presetID="22" presetClass="entr" presetSubtype="8" fill="hold" grpId="0" nodeType="withEffect">
                                  <p:stCondLst>
                                    <p:cond delay="100"/>
                                  </p:stCondLst>
                                  <p:childTnLst>
                                    <p:set>
                                      <p:cBhvr>
                                        <p:cTn id="105" dur="1" fill="hold">
                                          <p:stCondLst>
                                            <p:cond delay="0"/>
                                          </p:stCondLst>
                                        </p:cTn>
                                        <p:tgtEl>
                                          <p:spTgt spid="41"/>
                                        </p:tgtEl>
                                        <p:attrNameLst>
                                          <p:attrName>style.visibility</p:attrName>
                                        </p:attrNameLst>
                                      </p:cBhvr>
                                      <p:to>
                                        <p:strVal val="visible"/>
                                      </p:to>
                                    </p:set>
                                    <p:animEffect transition="in" filter="wipe(left)">
                                      <p:cBhvr>
                                        <p:cTn id="106" dur="1900"/>
                                        <p:tgtEl>
                                          <p:spTgt spid="41"/>
                                        </p:tgtEl>
                                      </p:cBhvr>
                                    </p:animEffect>
                                  </p:childTnLst>
                                </p:cTn>
                              </p:par>
                              <p:par>
                                <p:cTn id="107" presetID="22" presetClass="exit" presetSubtype="4" fill="hold" grpId="0" nodeType="withEffect">
                                  <p:stCondLst>
                                    <p:cond delay="2100"/>
                                  </p:stCondLst>
                                  <p:childTnLst>
                                    <p:animEffect transition="out" filter="wipe(down)">
                                      <p:cBhvr>
                                        <p:cTn id="108" dur="400"/>
                                        <p:tgtEl>
                                          <p:spTgt spid="67"/>
                                        </p:tgtEl>
                                      </p:cBhvr>
                                    </p:animEffect>
                                    <p:set>
                                      <p:cBhvr>
                                        <p:cTn id="109" dur="1" fill="hold">
                                          <p:stCondLst>
                                            <p:cond delay="399"/>
                                          </p:stCondLst>
                                        </p:cTn>
                                        <p:tgtEl>
                                          <p:spTgt spid="67"/>
                                        </p:tgtEl>
                                        <p:attrNameLst>
                                          <p:attrName>style.visibility</p:attrName>
                                        </p:attrNameLst>
                                      </p:cBhvr>
                                      <p:to>
                                        <p:strVal val="hidden"/>
                                      </p:to>
                                    </p:set>
                                  </p:childTnLst>
                                </p:cTn>
                              </p:par>
                            </p:childTnLst>
                          </p:cTn>
                        </p:par>
                        <p:par>
                          <p:cTn id="110" fill="hold">
                            <p:stCondLst>
                              <p:cond delay="2500"/>
                            </p:stCondLst>
                            <p:childTnLst>
                              <p:par>
                                <p:cTn id="111" presetID="1" presetClass="entr" presetSubtype="0" fill="hold" grpId="0" nodeType="afterEffect">
                                  <p:stCondLst>
                                    <p:cond delay="0"/>
                                  </p:stCondLst>
                                  <p:childTnLst>
                                    <p:set>
                                      <p:cBhvr>
                                        <p:cTn id="112" dur="1" fill="hold">
                                          <p:stCondLst>
                                            <p:cond delay="0"/>
                                          </p:stCondLst>
                                        </p:cTn>
                                        <p:tgtEl>
                                          <p:spTgt spid="62"/>
                                        </p:tgtEl>
                                        <p:attrNameLst>
                                          <p:attrName>style.visibility</p:attrName>
                                        </p:attrNameLst>
                                      </p:cBhvr>
                                      <p:to>
                                        <p:strVal val="visible"/>
                                      </p:to>
                                    </p:set>
                                  </p:childTnLst>
                                </p:cTn>
                              </p:par>
                            </p:childTnLst>
                          </p:cTn>
                        </p:par>
                        <p:par>
                          <p:cTn id="113" fill="hold">
                            <p:stCondLst>
                              <p:cond delay="2500"/>
                            </p:stCondLst>
                            <p:childTnLst>
                              <p:par>
                                <p:cTn id="114" presetID="10" presetClass="entr" presetSubtype="0" fill="hold" nodeType="afterEffect">
                                  <p:stCondLst>
                                    <p:cond delay="0"/>
                                  </p:stCondLst>
                                  <p:childTnLst>
                                    <p:set>
                                      <p:cBhvr>
                                        <p:cTn id="115" dur="1" fill="hold">
                                          <p:stCondLst>
                                            <p:cond delay="0"/>
                                          </p:stCondLst>
                                        </p:cTn>
                                        <p:tgtEl>
                                          <p:spTgt spid="51"/>
                                        </p:tgtEl>
                                        <p:attrNameLst>
                                          <p:attrName>style.visibility</p:attrName>
                                        </p:attrNameLst>
                                      </p:cBhvr>
                                      <p:to>
                                        <p:strVal val="visible"/>
                                      </p:to>
                                    </p:set>
                                    <p:animEffect transition="in" filter="fade">
                                      <p:cBhvr>
                                        <p:cTn id="116" dur="500"/>
                                        <p:tgtEl>
                                          <p:spTgt spid="51"/>
                                        </p:tgtEl>
                                      </p:cBhvr>
                                    </p:animEffect>
                                  </p:childTnLst>
                                </p:cTn>
                              </p:par>
                              <p:par>
                                <p:cTn id="117" presetID="10" presetClass="exit" presetSubtype="0" fill="hold" nodeType="withEffect">
                                  <p:stCondLst>
                                    <p:cond delay="0"/>
                                  </p:stCondLst>
                                  <p:childTnLst>
                                    <p:animEffect transition="out" filter="fade">
                                      <p:cBhvr>
                                        <p:cTn id="118" dur="500"/>
                                        <p:tgtEl>
                                          <p:spTgt spid="60"/>
                                        </p:tgtEl>
                                      </p:cBhvr>
                                    </p:animEffect>
                                    <p:set>
                                      <p:cBhvr>
                                        <p:cTn id="119" dur="1" fill="hold">
                                          <p:stCondLst>
                                            <p:cond delay="4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20" restart="whenNotActive" fill="hold" evtFilter="cancelBubble" nodeType="interactiveSeq">
                <p:stCondLst>
                  <p:cond evt="onClick" delay="0">
                    <p:tgtEl>
                      <p:spTgt spid="62"/>
                    </p:tgtEl>
                  </p:cond>
                </p:stCondLst>
                <p:endSync evt="end" delay="0">
                  <p:rtn val="all"/>
                </p:endSync>
                <p:childTnLst>
                  <p:par>
                    <p:cTn id="121" fill="hold">
                      <p:stCondLst>
                        <p:cond delay="0"/>
                      </p:stCondLst>
                      <p:childTnLst>
                        <p:par>
                          <p:cTn id="122" fill="hold">
                            <p:stCondLst>
                              <p:cond delay="0"/>
                            </p:stCondLst>
                            <p:childTnLst>
                              <p:par>
                                <p:cTn id="123" presetID="1" presetClass="exit" presetSubtype="0" fill="hold" grpId="2" nodeType="withEffect">
                                  <p:stCondLst>
                                    <p:cond delay="0"/>
                                  </p:stCondLst>
                                  <p:childTnLst>
                                    <p:set>
                                      <p:cBhvr>
                                        <p:cTn id="124" dur="1" fill="hold">
                                          <p:stCondLst>
                                            <p:cond delay="0"/>
                                          </p:stCondLst>
                                        </p:cTn>
                                        <p:tgtEl>
                                          <p:spTgt spid="40"/>
                                        </p:tgtEl>
                                        <p:attrNameLst>
                                          <p:attrName>style.visibility</p:attrName>
                                        </p:attrNameLst>
                                      </p:cBhvr>
                                      <p:to>
                                        <p:strVal val="hidden"/>
                                      </p:to>
                                    </p:set>
                                  </p:childTnLst>
                                </p:cTn>
                              </p:par>
                              <p:par>
                                <p:cTn id="125" presetID="1" presetClass="exit" presetSubtype="0" fill="hold" grpId="2" nodeType="withEffect">
                                  <p:stCondLst>
                                    <p:cond delay="0"/>
                                  </p:stCondLst>
                                  <p:childTnLst>
                                    <p:set>
                                      <p:cBhvr>
                                        <p:cTn id="126" dur="1" fill="hold">
                                          <p:stCondLst>
                                            <p:cond delay="0"/>
                                          </p:stCondLst>
                                        </p:cTn>
                                        <p:tgtEl>
                                          <p:spTgt spid="41"/>
                                        </p:tgtEl>
                                        <p:attrNameLst>
                                          <p:attrName>style.visibility</p:attrName>
                                        </p:attrNameLst>
                                      </p:cBhvr>
                                      <p:to>
                                        <p:strVal val="hidden"/>
                                      </p:to>
                                    </p:set>
                                  </p:childTnLst>
                                </p:cTn>
                              </p:par>
                              <p:par>
                                <p:cTn id="127" presetID="1" presetClass="entr" presetSubtype="0" fill="hold" grpId="2" nodeType="withEffect">
                                  <p:stCondLst>
                                    <p:cond delay="0"/>
                                  </p:stCondLst>
                                  <p:childTnLst>
                                    <p:set>
                                      <p:cBhvr>
                                        <p:cTn id="128" dur="1" fill="hold">
                                          <p:stCondLst>
                                            <p:cond delay="0"/>
                                          </p:stCondLst>
                                        </p:cTn>
                                        <p:tgtEl>
                                          <p:spTgt spid="53"/>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69"/>
                                        </p:tgtEl>
                                        <p:attrNameLst>
                                          <p:attrName>style.visibility</p:attrName>
                                        </p:attrNameLst>
                                      </p:cBhvr>
                                      <p:to>
                                        <p:strVal val="visible"/>
                                      </p:to>
                                    </p:set>
                                  </p:childTnLst>
                                </p:cTn>
                              </p:par>
                            </p:childTnLst>
                          </p:cTn>
                        </p:par>
                        <p:par>
                          <p:cTn id="131" fill="hold">
                            <p:stCondLst>
                              <p:cond delay="0"/>
                            </p:stCondLst>
                            <p:childTnLst>
                              <p:par>
                                <p:cTn id="132" presetID="22" presetClass="exit" presetSubtype="2" fill="hold" grpId="1" nodeType="afterEffect">
                                  <p:stCondLst>
                                    <p:cond delay="0"/>
                                  </p:stCondLst>
                                  <p:childTnLst>
                                    <p:animEffect transition="out" filter="wipe(right)">
                                      <p:cBhvr>
                                        <p:cTn id="133" dur="2000"/>
                                        <p:tgtEl>
                                          <p:spTgt spid="69"/>
                                        </p:tgtEl>
                                      </p:cBhvr>
                                    </p:animEffect>
                                    <p:set>
                                      <p:cBhvr>
                                        <p:cTn id="134" dur="1" fill="hold">
                                          <p:stCondLst>
                                            <p:cond delay="1999"/>
                                          </p:stCondLst>
                                        </p:cTn>
                                        <p:tgtEl>
                                          <p:spTgt spid="69"/>
                                        </p:tgtEl>
                                        <p:attrNameLst>
                                          <p:attrName>style.visibility</p:attrName>
                                        </p:attrNameLst>
                                      </p:cBhvr>
                                      <p:to>
                                        <p:strVal val="hidden"/>
                                      </p:to>
                                    </p:set>
                                  </p:childTnLst>
                                </p:cTn>
                              </p:par>
                              <p:par>
                                <p:cTn id="135" presetID="35" presetClass="path" presetSubtype="0" fill="hold" nodeType="withEffect">
                                  <p:stCondLst>
                                    <p:cond delay="0"/>
                                  </p:stCondLst>
                                  <p:childTnLst>
                                    <p:animMotion origin="layout" path="M 0.22482 -0.00185 L 0.00104 -0.00023 " pathEditMode="relative" rAng="0" ptsTypes="AA">
                                      <p:cBhvr>
                                        <p:cTn id="136" dur="2000" fill="hold"/>
                                        <p:tgtEl>
                                          <p:spTgt spid="80"/>
                                        </p:tgtEl>
                                        <p:attrNameLst>
                                          <p:attrName>ppt_x</p:attrName>
                                          <p:attrName>ppt_y</p:attrName>
                                        </p:attrNameLst>
                                      </p:cBhvr>
                                      <p:rCtr x="-11198" y="69"/>
                                    </p:animMotion>
                                  </p:childTnLst>
                                </p:cTn>
                              </p:par>
                              <p:par>
                                <p:cTn id="137" presetID="22" presetClass="entr" presetSubtype="2" fill="hold" grpId="0" nodeType="withEffect">
                                  <p:stCondLst>
                                    <p:cond delay="0"/>
                                  </p:stCondLst>
                                  <p:childTnLst>
                                    <p:set>
                                      <p:cBhvr>
                                        <p:cTn id="138" dur="1" fill="hold">
                                          <p:stCondLst>
                                            <p:cond delay="0"/>
                                          </p:stCondLst>
                                        </p:cTn>
                                        <p:tgtEl>
                                          <p:spTgt spid="64"/>
                                        </p:tgtEl>
                                        <p:attrNameLst>
                                          <p:attrName>style.visibility</p:attrName>
                                        </p:attrNameLst>
                                      </p:cBhvr>
                                      <p:to>
                                        <p:strVal val="visible"/>
                                      </p:to>
                                    </p:set>
                                    <p:animEffect transition="in" filter="wipe(right)">
                                      <p:cBhvr>
                                        <p:cTn id="139" dur="2000"/>
                                        <p:tgtEl>
                                          <p:spTgt spid="64"/>
                                        </p:tgtEl>
                                      </p:cBhvr>
                                    </p:animEffect>
                                  </p:childTnLst>
                                </p:cTn>
                              </p:par>
                              <p:par>
                                <p:cTn id="140" presetID="22" presetClass="entr" presetSubtype="1" fill="hold" grpId="0" nodeType="withEffect">
                                  <p:stCondLst>
                                    <p:cond delay="0"/>
                                  </p:stCondLst>
                                  <p:childTnLst>
                                    <p:set>
                                      <p:cBhvr>
                                        <p:cTn id="141" dur="1" fill="hold">
                                          <p:stCondLst>
                                            <p:cond delay="0"/>
                                          </p:stCondLst>
                                        </p:cTn>
                                        <p:tgtEl>
                                          <p:spTgt spid="65"/>
                                        </p:tgtEl>
                                        <p:attrNameLst>
                                          <p:attrName>style.visibility</p:attrName>
                                        </p:attrNameLst>
                                      </p:cBhvr>
                                      <p:to>
                                        <p:strVal val="visible"/>
                                      </p:to>
                                    </p:set>
                                    <p:animEffect transition="in" filter="wipe(up)">
                                      <p:cBhvr>
                                        <p:cTn id="142" dur="500"/>
                                        <p:tgtEl>
                                          <p:spTgt spid="65"/>
                                        </p:tgtEl>
                                      </p:cBhvr>
                                    </p:animEffect>
                                  </p:childTnLst>
                                </p:cTn>
                              </p:par>
                              <p:par>
                                <p:cTn id="143" presetID="10" presetClass="exit" presetSubtype="0" fill="hold" nodeType="withEffect">
                                  <p:stCondLst>
                                    <p:cond delay="0"/>
                                  </p:stCondLst>
                                  <p:childTnLst>
                                    <p:animEffect transition="out" filter="fade">
                                      <p:cBhvr>
                                        <p:cTn id="144" dur="500"/>
                                        <p:tgtEl>
                                          <p:spTgt spid="51"/>
                                        </p:tgtEl>
                                      </p:cBhvr>
                                    </p:animEffect>
                                    <p:set>
                                      <p:cBhvr>
                                        <p:cTn id="145" dur="1" fill="hold">
                                          <p:stCondLst>
                                            <p:cond delay="499"/>
                                          </p:stCondLst>
                                        </p:cTn>
                                        <p:tgtEl>
                                          <p:spTgt spid="51"/>
                                        </p:tgtEl>
                                        <p:attrNameLst>
                                          <p:attrName>style.visibility</p:attrName>
                                        </p:attrNameLst>
                                      </p:cBhvr>
                                      <p:to>
                                        <p:strVal val="hidden"/>
                                      </p:to>
                                    </p:set>
                                  </p:childTnLst>
                                </p:cTn>
                              </p:par>
                              <p:par>
                                <p:cTn id="146" presetID="10" presetClass="entr" presetSubtype="0" fill="hold" nodeType="withEffect">
                                  <p:stCondLst>
                                    <p:cond delay="0"/>
                                  </p:stCondLst>
                                  <p:childTnLst>
                                    <p:set>
                                      <p:cBhvr>
                                        <p:cTn id="147" dur="1" fill="hold">
                                          <p:stCondLst>
                                            <p:cond delay="0"/>
                                          </p:stCondLst>
                                        </p:cTn>
                                        <p:tgtEl>
                                          <p:spTgt spid="61"/>
                                        </p:tgtEl>
                                        <p:attrNameLst>
                                          <p:attrName>style.visibility</p:attrName>
                                        </p:attrNameLst>
                                      </p:cBhvr>
                                      <p:to>
                                        <p:strVal val="visible"/>
                                      </p:to>
                                    </p:set>
                                    <p:animEffect transition="in" filter="fade">
                                      <p:cBhvr>
                                        <p:cTn id="148" dur="500"/>
                                        <p:tgtEl>
                                          <p:spTgt spid="61"/>
                                        </p:tgtEl>
                                      </p:cBhvr>
                                    </p:animEffect>
                                  </p:childTnLst>
                                </p:cTn>
                              </p:par>
                              <p:par>
                                <p:cTn id="149" presetID="22" presetClass="exit" presetSubtype="4" fill="hold" grpId="0" nodeType="withEffect">
                                  <p:stCondLst>
                                    <p:cond delay="1900"/>
                                  </p:stCondLst>
                                  <p:childTnLst>
                                    <p:animEffect transition="out" filter="wipe(down)">
                                      <p:cBhvr>
                                        <p:cTn id="150" dur="500"/>
                                        <p:tgtEl>
                                          <p:spTgt spid="53"/>
                                        </p:tgtEl>
                                      </p:cBhvr>
                                    </p:animEffect>
                                    <p:set>
                                      <p:cBhvr>
                                        <p:cTn id="151" dur="1" fill="hold">
                                          <p:stCondLst>
                                            <p:cond delay="499"/>
                                          </p:stCondLst>
                                        </p:cTn>
                                        <p:tgtEl>
                                          <p:spTgt spid="53"/>
                                        </p:tgtEl>
                                        <p:attrNameLst>
                                          <p:attrName>style.visibility</p:attrName>
                                        </p:attrNameLst>
                                      </p:cBhvr>
                                      <p:to>
                                        <p:strVal val="hidden"/>
                                      </p:to>
                                    </p:set>
                                  </p:childTnLst>
                                </p:cTn>
                              </p:par>
                            </p:childTnLst>
                          </p:cTn>
                        </p:par>
                        <p:par>
                          <p:cTn id="152" fill="hold">
                            <p:stCondLst>
                              <p:cond delay="2400"/>
                            </p:stCondLst>
                            <p:childTnLst>
                              <p:par>
                                <p:cTn id="153" presetID="10" presetClass="exit" presetSubtype="0" fill="hold" nodeType="afterEffect">
                                  <p:stCondLst>
                                    <p:cond delay="0"/>
                                  </p:stCondLst>
                                  <p:childTnLst>
                                    <p:animEffect transition="out" filter="fade">
                                      <p:cBhvr>
                                        <p:cTn id="154" dur="500"/>
                                        <p:tgtEl>
                                          <p:spTgt spid="61"/>
                                        </p:tgtEl>
                                      </p:cBhvr>
                                    </p:animEffect>
                                    <p:set>
                                      <p:cBhvr>
                                        <p:cTn id="155" dur="1" fill="hold">
                                          <p:stCondLst>
                                            <p:cond delay="499"/>
                                          </p:stCondLst>
                                        </p:cTn>
                                        <p:tgtEl>
                                          <p:spTgt spid="61"/>
                                        </p:tgtEl>
                                        <p:attrNameLst>
                                          <p:attrName>style.visibility</p:attrName>
                                        </p:attrNameLst>
                                      </p:cBhvr>
                                      <p:to>
                                        <p:strVal val="hidden"/>
                                      </p:to>
                                    </p:set>
                                  </p:childTnLst>
                                </p:cTn>
                              </p:par>
                              <p:par>
                                <p:cTn id="156" presetID="10" presetClass="entr" presetSubtype="0" fill="hold" nodeType="withEffect">
                                  <p:stCondLst>
                                    <p:cond delay="0"/>
                                  </p:stCondLst>
                                  <p:childTnLst>
                                    <p:set>
                                      <p:cBhvr>
                                        <p:cTn id="157" dur="1" fill="hold">
                                          <p:stCondLst>
                                            <p:cond delay="0"/>
                                          </p:stCondLst>
                                        </p:cTn>
                                        <p:tgtEl>
                                          <p:spTgt spid="37"/>
                                        </p:tgtEl>
                                        <p:attrNameLst>
                                          <p:attrName>style.visibility</p:attrName>
                                        </p:attrNameLst>
                                      </p:cBhvr>
                                      <p:to>
                                        <p:strVal val="visible"/>
                                      </p:to>
                                    </p:set>
                                    <p:animEffect transition="in" filter="fade">
                                      <p:cBhvr>
                                        <p:cTn id="158" dur="500"/>
                                        <p:tgtEl>
                                          <p:spTgt spid="37"/>
                                        </p:tgtEl>
                                      </p:cBhvr>
                                    </p:animEffect>
                                  </p:childTnLst>
                                </p:cTn>
                              </p:par>
                              <p:par>
                                <p:cTn id="159" presetID="1" presetClass="entr" presetSubtype="0" fill="hold" grpId="2" nodeType="withEffect">
                                  <p:stCondLst>
                                    <p:cond delay="0"/>
                                  </p:stCondLst>
                                  <p:childTnLst>
                                    <p:set>
                                      <p:cBhvr>
                                        <p:cTn id="160" dur="1" fill="hold">
                                          <p:stCondLst>
                                            <p:cond delay="0"/>
                                          </p:stCondLst>
                                        </p:cTn>
                                        <p:tgtEl>
                                          <p:spTgt spid="14"/>
                                        </p:tgtEl>
                                        <p:attrNameLst>
                                          <p:attrName>style.visibility</p:attrName>
                                        </p:attrNameLst>
                                      </p:cBhvr>
                                      <p:to>
                                        <p:strVal val="visible"/>
                                      </p:to>
                                    </p:set>
                                  </p:childTnLst>
                                </p:cTn>
                              </p:par>
                              <p:par>
                                <p:cTn id="161" presetID="1" presetClass="exit" presetSubtype="0" fill="hold" grpId="1" nodeType="withEffect">
                                  <p:stCondLst>
                                    <p:cond delay="0"/>
                                  </p:stCondLst>
                                  <p:childTnLst>
                                    <p:set>
                                      <p:cBhvr>
                                        <p:cTn id="162" dur="1" fill="hold">
                                          <p:stCondLst>
                                            <p:cond delay="0"/>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62"/>
                  </p:tgtEl>
                </p:cond>
              </p:nextCondLst>
            </p:seq>
          </p:childTnLst>
        </p:cTn>
      </p:par>
    </p:tnLst>
    <p:bldLst>
      <p:bldP spid="68" grpId="0" animBg="1"/>
      <p:bldP spid="68" grpId="1" animBg="1"/>
      <p:bldP spid="68" grpId="2" animBg="1"/>
      <p:bldP spid="69" grpId="0" animBg="1"/>
      <p:bldP spid="69" grpId="1" animBg="1"/>
      <p:bldP spid="69" grpId="2" animBg="1"/>
      <p:bldP spid="64" grpId="0" animBg="1"/>
      <p:bldP spid="64" grpId="1" animBg="1"/>
      <p:bldP spid="64" grpId="2" animBg="1"/>
      <p:bldP spid="41" grpId="0" animBg="1"/>
      <p:bldP spid="41" grpId="1" animBg="1"/>
      <p:bldP spid="41" grpId="2" animBg="1"/>
      <p:bldP spid="40" grpId="0" animBg="1"/>
      <p:bldP spid="40" grpId="1" animBg="1"/>
      <p:bldP spid="40" grpId="2" animBg="1"/>
      <p:bldP spid="65" grpId="0" animBg="1"/>
      <p:bldP spid="65" grpId="1" animBg="1"/>
      <p:bldP spid="65" grpId="2" animBg="1"/>
      <p:bldP spid="66" grpId="0"/>
      <p:bldP spid="66" grpId="1"/>
      <p:bldP spid="53" grpId="0" animBg="1"/>
      <p:bldP spid="53" grpId="1" animBg="1"/>
      <p:bldP spid="53" grpId="2" animBg="1"/>
      <p:bldP spid="67" grpId="0" animBg="1"/>
      <p:bldP spid="67" grpId="1" animBg="1"/>
      <p:bldP spid="67" grpId="2" animBg="1"/>
      <p:bldP spid="63" grpId="0"/>
      <p:bldP spid="77" grpId="0" animBg="1"/>
      <p:bldP spid="78" grpId="0"/>
      <p:bldP spid="79" grpId="0" animBg="1"/>
      <p:bldP spid="79" grpId="2" animBg="1"/>
      <p:bldP spid="14" grpId="0" animBg="1"/>
      <p:bldP spid="14" grpId="1" animBg="1"/>
      <p:bldP spid="14" grpId="2" animBg="1"/>
      <p:bldP spid="62" grpId="0" animBg="1"/>
      <p:bldP spid="62" grpId="1" animBg="1"/>
      <p:bldP spid="83" grpId="0"/>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 name="Cube 69"/>
          <p:cNvSpPr/>
          <p:nvPr/>
        </p:nvSpPr>
        <p:spPr>
          <a:xfrm>
            <a:off x="7380312" y="6223510"/>
            <a:ext cx="1611072" cy="516832"/>
          </a:xfrm>
          <a:prstGeom prst="cube">
            <a:avLst/>
          </a:prstGeom>
          <a:solidFill>
            <a:srgbClr val="D1960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Obstacle</a:t>
            </a:r>
            <a:endParaRPr lang="fr-FR" b="1" dirty="0"/>
          </a:p>
        </p:txBody>
      </p:sp>
      <p:sp>
        <p:nvSpPr>
          <p:cNvPr id="68" name="Rectangle 67"/>
          <p:cNvSpPr/>
          <p:nvPr/>
        </p:nvSpPr>
        <p:spPr>
          <a:xfrm>
            <a:off x="5816573" y="4365104"/>
            <a:ext cx="2237836" cy="1008112"/>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9" name="Rectangle 68"/>
          <p:cNvSpPr/>
          <p:nvPr/>
        </p:nvSpPr>
        <p:spPr>
          <a:xfrm>
            <a:off x="5119614" y="4365104"/>
            <a:ext cx="2443233" cy="1008112"/>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4" name="Rectangle 63"/>
          <p:cNvSpPr/>
          <p:nvPr/>
        </p:nvSpPr>
        <p:spPr>
          <a:xfrm>
            <a:off x="5828711" y="4396705"/>
            <a:ext cx="2237836"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60" name="Groupe 59"/>
          <p:cNvGrpSpPr/>
          <p:nvPr/>
        </p:nvGrpSpPr>
        <p:grpSpPr>
          <a:xfrm>
            <a:off x="4622657" y="2931426"/>
            <a:ext cx="3960439" cy="908480"/>
            <a:chOff x="870059" y="4818650"/>
            <a:chExt cx="3960439" cy="908480"/>
          </a:xfrm>
        </p:grpSpPr>
        <p:grpSp>
          <p:nvGrpSpPr>
            <p:cNvPr id="39" name="Groupe 38"/>
            <p:cNvGrpSpPr/>
            <p:nvPr/>
          </p:nvGrpSpPr>
          <p:grpSpPr>
            <a:xfrm>
              <a:off x="870059" y="4829506"/>
              <a:ext cx="3960439" cy="897624"/>
              <a:chOff x="5004047" y="4077072"/>
              <a:chExt cx="3960439" cy="897624"/>
            </a:xfrm>
          </p:grpSpPr>
          <p:sp>
            <p:nvSpPr>
              <p:cNvPr id="30" name="Rectangle à coins arrondis 29"/>
              <p:cNvSpPr/>
              <p:nvPr/>
            </p:nvSpPr>
            <p:spPr>
              <a:xfrm>
                <a:off x="5004047" y="4077072"/>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33" name="Groupe 32"/>
              <p:cNvGrpSpPr/>
              <p:nvPr/>
            </p:nvGrpSpPr>
            <p:grpSpPr>
              <a:xfrm>
                <a:off x="5364866" y="4104696"/>
                <a:ext cx="413965" cy="825616"/>
                <a:chOff x="899592" y="4149080"/>
                <a:chExt cx="413965" cy="825616"/>
              </a:xfrm>
              <a:solidFill>
                <a:srgbClr val="FF0000"/>
              </a:solidFill>
            </p:grpSpPr>
            <p:sp>
              <p:nvSpPr>
                <p:cNvPr id="34" name="Ellipse 33"/>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52" name="Flèche vers le haut 51"/>
            <p:cNvSpPr/>
            <p:nvPr/>
          </p:nvSpPr>
          <p:spPr>
            <a:xfrm>
              <a:off x="4020594" y="4818650"/>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41" name="Rectangle 40"/>
          <p:cNvSpPr/>
          <p:nvPr/>
        </p:nvSpPr>
        <p:spPr>
          <a:xfrm>
            <a:off x="5131752" y="4377490"/>
            <a:ext cx="2443233"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29" name="Groupe 28"/>
          <p:cNvGrpSpPr/>
          <p:nvPr/>
        </p:nvGrpSpPr>
        <p:grpSpPr>
          <a:xfrm>
            <a:off x="5082311" y="3945442"/>
            <a:ext cx="2999917" cy="1478640"/>
            <a:chOff x="999206" y="5118712"/>
            <a:chExt cx="2999917" cy="1478640"/>
          </a:xfrm>
        </p:grpSpPr>
        <p:sp>
          <p:nvSpPr>
            <p:cNvPr id="4" name="Rectangle 3"/>
            <p:cNvSpPr/>
            <p:nvPr/>
          </p:nvSpPr>
          <p:spPr>
            <a:xfrm>
              <a:off x="999206" y="5517698"/>
              <a:ext cx="2999917" cy="1079654"/>
            </a:xfrm>
            <a:prstGeom prst="rect">
              <a:avLst/>
            </a:prstGeom>
            <a:gradFill>
              <a:gsLst>
                <a:gs pos="0">
                  <a:schemeClr val="tx1">
                    <a:lumMod val="50000"/>
                    <a:alpha val="56000"/>
                  </a:schemeClr>
                </a:gs>
                <a:gs pos="50000">
                  <a:schemeClr val="bg1">
                    <a:lumMod val="50000"/>
                    <a:lumOff val="50000"/>
                    <a:alpha val="69000"/>
                  </a:schemeClr>
                </a:gs>
                <a:gs pos="100000">
                  <a:schemeClr val="bg1">
                    <a:lumMod val="75000"/>
                    <a:lumOff val="25000"/>
                    <a:alpha val="80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 name="Rectangle 8"/>
            <p:cNvSpPr/>
            <p:nvPr/>
          </p:nvSpPr>
          <p:spPr>
            <a:xfrm>
              <a:off x="1056142" y="5156897"/>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5" name="Rectangle 24"/>
            <p:cNvSpPr/>
            <p:nvPr/>
          </p:nvSpPr>
          <p:spPr>
            <a:xfrm>
              <a:off x="3847073" y="5118712"/>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Les vérins sans tige</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83568" y="1484784"/>
            <a:ext cx="7632848" cy="923330"/>
          </a:xfrm>
          <a:prstGeom prst="rect">
            <a:avLst/>
          </a:prstGeom>
          <a:noFill/>
        </p:spPr>
        <p:txBody>
          <a:bodyPr wrap="square" rtlCol="0">
            <a:spAutoFit/>
          </a:bodyPr>
          <a:lstStyle/>
          <a:p>
            <a:r>
              <a:rPr lang="fr-FR" dirty="0" smtClean="0"/>
              <a:t>Ce sont des actionneurs dont le rôle est de convertir l’énergie pneumatique en énergie mécanique (mouvement). Le piston n’actionne </a:t>
            </a:r>
            <a:r>
              <a:rPr lang="fr-FR" dirty="0"/>
              <a:t>plus </a:t>
            </a:r>
            <a:r>
              <a:rPr lang="fr-FR" dirty="0" smtClean="0"/>
              <a:t>directement une </a:t>
            </a:r>
            <a:r>
              <a:rPr lang="fr-FR" dirty="0"/>
              <a:t>tige </a:t>
            </a:r>
            <a:r>
              <a:rPr lang="fr-FR" dirty="0" smtClean="0"/>
              <a:t>solidaire. </a:t>
            </a:r>
            <a:endParaRPr lang="fr-FR" dirty="0"/>
          </a:p>
        </p:txBody>
      </p:sp>
      <p:sp>
        <p:nvSpPr>
          <p:cNvPr id="40" name="Rectangle 39"/>
          <p:cNvSpPr/>
          <p:nvPr/>
        </p:nvSpPr>
        <p:spPr>
          <a:xfrm>
            <a:off x="5161398" y="3945442"/>
            <a:ext cx="89856" cy="686552"/>
          </a:xfrm>
          <a:prstGeom prst="rect">
            <a:avLst/>
          </a:prstGeom>
          <a:solidFill>
            <a:schemeClr val="accent2">
              <a:alpha val="32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37" name="Groupe 36"/>
          <p:cNvGrpSpPr/>
          <p:nvPr/>
        </p:nvGrpSpPr>
        <p:grpSpPr>
          <a:xfrm>
            <a:off x="4622657" y="2936854"/>
            <a:ext cx="3960439" cy="897624"/>
            <a:chOff x="539553" y="4028905"/>
            <a:chExt cx="3960439" cy="897624"/>
          </a:xfrm>
        </p:grpSpPr>
        <p:grpSp>
          <p:nvGrpSpPr>
            <p:cNvPr id="38" name="Groupe 37"/>
            <p:cNvGrpSpPr/>
            <p:nvPr/>
          </p:nvGrpSpPr>
          <p:grpSpPr>
            <a:xfrm>
              <a:off x="539553" y="4028905"/>
              <a:ext cx="3960439" cy="897624"/>
              <a:chOff x="539552" y="4077072"/>
              <a:chExt cx="3960439" cy="897624"/>
            </a:xfrm>
          </p:grpSpPr>
          <p:sp>
            <p:nvSpPr>
              <p:cNvPr id="11" name="Rectangle à coins arrondis 10"/>
              <p:cNvSpPr/>
              <p:nvPr/>
            </p:nvSpPr>
            <p:spPr>
              <a:xfrm>
                <a:off x="539552" y="4077072"/>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28" name="Groupe 27"/>
              <p:cNvGrpSpPr/>
              <p:nvPr/>
            </p:nvGrpSpPr>
            <p:grpSpPr>
              <a:xfrm>
                <a:off x="899592" y="4115552"/>
                <a:ext cx="413965" cy="825616"/>
                <a:chOff x="899592" y="4149080"/>
                <a:chExt cx="413965" cy="825616"/>
              </a:xfrm>
            </p:grpSpPr>
            <p:sp>
              <p:nvSpPr>
                <p:cNvPr id="12" name="Ellipse 11"/>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avec flèche 25"/>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42" name="Flèche vers le haut 41"/>
            <p:cNvSpPr/>
            <p:nvPr/>
          </p:nvSpPr>
          <p:spPr>
            <a:xfrm>
              <a:off x="3690492"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51" name="Groupe 50"/>
          <p:cNvGrpSpPr/>
          <p:nvPr/>
        </p:nvGrpSpPr>
        <p:grpSpPr>
          <a:xfrm>
            <a:off x="4622657" y="2936854"/>
            <a:ext cx="3960439" cy="897624"/>
            <a:chOff x="539553" y="4028905"/>
            <a:chExt cx="3960439" cy="897624"/>
          </a:xfrm>
        </p:grpSpPr>
        <p:sp>
          <p:nvSpPr>
            <p:cNvPr id="46" name="Rectangle à coins arrondis 45"/>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47" name="Groupe 46"/>
            <p:cNvGrpSpPr/>
            <p:nvPr/>
          </p:nvGrpSpPr>
          <p:grpSpPr>
            <a:xfrm>
              <a:off x="3673397" y="4064909"/>
              <a:ext cx="413965" cy="825616"/>
              <a:chOff x="899592" y="4149080"/>
              <a:chExt cx="413965" cy="825616"/>
            </a:xfrm>
          </p:grpSpPr>
          <p:sp>
            <p:nvSpPr>
              <p:cNvPr id="48" name="Ellipse 47"/>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45" name="Flèche vers le haut 44"/>
            <p:cNvSpPr/>
            <p:nvPr/>
          </p:nvSpPr>
          <p:spPr>
            <a:xfrm>
              <a:off x="822681"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grpSp>
        <p:nvGrpSpPr>
          <p:cNvPr id="61" name="Groupe 60"/>
          <p:cNvGrpSpPr/>
          <p:nvPr/>
        </p:nvGrpSpPr>
        <p:grpSpPr>
          <a:xfrm>
            <a:off x="4622657" y="2936854"/>
            <a:ext cx="3960439" cy="897624"/>
            <a:chOff x="5200778" y="5073154"/>
            <a:chExt cx="3960439" cy="897624"/>
          </a:xfrm>
        </p:grpSpPr>
        <p:sp>
          <p:nvSpPr>
            <p:cNvPr id="54" name="Rectangle à coins arrondis 53"/>
            <p:cNvSpPr/>
            <p:nvPr/>
          </p:nvSpPr>
          <p:spPr>
            <a:xfrm>
              <a:off x="5200778" y="5073154"/>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55" name="Groupe 54"/>
            <p:cNvGrpSpPr/>
            <p:nvPr/>
          </p:nvGrpSpPr>
          <p:grpSpPr>
            <a:xfrm>
              <a:off x="8353025" y="5109158"/>
              <a:ext cx="413965" cy="825616"/>
              <a:chOff x="899592" y="4149080"/>
              <a:chExt cx="413965" cy="825616"/>
            </a:xfrm>
            <a:solidFill>
              <a:srgbClr val="FF0000"/>
            </a:solidFill>
          </p:grpSpPr>
          <p:sp>
            <p:nvSpPr>
              <p:cNvPr id="56" name="Ellipse 55"/>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avec flèche 57"/>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59" name="Flèche vers le haut 58"/>
            <p:cNvSpPr/>
            <p:nvPr/>
          </p:nvSpPr>
          <p:spPr>
            <a:xfrm>
              <a:off x="5528599" y="5090079"/>
              <a:ext cx="539411" cy="864096"/>
            </a:xfrm>
            <a:prstGeom prst="upArrow">
              <a:avLst/>
            </a:prstGeom>
            <a:solidFill>
              <a:schemeClr val="accent2"/>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65" name="Rectangle 64"/>
          <p:cNvSpPr/>
          <p:nvPr/>
        </p:nvSpPr>
        <p:spPr>
          <a:xfrm>
            <a:off x="7930178" y="3945442"/>
            <a:ext cx="92170" cy="710526"/>
          </a:xfrm>
          <a:prstGeom prst="rect">
            <a:avLst/>
          </a:prstGeom>
          <a:solidFill>
            <a:schemeClr val="accent2">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6" name="ZoneTexte 65"/>
          <p:cNvSpPr txBox="1"/>
          <p:nvPr/>
        </p:nvSpPr>
        <p:spPr>
          <a:xfrm>
            <a:off x="5270729" y="5867980"/>
            <a:ext cx="1915356" cy="646331"/>
          </a:xfrm>
          <a:prstGeom prst="rect">
            <a:avLst/>
          </a:prstGeom>
          <a:noFill/>
        </p:spPr>
        <p:txBody>
          <a:bodyPr wrap="square" rtlCol="0">
            <a:spAutoFit/>
          </a:bodyPr>
          <a:lstStyle/>
          <a:p>
            <a:r>
              <a:rPr lang="fr-FR" b="1" dirty="0" smtClean="0"/>
              <a:t>Charge à déplacer</a:t>
            </a:r>
            <a:endParaRPr lang="fr-FR" b="1" dirty="0"/>
          </a:p>
        </p:txBody>
      </p:sp>
      <p:sp>
        <p:nvSpPr>
          <p:cNvPr id="53" name="Rectangle 52"/>
          <p:cNvSpPr/>
          <p:nvPr/>
        </p:nvSpPr>
        <p:spPr>
          <a:xfrm>
            <a:off x="5151225" y="3898841"/>
            <a:ext cx="89856" cy="686552"/>
          </a:xfrm>
          <a:prstGeom prst="rect">
            <a:avLst/>
          </a:prstGeom>
          <a:solidFill>
            <a:schemeClr val="accent1">
              <a:lumMod val="75000"/>
              <a:alpha val="32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7" name="Rectangle 66"/>
          <p:cNvSpPr/>
          <p:nvPr/>
        </p:nvSpPr>
        <p:spPr>
          <a:xfrm>
            <a:off x="7930178" y="3933455"/>
            <a:ext cx="92170" cy="710526"/>
          </a:xfrm>
          <a:prstGeom prst="rect">
            <a:avLst/>
          </a:prstGeom>
          <a:solidFill>
            <a:schemeClr val="accent1">
              <a:lumMod val="75000"/>
              <a:alpha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3" name="ZoneTexte 62"/>
          <p:cNvSpPr txBox="1"/>
          <p:nvPr/>
        </p:nvSpPr>
        <p:spPr>
          <a:xfrm>
            <a:off x="3435812" y="5996878"/>
            <a:ext cx="1573847" cy="646331"/>
          </a:xfrm>
          <a:prstGeom prst="rect">
            <a:avLst/>
          </a:prstGeom>
          <a:noFill/>
        </p:spPr>
        <p:txBody>
          <a:bodyPr wrap="square" rtlCol="0">
            <a:spAutoFit/>
          </a:bodyPr>
          <a:lstStyle/>
          <a:p>
            <a:r>
              <a:rPr lang="fr-FR" dirty="0" smtClean="0"/>
              <a:t>Aimants permanents</a:t>
            </a:r>
            <a:endParaRPr lang="fr-FR" dirty="0"/>
          </a:p>
        </p:txBody>
      </p:sp>
      <p:cxnSp>
        <p:nvCxnSpPr>
          <p:cNvPr id="75" name="Connecteur droit avec flèche 74"/>
          <p:cNvCxnSpPr/>
          <p:nvPr/>
        </p:nvCxnSpPr>
        <p:spPr>
          <a:xfrm flipV="1">
            <a:off x="4622657" y="4884255"/>
            <a:ext cx="721575" cy="1357386"/>
          </a:xfrm>
          <a:prstGeom prst="straightConnector1">
            <a:avLst/>
          </a:prstGeom>
          <a:ln w="57150">
            <a:solidFill>
              <a:schemeClr val="bg1">
                <a:lumMod val="95000"/>
                <a:lumOff val="5000"/>
              </a:schemeClr>
            </a:solidFill>
            <a:tailEnd type="arrow"/>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cxnSp>
        <p:nvCxnSpPr>
          <p:cNvPr id="76" name="Connecteur droit avec flèche 75"/>
          <p:cNvCxnSpPr/>
          <p:nvPr/>
        </p:nvCxnSpPr>
        <p:spPr>
          <a:xfrm flipV="1">
            <a:off x="4622657" y="5576484"/>
            <a:ext cx="661495" cy="635013"/>
          </a:xfrm>
          <a:prstGeom prst="straightConnector1">
            <a:avLst/>
          </a:prstGeom>
          <a:ln w="57150">
            <a:solidFill>
              <a:schemeClr val="bg1">
                <a:lumMod val="95000"/>
                <a:lumOff val="5000"/>
              </a:schemeClr>
            </a:solidFill>
            <a:tailEnd type="arrow"/>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cxnSp>
      <p:sp>
        <p:nvSpPr>
          <p:cNvPr id="78" name="ZoneTexte 77"/>
          <p:cNvSpPr txBox="1"/>
          <p:nvPr/>
        </p:nvSpPr>
        <p:spPr>
          <a:xfrm>
            <a:off x="7451529" y="5589240"/>
            <a:ext cx="1656975" cy="646331"/>
          </a:xfrm>
          <a:prstGeom prst="rect">
            <a:avLst/>
          </a:prstGeom>
          <a:noFill/>
        </p:spPr>
        <p:txBody>
          <a:bodyPr wrap="square" rtlCol="0">
            <a:spAutoFit/>
          </a:bodyPr>
          <a:lstStyle/>
          <a:p>
            <a:r>
              <a:rPr lang="fr-FR" dirty="0" smtClean="0"/>
              <a:t>Cliquez sur « obstacle » </a:t>
            </a:r>
            <a:endParaRPr lang="fr-FR" dirty="0"/>
          </a:p>
        </p:txBody>
      </p:sp>
      <p:sp>
        <p:nvSpPr>
          <p:cNvPr id="79" name="Rectangle 78">
            <a:hlinkClick r:id="rId3" action="ppaction://hlinksldjump"/>
          </p:cNvPr>
          <p:cNvSpPr/>
          <p:nvPr/>
        </p:nvSpPr>
        <p:spPr>
          <a:xfrm>
            <a:off x="5217960" y="4821854"/>
            <a:ext cx="3936250" cy="2047129"/>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ZoneTexte 82"/>
          <p:cNvSpPr txBox="1"/>
          <p:nvPr/>
        </p:nvSpPr>
        <p:spPr>
          <a:xfrm>
            <a:off x="179512" y="2857557"/>
            <a:ext cx="4443145" cy="3139321"/>
          </a:xfrm>
          <a:prstGeom prst="rect">
            <a:avLst/>
          </a:prstGeom>
          <a:noFill/>
        </p:spPr>
        <p:txBody>
          <a:bodyPr wrap="square" rtlCol="0">
            <a:spAutoFit/>
          </a:bodyPr>
          <a:lstStyle/>
          <a:p>
            <a:r>
              <a:rPr lang="fr-FR" b="1" u="sng" dirty="0" smtClean="0"/>
              <a:t>Vérin Magnétique: </a:t>
            </a:r>
          </a:p>
          <a:p>
            <a:r>
              <a:rPr lang="fr-FR" dirty="0" smtClean="0"/>
              <a:t/>
            </a:r>
            <a:br>
              <a:rPr lang="fr-FR" dirty="0" smtClean="0"/>
            </a:br>
            <a:r>
              <a:rPr lang="fr-FR" dirty="0" smtClean="0"/>
              <a:t>La mise en pression d’une chambre (coté d’un vérin) provoque la translation du piston lié magnétiquement avec la charge à déplacer sur le coté du vérin (Piston et module extérieur aimanté).</a:t>
            </a:r>
          </a:p>
          <a:p>
            <a:r>
              <a:rPr lang="fr-FR" dirty="0" smtClean="0"/>
              <a:t>La mise en pression de l’autre chambre (l’autre entrée) provoque la translation en sens inverse.</a:t>
            </a:r>
          </a:p>
        </p:txBody>
      </p:sp>
      <p:grpSp>
        <p:nvGrpSpPr>
          <p:cNvPr id="71" name="Groupe 70"/>
          <p:cNvGrpSpPr/>
          <p:nvPr/>
        </p:nvGrpSpPr>
        <p:grpSpPr>
          <a:xfrm>
            <a:off x="5397441" y="4387098"/>
            <a:ext cx="470703" cy="1008112"/>
            <a:chOff x="251520" y="2852936"/>
            <a:chExt cx="470703" cy="1008112"/>
          </a:xfrm>
          <a:gradFill>
            <a:gsLst>
              <a:gs pos="14000">
                <a:schemeClr val="bg1"/>
              </a:gs>
              <a:gs pos="47000">
                <a:schemeClr val="bg1">
                  <a:lumMod val="50000"/>
                  <a:lumOff val="50000"/>
                </a:schemeClr>
              </a:gs>
              <a:gs pos="84000">
                <a:schemeClr val="bg1"/>
              </a:gs>
            </a:gsLst>
            <a:lin ang="5400000" scaled="0"/>
          </a:gradFill>
        </p:grpSpPr>
        <p:sp>
          <p:nvSpPr>
            <p:cNvPr id="72" name="Rectangle 71"/>
            <p:cNvSpPr/>
            <p:nvPr/>
          </p:nvSpPr>
          <p:spPr>
            <a:xfrm>
              <a:off x="251520" y="285293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5"/>
            <p:cNvSpPr/>
            <p:nvPr/>
          </p:nvSpPr>
          <p:spPr>
            <a:xfrm>
              <a:off x="274264" y="2872152"/>
              <a:ext cx="447959" cy="979288"/>
            </a:xfrm>
            <a:prstGeom prst="roundRect">
              <a:avLst/>
            </a:prstGeom>
            <a:gradFill>
              <a:gsLst>
                <a:gs pos="14000">
                  <a:schemeClr val="bg1">
                    <a:lumMod val="95000"/>
                    <a:lumOff val="5000"/>
                  </a:schemeClr>
                </a:gs>
                <a:gs pos="47000">
                  <a:schemeClr val="tx1">
                    <a:lumMod val="65000"/>
                  </a:schemeClr>
                </a:gs>
                <a:gs pos="84000">
                  <a:schemeClr val="bg1"/>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4" name="Rectangle 5"/>
          <p:cNvSpPr/>
          <p:nvPr/>
        </p:nvSpPr>
        <p:spPr>
          <a:xfrm>
            <a:off x="5369702" y="5456055"/>
            <a:ext cx="548924" cy="324933"/>
          </a:xfrm>
          <a:prstGeom prst="roundRect">
            <a:avLst/>
          </a:prstGeom>
          <a:gradFill>
            <a:gsLst>
              <a:gs pos="14000">
                <a:srgbClr val="31F703"/>
              </a:gs>
              <a:gs pos="47000">
                <a:srgbClr val="6DB44A"/>
              </a:gs>
              <a:gs pos="84000">
                <a:srgbClr val="00FF00"/>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3779912" y="2386711"/>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3792797" y="2459103"/>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30304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1" nodeType="withEffect">
                                  <p:stCondLst>
                                    <p:cond delay="0"/>
                                  </p:stCondLst>
                                  <p:childTnLst>
                                    <p:set>
                                      <p:cBhvr>
                                        <p:cTn id="6" dur="1" fill="hold">
                                          <p:stCondLst>
                                            <p:cond delay="0"/>
                                          </p:stCondLst>
                                        </p:cTn>
                                        <p:tgtEl>
                                          <p:spTgt spid="64"/>
                                        </p:tgtEl>
                                        <p:attrNameLst>
                                          <p:attrName>style.visibility</p:attrName>
                                        </p:attrNameLst>
                                      </p:cBhvr>
                                      <p:to>
                                        <p:strVal val="hidden"/>
                                      </p:to>
                                    </p:set>
                                  </p:childTnLst>
                                </p:cTn>
                              </p:par>
                              <p:par>
                                <p:cTn id="7" presetID="1" presetClass="exit" presetSubtype="0" fill="hold" grpId="1" nodeType="withEffect">
                                  <p:stCondLst>
                                    <p:cond delay="0"/>
                                  </p:stCondLst>
                                  <p:childTnLst>
                                    <p:set>
                                      <p:cBhvr>
                                        <p:cTn id="8" dur="1" fill="hold">
                                          <p:stCondLst>
                                            <p:cond delay="0"/>
                                          </p:stCondLst>
                                        </p:cTn>
                                        <p:tgtEl>
                                          <p:spTgt spid="65"/>
                                        </p:tgtEl>
                                        <p:attrNameLst>
                                          <p:attrName>style.visibility</p:attrName>
                                        </p:attrNameLst>
                                      </p:cBhvr>
                                      <p:to>
                                        <p:strVal val="hidden"/>
                                      </p:to>
                                    </p:set>
                                  </p:childTnLst>
                                </p:cTn>
                              </p:par>
                              <p:par>
                                <p:cTn id="9" presetID="1" presetClass="exit" presetSubtype="0" fill="hold" grpId="2" nodeType="withEffect">
                                  <p:stCondLst>
                                    <p:cond delay="0"/>
                                  </p:stCondLst>
                                  <p:childTnLst>
                                    <p:set>
                                      <p:cBhvr>
                                        <p:cTn id="10" dur="1" fill="hold">
                                          <p:stCondLst>
                                            <p:cond delay="0"/>
                                          </p:stCondLst>
                                        </p:cTn>
                                        <p:tgtEl>
                                          <p:spTgt spid="67"/>
                                        </p:tgtEl>
                                        <p:attrNameLst>
                                          <p:attrName>style.visibility</p:attrName>
                                        </p:attrNameLst>
                                      </p:cBhvr>
                                      <p:to>
                                        <p:strVal val="hidden"/>
                                      </p:to>
                                    </p:set>
                                  </p:childTnLst>
                                </p:cTn>
                              </p:par>
                              <p:par>
                                <p:cTn id="11" presetID="1" presetClass="exit" presetSubtype="0" fill="hold" grpId="1" nodeType="withEffect">
                                  <p:stCondLst>
                                    <p:cond delay="0"/>
                                  </p:stCondLst>
                                  <p:childTnLst>
                                    <p:set>
                                      <p:cBhvr>
                                        <p:cTn id="12" dur="1" fill="hold">
                                          <p:stCondLst>
                                            <p:cond delay="0"/>
                                          </p:stCondLst>
                                        </p:cTn>
                                        <p:tgtEl>
                                          <p:spTgt spid="40"/>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53"/>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41"/>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68"/>
                                        </p:tgtEl>
                                        <p:attrNameLst>
                                          <p:attrName>style.visibility</p:attrName>
                                        </p:attrNameLst>
                                      </p:cBhvr>
                                      <p:to>
                                        <p:strVal val="hidden"/>
                                      </p:to>
                                    </p:set>
                                  </p:childTnLst>
                                </p:cTn>
                              </p:par>
                              <p:par>
                                <p:cTn id="19" presetID="1" presetClass="exit" presetSubtype="0" fill="hold" grpId="2" nodeType="withEffect">
                                  <p:stCondLst>
                                    <p:cond delay="0"/>
                                  </p:stCondLst>
                                  <p:childTnLst>
                                    <p:set>
                                      <p:cBhvr>
                                        <p:cTn id="20" dur="1" fill="hold">
                                          <p:stCondLst>
                                            <p:cond delay="0"/>
                                          </p:stCondLst>
                                        </p:cTn>
                                        <p:tgtEl>
                                          <p:spTgt spid="69"/>
                                        </p:tgtEl>
                                        <p:attrNameLst>
                                          <p:attrName>style.visibility</p:attrName>
                                        </p:attrNameLst>
                                      </p:cBhvr>
                                      <p:to>
                                        <p:strVal val="hidden"/>
                                      </p:to>
                                    </p:set>
                                  </p:childTnLst>
                                </p:cTn>
                              </p:par>
                              <p:par>
                                <p:cTn id="21" presetID="42" presetClass="path" presetSubtype="0" accel="50000" decel="50000" fill="hold" grpId="0" nodeType="withEffect">
                                  <p:stCondLst>
                                    <p:cond delay="0"/>
                                  </p:stCondLst>
                                  <p:childTnLst>
                                    <p:animMotion origin="layout" path="M 1.11111E-6 1.11111E-6 L -0.13524 -0.10903 " pathEditMode="relative" rAng="0" ptsTypes="AA">
                                      <p:cBhvr>
                                        <p:cTn id="22" dur="2000" fill="hold"/>
                                        <p:tgtEl>
                                          <p:spTgt spid="70"/>
                                        </p:tgtEl>
                                        <p:attrNameLst>
                                          <p:attrName>ppt_x</p:attrName>
                                          <p:attrName>ppt_y</p:attrName>
                                        </p:attrNameLst>
                                      </p:cBhvr>
                                      <p:rCtr x="-6771" y="-546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grpId="2" nodeType="withEffect">
                                  <p:stCondLst>
                                    <p:cond delay="0"/>
                                  </p:stCondLst>
                                  <p:childTnLst>
                                    <p:set>
                                      <p:cBhvr>
                                        <p:cTn id="27" dur="1" fill="hold">
                                          <p:stCondLst>
                                            <p:cond delay="0"/>
                                          </p:stCondLst>
                                        </p:cTn>
                                        <p:tgtEl>
                                          <p:spTgt spid="64"/>
                                        </p:tgtEl>
                                        <p:attrNameLst>
                                          <p:attrName>style.visibility</p:attrName>
                                        </p:attrNameLst>
                                      </p:cBhvr>
                                      <p:to>
                                        <p:strVal val="hidden"/>
                                      </p:to>
                                    </p:set>
                                  </p:childTnLst>
                                </p:cTn>
                              </p:par>
                              <p:par>
                                <p:cTn id="28" presetID="1" presetClass="exit" presetSubtype="0" fill="hold" grpId="2" nodeType="withEffect">
                                  <p:stCondLst>
                                    <p:cond delay="0"/>
                                  </p:stCondLst>
                                  <p:childTnLst>
                                    <p:set>
                                      <p:cBhvr>
                                        <p:cTn id="29" dur="1" fill="hold">
                                          <p:stCondLst>
                                            <p:cond delay="0"/>
                                          </p:stCondLst>
                                        </p:cTn>
                                        <p:tgtEl>
                                          <p:spTgt spid="65"/>
                                        </p:tgtEl>
                                        <p:attrNameLst>
                                          <p:attrName>style.visibility</p:attrName>
                                        </p:attrNameLst>
                                      </p:cBhvr>
                                      <p:to>
                                        <p:strVal val="hidden"/>
                                      </p:to>
                                    </p:set>
                                  </p:childTnLst>
                                </p:cTn>
                              </p:par>
                            </p:childTnLst>
                          </p:cTn>
                        </p:par>
                        <p:par>
                          <p:cTn id="30" fill="hold">
                            <p:stCondLst>
                              <p:cond delay="0"/>
                            </p:stCondLst>
                            <p:childTnLst>
                              <p:par>
                                <p:cTn id="31" presetID="10" presetClass="entr" presetSubtype="0" fill="hold" nodeType="after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fade">
                                      <p:cBhvr>
                                        <p:cTn id="33" dur="500"/>
                                        <p:tgtEl>
                                          <p:spTgt spid="60"/>
                                        </p:tgtEl>
                                      </p:cBhvr>
                                    </p:animEffect>
                                  </p:childTnLst>
                                </p:cTn>
                              </p:par>
                              <p:par>
                                <p:cTn id="34" presetID="10" presetClass="exit" presetSubtype="0" fill="hold" grpId="0" nodeType="withEffect">
                                  <p:stCondLst>
                                    <p:cond delay="0"/>
                                  </p:stCondLst>
                                  <p:childTnLst>
                                    <p:animEffect transition="out" filter="fade">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37"/>
                                        </p:tgtEl>
                                      </p:cBhvr>
                                    </p:animEffect>
                                    <p:set>
                                      <p:cBhvr>
                                        <p:cTn id="39" dur="1" fill="hold">
                                          <p:stCondLst>
                                            <p:cond delay="499"/>
                                          </p:stCondLst>
                                        </p:cTn>
                                        <p:tgtEl>
                                          <p:spTgt spid="37"/>
                                        </p:tgtEl>
                                        <p:attrNameLst>
                                          <p:attrName>style.visibility</p:attrName>
                                        </p:attrNameLst>
                                      </p:cBhvr>
                                      <p:to>
                                        <p:strVal val="hidden"/>
                                      </p:to>
                                    </p:set>
                                  </p:childTnLst>
                                </p:cTn>
                              </p:par>
                              <p:par>
                                <p:cTn id="40" presetID="10" presetClass="entr" presetSubtype="0" fill="hold" grpId="2" nodeType="withEffect">
                                  <p:stCondLst>
                                    <p:cond delay="0"/>
                                  </p:stCondLst>
                                  <p:childTnLst>
                                    <p:set>
                                      <p:cBhvr>
                                        <p:cTn id="41" dur="1" fill="hold">
                                          <p:stCondLst>
                                            <p:cond delay="0"/>
                                          </p:stCondLst>
                                        </p:cTn>
                                        <p:tgtEl>
                                          <p:spTgt spid="68"/>
                                        </p:tgtEl>
                                        <p:attrNameLst>
                                          <p:attrName>style.visibility</p:attrName>
                                        </p:attrNameLst>
                                      </p:cBhvr>
                                      <p:to>
                                        <p:strVal val="visible"/>
                                      </p:to>
                                    </p:set>
                                    <p:animEffect transition="in" filter="fade">
                                      <p:cBhvr>
                                        <p:cTn id="42" dur="10"/>
                                        <p:tgtEl>
                                          <p:spTgt spid="68"/>
                                        </p:tgtEl>
                                      </p:cBhvr>
                                    </p:animEffect>
                                  </p:childTnLst>
                                </p:cTn>
                              </p:par>
                              <p:par>
                                <p:cTn id="43" presetID="42" presetClass="path" presetSubtype="0" fill="hold" nodeType="withEffect">
                                  <p:stCondLst>
                                    <p:cond delay="0"/>
                                  </p:stCondLst>
                                  <p:childTnLst>
                                    <p:animMotion origin="layout" path="M 2.5E-6 -3.7037E-7 L 0.22482 -0.00185 " pathEditMode="relative" rAng="0" ptsTypes="AA">
                                      <p:cBhvr>
                                        <p:cTn id="44" dur="2000" fill="hold"/>
                                        <p:tgtEl>
                                          <p:spTgt spid="71"/>
                                        </p:tgtEl>
                                        <p:attrNameLst>
                                          <p:attrName>ppt_x</p:attrName>
                                          <p:attrName>ppt_y</p:attrName>
                                        </p:attrNameLst>
                                      </p:cBhvr>
                                      <p:rCtr x="11233" y="-93"/>
                                    </p:animMotion>
                                  </p:childTnLst>
                                </p:cTn>
                              </p:par>
                              <p:par>
                                <p:cTn id="45" presetID="63" presetClass="path" presetSubtype="0" fill="hold" grpId="0" nodeType="withEffect">
                                  <p:stCondLst>
                                    <p:cond delay="0"/>
                                  </p:stCondLst>
                                  <p:childTnLst>
                                    <p:animMotion origin="layout" path="M 2.5E-6 -3.33333E-6 L 0.02066 0.00116 " pathEditMode="relative" rAng="0" ptsTypes="AA">
                                      <p:cBhvr>
                                        <p:cTn id="46" dur="400" fill="hold"/>
                                        <p:tgtEl>
                                          <p:spTgt spid="74"/>
                                        </p:tgtEl>
                                        <p:attrNameLst>
                                          <p:attrName>ppt_x</p:attrName>
                                          <p:attrName>ppt_y</p:attrName>
                                        </p:attrNameLst>
                                      </p:cBhvr>
                                      <p:rCtr x="1024" y="46"/>
                                    </p:animMotion>
                                  </p:childTnLst>
                                </p:cTn>
                              </p:par>
                              <p:par>
                                <p:cTn id="47" presetID="22" presetClass="exit" presetSubtype="8" fill="hold" grpId="0" nodeType="withEffect">
                                  <p:stCondLst>
                                    <p:cond delay="0"/>
                                  </p:stCondLst>
                                  <p:childTnLst>
                                    <p:animEffect transition="out" filter="wipe(left)">
                                      <p:cBhvr>
                                        <p:cTn id="48" dur="2000"/>
                                        <p:tgtEl>
                                          <p:spTgt spid="68"/>
                                        </p:tgtEl>
                                      </p:cBhvr>
                                    </p:animEffect>
                                    <p:set>
                                      <p:cBhvr>
                                        <p:cTn id="49" dur="1" fill="hold">
                                          <p:stCondLst>
                                            <p:cond delay="1999"/>
                                          </p:stCondLst>
                                        </p:cTn>
                                        <p:tgtEl>
                                          <p:spTgt spid="68"/>
                                        </p:tgtEl>
                                        <p:attrNameLst>
                                          <p:attrName>style.visibility</p:attrName>
                                        </p:attrNameLst>
                                      </p:cBhvr>
                                      <p:to>
                                        <p:strVal val="hidden"/>
                                      </p:to>
                                    </p:set>
                                  </p:childTnLst>
                                </p:cTn>
                              </p:par>
                              <p:par>
                                <p:cTn id="50" presetID="22" presetClass="entr" presetSubtype="4" fill="hold" grpId="1" nodeType="withEffect">
                                  <p:stCondLst>
                                    <p:cond delay="0"/>
                                  </p:stCondLst>
                                  <p:childTnLst>
                                    <p:set>
                                      <p:cBhvr>
                                        <p:cTn id="51" dur="1" fill="hold">
                                          <p:stCondLst>
                                            <p:cond delay="0"/>
                                          </p:stCondLst>
                                        </p:cTn>
                                        <p:tgtEl>
                                          <p:spTgt spid="67"/>
                                        </p:tgtEl>
                                        <p:attrNameLst>
                                          <p:attrName>style.visibility</p:attrName>
                                        </p:attrNameLst>
                                      </p:cBhvr>
                                      <p:to>
                                        <p:strVal val="visible"/>
                                      </p:to>
                                    </p:set>
                                    <p:animEffect transition="in" filter="wipe(down)">
                                      <p:cBhvr>
                                        <p:cTn id="52" dur="500"/>
                                        <p:tgtEl>
                                          <p:spTgt spid="67"/>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ipe(up)">
                                      <p:cBhvr>
                                        <p:cTn id="55" dur="500"/>
                                        <p:tgtEl>
                                          <p:spTgt spid="40"/>
                                        </p:tgtEl>
                                      </p:cBhvr>
                                    </p:animEffect>
                                  </p:childTnLst>
                                </p:cTn>
                              </p:par>
                              <p:par>
                                <p:cTn id="56" presetID="22" presetClass="entr" presetSubtype="8" fill="hold" grpId="0" nodeType="withEffect">
                                  <p:stCondLst>
                                    <p:cond delay="100"/>
                                  </p:stCondLst>
                                  <p:childTnLst>
                                    <p:set>
                                      <p:cBhvr>
                                        <p:cTn id="57" dur="1" fill="hold">
                                          <p:stCondLst>
                                            <p:cond delay="0"/>
                                          </p:stCondLst>
                                        </p:cTn>
                                        <p:tgtEl>
                                          <p:spTgt spid="41"/>
                                        </p:tgtEl>
                                        <p:attrNameLst>
                                          <p:attrName>style.visibility</p:attrName>
                                        </p:attrNameLst>
                                      </p:cBhvr>
                                      <p:to>
                                        <p:strVal val="visible"/>
                                      </p:to>
                                    </p:set>
                                    <p:animEffect transition="in" filter="wipe(left)">
                                      <p:cBhvr>
                                        <p:cTn id="58" dur="1900"/>
                                        <p:tgtEl>
                                          <p:spTgt spid="41"/>
                                        </p:tgtEl>
                                      </p:cBhvr>
                                    </p:animEffect>
                                  </p:childTnLst>
                                </p:cTn>
                              </p:par>
                              <p:par>
                                <p:cTn id="59" presetID="22" presetClass="exit" presetSubtype="4" fill="hold" grpId="0" nodeType="withEffect">
                                  <p:stCondLst>
                                    <p:cond delay="2100"/>
                                  </p:stCondLst>
                                  <p:childTnLst>
                                    <p:animEffect transition="out" filter="wipe(down)">
                                      <p:cBhvr>
                                        <p:cTn id="60" dur="400"/>
                                        <p:tgtEl>
                                          <p:spTgt spid="67"/>
                                        </p:tgtEl>
                                      </p:cBhvr>
                                    </p:animEffect>
                                    <p:set>
                                      <p:cBhvr>
                                        <p:cTn id="61" dur="1" fill="hold">
                                          <p:stCondLst>
                                            <p:cond delay="399"/>
                                          </p:stCondLst>
                                        </p:cTn>
                                        <p:tgtEl>
                                          <p:spTgt spid="67"/>
                                        </p:tgtEl>
                                        <p:attrNameLst>
                                          <p:attrName>style.visibility</p:attrName>
                                        </p:attrNameLst>
                                      </p:cBhvr>
                                      <p:to>
                                        <p:strVal val="hidden"/>
                                      </p:to>
                                    </p:set>
                                  </p:childTnLst>
                                </p:cTn>
                              </p:par>
                            </p:childTnLst>
                          </p:cTn>
                        </p:par>
                        <p:par>
                          <p:cTn id="62" fill="hold">
                            <p:stCondLst>
                              <p:cond delay="2500"/>
                            </p:stCondLst>
                            <p:childTnLst>
                              <p:par>
                                <p:cTn id="63" presetID="1" presetClass="entr" presetSubtype="0" fill="hold" grpId="0" nodeType="afterEffect">
                                  <p:stCondLst>
                                    <p:cond delay="0"/>
                                  </p:stCondLst>
                                  <p:childTnLst>
                                    <p:set>
                                      <p:cBhvr>
                                        <p:cTn id="64" dur="1" fill="hold">
                                          <p:stCondLst>
                                            <p:cond delay="0"/>
                                          </p:stCondLst>
                                        </p:cTn>
                                        <p:tgtEl>
                                          <p:spTgt spid="62"/>
                                        </p:tgtEl>
                                        <p:attrNameLst>
                                          <p:attrName>style.visibility</p:attrName>
                                        </p:attrNameLst>
                                      </p:cBhvr>
                                      <p:to>
                                        <p:strVal val="visible"/>
                                      </p:to>
                                    </p:set>
                                  </p:childTnLst>
                                </p:cTn>
                              </p:par>
                            </p:childTnLst>
                          </p:cTn>
                        </p:par>
                        <p:par>
                          <p:cTn id="65" fill="hold">
                            <p:stCondLst>
                              <p:cond delay="2500"/>
                            </p:stCondLst>
                            <p:childTnLst>
                              <p:par>
                                <p:cTn id="66" presetID="10" presetClass="entr" presetSubtype="0" fill="hold" nodeType="afterEffect">
                                  <p:stCondLst>
                                    <p:cond delay="0"/>
                                  </p:stCondLst>
                                  <p:childTnLst>
                                    <p:set>
                                      <p:cBhvr>
                                        <p:cTn id="67" dur="1" fill="hold">
                                          <p:stCondLst>
                                            <p:cond delay="0"/>
                                          </p:stCondLst>
                                        </p:cTn>
                                        <p:tgtEl>
                                          <p:spTgt spid="51"/>
                                        </p:tgtEl>
                                        <p:attrNameLst>
                                          <p:attrName>style.visibility</p:attrName>
                                        </p:attrNameLst>
                                      </p:cBhvr>
                                      <p:to>
                                        <p:strVal val="visible"/>
                                      </p:to>
                                    </p:set>
                                    <p:animEffect transition="in" filter="fade">
                                      <p:cBhvr>
                                        <p:cTn id="68" dur="500"/>
                                        <p:tgtEl>
                                          <p:spTgt spid="51"/>
                                        </p:tgtEl>
                                      </p:cBhvr>
                                    </p:animEffect>
                                  </p:childTnLst>
                                </p:cTn>
                              </p:par>
                              <p:par>
                                <p:cTn id="69" presetID="10" presetClass="exit" presetSubtype="0" fill="hold" nodeType="withEffect">
                                  <p:stCondLst>
                                    <p:cond delay="0"/>
                                  </p:stCondLst>
                                  <p:childTnLst>
                                    <p:animEffect transition="out" filter="fade">
                                      <p:cBhvr>
                                        <p:cTn id="70" dur="500"/>
                                        <p:tgtEl>
                                          <p:spTgt spid="60"/>
                                        </p:tgtEl>
                                      </p:cBhvr>
                                    </p:animEffect>
                                    <p:set>
                                      <p:cBhvr>
                                        <p:cTn id="71" dur="1" fill="hold">
                                          <p:stCondLst>
                                            <p:cond delay="4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2" restart="whenNotActive" fill="hold" evtFilter="cancelBubble" nodeType="interactiveSeq">
                <p:stCondLst>
                  <p:cond evt="onClick" delay="0">
                    <p:tgtEl>
                      <p:spTgt spid="62"/>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grpId="2" nodeType="withEffect">
                                  <p:stCondLst>
                                    <p:cond delay="0"/>
                                  </p:stCondLst>
                                  <p:childTnLst>
                                    <p:set>
                                      <p:cBhvr>
                                        <p:cTn id="76" dur="1" fill="hold">
                                          <p:stCondLst>
                                            <p:cond delay="0"/>
                                          </p:stCondLst>
                                        </p:cTn>
                                        <p:tgtEl>
                                          <p:spTgt spid="40"/>
                                        </p:tgtEl>
                                        <p:attrNameLst>
                                          <p:attrName>style.visibility</p:attrName>
                                        </p:attrNameLst>
                                      </p:cBhvr>
                                      <p:to>
                                        <p:strVal val="hidden"/>
                                      </p:to>
                                    </p:set>
                                  </p:childTnLst>
                                </p:cTn>
                              </p:par>
                              <p:par>
                                <p:cTn id="77" presetID="1" presetClass="exit" presetSubtype="0" fill="hold" grpId="2" nodeType="withEffect">
                                  <p:stCondLst>
                                    <p:cond delay="0"/>
                                  </p:stCondLst>
                                  <p:childTnLst>
                                    <p:set>
                                      <p:cBhvr>
                                        <p:cTn id="78" dur="1" fill="hold">
                                          <p:stCondLst>
                                            <p:cond delay="0"/>
                                          </p:stCondLst>
                                        </p:cTn>
                                        <p:tgtEl>
                                          <p:spTgt spid="41"/>
                                        </p:tgtEl>
                                        <p:attrNameLst>
                                          <p:attrName>style.visibility</p:attrName>
                                        </p:attrNameLst>
                                      </p:cBhvr>
                                      <p:to>
                                        <p:strVal val="hidden"/>
                                      </p:to>
                                    </p:set>
                                  </p:childTnLst>
                                </p:cTn>
                              </p:par>
                              <p:par>
                                <p:cTn id="79" presetID="1" presetClass="entr" presetSubtype="0" fill="hold" grpId="2" nodeType="withEffect">
                                  <p:stCondLst>
                                    <p:cond delay="0"/>
                                  </p:stCondLst>
                                  <p:childTnLst>
                                    <p:set>
                                      <p:cBhvr>
                                        <p:cTn id="80" dur="1" fill="hold">
                                          <p:stCondLst>
                                            <p:cond delay="0"/>
                                          </p:stCondLst>
                                        </p:cTn>
                                        <p:tgtEl>
                                          <p:spTgt spid="5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69"/>
                                        </p:tgtEl>
                                        <p:attrNameLst>
                                          <p:attrName>style.visibility</p:attrName>
                                        </p:attrNameLst>
                                      </p:cBhvr>
                                      <p:to>
                                        <p:strVal val="visible"/>
                                      </p:to>
                                    </p:set>
                                  </p:childTnLst>
                                </p:cTn>
                              </p:par>
                            </p:childTnLst>
                          </p:cTn>
                        </p:par>
                        <p:par>
                          <p:cTn id="83" fill="hold">
                            <p:stCondLst>
                              <p:cond delay="0"/>
                            </p:stCondLst>
                            <p:childTnLst>
                              <p:par>
                                <p:cTn id="84" presetID="22" presetClass="exit" presetSubtype="2" fill="hold" grpId="1" nodeType="afterEffect">
                                  <p:stCondLst>
                                    <p:cond delay="0"/>
                                  </p:stCondLst>
                                  <p:childTnLst>
                                    <p:animEffect transition="out" filter="wipe(right)">
                                      <p:cBhvr>
                                        <p:cTn id="85" dur="2000"/>
                                        <p:tgtEl>
                                          <p:spTgt spid="69"/>
                                        </p:tgtEl>
                                      </p:cBhvr>
                                    </p:animEffect>
                                    <p:set>
                                      <p:cBhvr>
                                        <p:cTn id="86" dur="1" fill="hold">
                                          <p:stCondLst>
                                            <p:cond delay="1999"/>
                                          </p:stCondLst>
                                        </p:cTn>
                                        <p:tgtEl>
                                          <p:spTgt spid="69"/>
                                        </p:tgtEl>
                                        <p:attrNameLst>
                                          <p:attrName>style.visibility</p:attrName>
                                        </p:attrNameLst>
                                      </p:cBhvr>
                                      <p:to>
                                        <p:strVal val="hidden"/>
                                      </p:to>
                                    </p:set>
                                  </p:childTnLst>
                                </p:cTn>
                              </p:par>
                              <p:par>
                                <p:cTn id="87" presetID="22" presetClass="entr" presetSubtype="2" fill="hold" grpId="0" nodeType="withEffect">
                                  <p:stCondLst>
                                    <p:cond delay="0"/>
                                  </p:stCondLst>
                                  <p:childTnLst>
                                    <p:set>
                                      <p:cBhvr>
                                        <p:cTn id="88" dur="1" fill="hold">
                                          <p:stCondLst>
                                            <p:cond delay="0"/>
                                          </p:stCondLst>
                                        </p:cTn>
                                        <p:tgtEl>
                                          <p:spTgt spid="64"/>
                                        </p:tgtEl>
                                        <p:attrNameLst>
                                          <p:attrName>style.visibility</p:attrName>
                                        </p:attrNameLst>
                                      </p:cBhvr>
                                      <p:to>
                                        <p:strVal val="visible"/>
                                      </p:to>
                                    </p:set>
                                    <p:animEffect transition="in" filter="wipe(right)">
                                      <p:cBhvr>
                                        <p:cTn id="89" dur="2000"/>
                                        <p:tgtEl>
                                          <p:spTgt spid="64"/>
                                        </p:tgtEl>
                                      </p:cBhvr>
                                    </p:animEffect>
                                  </p:childTnLst>
                                </p:cTn>
                              </p:par>
                              <p:par>
                                <p:cTn id="90" presetID="35" presetClass="path" presetSubtype="0" fill="hold" nodeType="withEffect">
                                  <p:stCondLst>
                                    <p:cond delay="0"/>
                                  </p:stCondLst>
                                  <p:childTnLst>
                                    <p:animMotion origin="layout" path="M 0.22482 -0.00185 L 0.00104 -0.00023 " pathEditMode="relative" rAng="0" ptsTypes="AA">
                                      <p:cBhvr>
                                        <p:cTn id="91" dur="2000" fill="hold"/>
                                        <p:tgtEl>
                                          <p:spTgt spid="71"/>
                                        </p:tgtEl>
                                        <p:attrNameLst>
                                          <p:attrName>ppt_x</p:attrName>
                                          <p:attrName>ppt_y</p:attrName>
                                        </p:attrNameLst>
                                      </p:cBhvr>
                                      <p:rCtr x="-11198" y="69"/>
                                    </p:animMotion>
                                  </p:childTnLst>
                                </p:cTn>
                              </p:par>
                              <p:par>
                                <p:cTn id="92" presetID="35" presetClass="path" presetSubtype="0" fill="hold" grpId="1" nodeType="withEffect">
                                  <p:stCondLst>
                                    <p:cond delay="1600"/>
                                  </p:stCondLst>
                                  <p:childTnLst>
                                    <p:animMotion origin="layout" path="M 0.0217 0.00023 L 4.44444E-6 -1.85185E-6 " pathEditMode="relative" rAng="0" ptsTypes="AA">
                                      <p:cBhvr>
                                        <p:cTn id="93" dur="400" fill="hold"/>
                                        <p:tgtEl>
                                          <p:spTgt spid="74"/>
                                        </p:tgtEl>
                                        <p:attrNameLst>
                                          <p:attrName>ppt_x</p:attrName>
                                          <p:attrName>ppt_y</p:attrName>
                                        </p:attrNameLst>
                                      </p:cBhvr>
                                      <p:rCtr x="-1094" y="-23"/>
                                    </p:animMotion>
                                  </p:childTnLst>
                                </p:cTn>
                              </p:par>
                              <p:par>
                                <p:cTn id="94" presetID="22" presetClass="entr" presetSubtype="1" fill="hold" grpId="0" nodeType="with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wipe(up)">
                                      <p:cBhvr>
                                        <p:cTn id="96" dur="500"/>
                                        <p:tgtEl>
                                          <p:spTgt spid="65"/>
                                        </p:tgtEl>
                                      </p:cBhvr>
                                    </p:animEffect>
                                  </p:childTnLst>
                                </p:cTn>
                              </p:par>
                              <p:par>
                                <p:cTn id="97" presetID="10" presetClass="exit" presetSubtype="0" fill="hold" nodeType="withEffect">
                                  <p:stCondLst>
                                    <p:cond delay="0"/>
                                  </p:stCondLst>
                                  <p:childTnLst>
                                    <p:animEffect transition="out" filter="fade">
                                      <p:cBhvr>
                                        <p:cTn id="98" dur="500"/>
                                        <p:tgtEl>
                                          <p:spTgt spid="51"/>
                                        </p:tgtEl>
                                      </p:cBhvr>
                                    </p:animEffect>
                                    <p:set>
                                      <p:cBhvr>
                                        <p:cTn id="99" dur="1" fill="hold">
                                          <p:stCondLst>
                                            <p:cond delay="499"/>
                                          </p:stCondLst>
                                        </p:cTn>
                                        <p:tgtEl>
                                          <p:spTgt spid="51"/>
                                        </p:tgtEl>
                                        <p:attrNameLst>
                                          <p:attrName>style.visibility</p:attrName>
                                        </p:attrNameLst>
                                      </p:cBhvr>
                                      <p:to>
                                        <p:strVal val="hidden"/>
                                      </p:to>
                                    </p:set>
                                  </p:childTnLst>
                                </p:cTn>
                              </p:par>
                              <p:par>
                                <p:cTn id="100" presetID="10" presetClass="entr" presetSubtype="0" fill="hold" nodeType="withEffect">
                                  <p:stCondLst>
                                    <p:cond delay="0"/>
                                  </p:stCondLst>
                                  <p:childTnLst>
                                    <p:set>
                                      <p:cBhvr>
                                        <p:cTn id="101" dur="1" fill="hold">
                                          <p:stCondLst>
                                            <p:cond delay="0"/>
                                          </p:stCondLst>
                                        </p:cTn>
                                        <p:tgtEl>
                                          <p:spTgt spid="61"/>
                                        </p:tgtEl>
                                        <p:attrNameLst>
                                          <p:attrName>style.visibility</p:attrName>
                                        </p:attrNameLst>
                                      </p:cBhvr>
                                      <p:to>
                                        <p:strVal val="visible"/>
                                      </p:to>
                                    </p:set>
                                    <p:animEffect transition="in" filter="fade">
                                      <p:cBhvr>
                                        <p:cTn id="102" dur="500"/>
                                        <p:tgtEl>
                                          <p:spTgt spid="61"/>
                                        </p:tgtEl>
                                      </p:cBhvr>
                                    </p:animEffect>
                                  </p:childTnLst>
                                </p:cTn>
                              </p:par>
                              <p:par>
                                <p:cTn id="103" presetID="22" presetClass="exit" presetSubtype="4" fill="hold" grpId="0" nodeType="withEffect">
                                  <p:stCondLst>
                                    <p:cond delay="1900"/>
                                  </p:stCondLst>
                                  <p:childTnLst>
                                    <p:animEffect transition="out" filter="wipe(down)">
                                      <p:cBhvr>
                                        <p:cTn id="104" dur="500"/>
                                        <p:tgtEl>
                                          <p:spTgt spid="53"/>
                                        </p:tgtEl>
                                      </p:cBhvr>
                                    </p:animEffect>
                                    <p:set>
                                      <p:cBhvr>
                                        <p:cTn id="105" dur="1" fill="hold">
                                          <p:stCondLst>
                                            <p:cond delay="499"/>
                                          </p:stCondLst>
                                        </p:cTn>
                                        <p:tgtEl>
                                          <p:spTgt spid="53"/>
                                        </p:tgtEl>
                                        <p:attrNameLst>
                                          <p:attrName>style.visibility</p:attrName>
                                        </p:attrNameLst>
                                      </p:cBhvr>
                                      <p:to>
                                        <p:strVal val="hidden"/>
                                      </p:to>
                                    </p:set>
                                  </p:childTnLst>
                                </p:cTn>
                              </p:par>
                            </p:childTnLst>
                          </p:cTn>
                        </p:par>
                        <p:par>
                          <p:cTn id="106" fill="hold">
                            <p:stCondLst>
                              <p:cond delay="2400"/>
                            </p:stCondLst>
                            <p:childTnLst>
                              <p:par>
                                <p:cTn id="107" presetID="10" presetClass="exit" presetSubtype="0" fill="hold" nodeType="afterEffect">
                                  <p:stCondLst>
                                    <p:cond delay="0"/>
                                  </p:stCondLst>
                                  <p:childTnLst>
                                    <p:animEffect transition="out" filter="fade">
                                      <p:cBhvr>
                                        <p:cTn id="108" dur="500"/>
                                        <p:tgtEl>
                                          <p:spTgt spid="61"/>
                                        </p:tgtEl>
                                      </p:cBhvr>
                                    </p:animEffect>
                                    <p:set>
                                      <p:cBhvr>
                                        <p:cTn id="109" dur="1" fill="hold">
                                          <p:stCondLst>
                                            <p:cond delay="499"/>
                                          </p:stCondLst>
                                        </p:cTn>
                                        <p:tgtEl>
                                          <p:spTgt spid="61"/>
                                        </p:tgtEl>
                                        <p:attrNameLst>
                                          <p:attrName>style.visibility</p:attrName>
                                        </p:attrNameLst>
                                      </p:cBhvr>
                                      <p:to>
                                        <p:strVal val="hidden"/>
                                      </p:to>
                                    </p:set>
                                  </p:childTnLst>
                                </p:cTn>
                              </p:par>
                              <p:par>
                                <p:cTn id="110" presetID="10" presetClass="entr" presetSubtype="0" fill="hold" nodeType="withEffect">
                                  <p:stCondLst>
                                    <p:cond delay="0"/>
                                  </p:stCondLst>
                                  <p:childTnLst>
                                    <p:set>
                                      <p:cBhvr>
                                        <p:cTn id="111" dur="1" fill="hold">
                                          <p:stCondLst>
                                            <p:cond delay="0"/>
                                          </p:stCondLst>
                                        </p:cTn>
                                        <p:tgtEl>
                                          <p:spTgt spid="37"/>
                                        </p:tgtEl>
                                        <p:attrNameLst>
                                          <p:attrName>style.visibility</p:attrName>
                                        </p:attrNameLst>
                                      </p:cBhvr>
                                      <p:to>
                                        <p:strVal val="visible"/>
                                      </p:to>
                                    </p:set>
                                    <p:animEffect transition="in" filter="fade">
                                      <p:cBhvr>
                                        <p:cTn id="112" dur="500"/>
                                        <p:tgtEl>
                                          <p:spTgt spid="37"/>
                                        </p:tgtEl>
                                      </p:cBhvr>
                                    </p:animEffect>
                                  </p:childTnLst>
                                </p:cTn>
                              </p:par>
                              <p:par>
                                <p:cTn id="113" presetID="1" presetClass="entr" presetSubtype="0" fill="hold" grpId="2" nodeType="withEffect">
                                  <p:stCondLst>
                                    <p:cond delay="0"/>
                                  </p:stCondLst>
                                  <p:childTnLst>
                                    <p:set>
                                      <p:cBhvr>
                                        <p:cTn id="114" dur="1" fill="hold">
                                          <p:stCondLst>
                                            <p:cond delay="0"/>
                                          </p:stCondLst>
                                        </p:cTn>
                                        <p:tgtEl>
                                          <p:spTgt spid="14"/>
                                        </p:tgtEl>
                                        <p:attrNameLst>
                                          <p:attrName>style.visibility</p:attrName>
                                        </p:attrNameLst>
                                      </p:cBhvr>
                                      <p:to>
                                        <p:strVal val="visible"/>
                                      </p:to>
                                    </p:set>
                                  </p:childTnLst>
                                </p:cTn>
                              </p:par>
                              <p:par>
                                <p:cTn id="115" presetID="1" presetClass="exit" presetSubtype="0" fill="hold" grpId="1" nodeType="withEffect">
                                  <p:stCondLst>
                                    <p:cond delay="0"/>
                                  </p:stCondLst>
                                  <p:childTnLst>
                                    <p:set>
                                      <p:cBhvr>
                                        <p:cTn id="116" dur="1" fill="hold">
                                          <p:stCondLst>
                                            <p:cond delay="0"/>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62"/>
                  </p:tgtEl>
                </p:cond>
              </p:nextCondLst>
            </p:seq>
          </p:childTnLst>
        </p:cTn>
      </p:par>
    </p:tnLst>
    <p:bldLst>
      <p:bldP spid="70" grpId="0" animBg="1"/>
      <p:bldP spid="68" grpId="0" animBg="1"/>
      <p:bldP spid="68" grpId="1" animBg="1"/>
      <p:bldP spid="68" grpId="2" animBg="1"/>
      <p:bldP spid="69" grpId="0" animBg="1"/>
      <p:bldP spid="69" grpId="1" animBg="1"/>
      <p:bldP spid="69" grpId="2" animBg="1"/>
      <p:bldP spid="64" grpId="0" animBg="1"/>
      <p:bldP spid="64" grpId="1" animBg="1"/>
      <p:bldP spid="64" grpId="2" animBg="1"/>
      <p:bldP spid="41" grpId="0" animBg="1"/>
      <p:bldP spid="41" grpId="1" animBg="1"/>
      <p:bldP spid="41" grpId="2" animBg="1"/>
      <p:bldP spid="40" grpId="0" animBg="1"/>
      <p:bldP spid="40" grpId="1" animBg="1"/>
      <p:bldP spid="40" grpId="2" animBg="1"/>
      <p:bldP spid="65" grpId="0" animBg="1"/>
      <p:bldP spid="65" grpId="1" animBg="1"/>
      <p:bldP spid="65" grpId="2" animBg="1"/>
      <p:bldP spid="53" grpId="0" animBg="1"/>
      <p:bldP spid="53" grpId="1" animBg="1"/>
      <p:bldP spid="53" grpId="2" animBg="1"/>
      <p:bldP spid="67" grpId="0" animBg="1"/>
      <p:bldP spid="67" grpId="1" animBg="1"/>
      <p:bldP spid="67" grpId="2" animBg="1"/>
      <p:bldP spid="74" grpId="0" animBg="1"/>
      <p:bldP spid="74" grpId="1" animBg="1"/>
      <p:bldP spid="14" grpId="0" animBg="1"/>
      <p:bldP spid="14" grpId="2" animBg="1"/>
      <p:bldP spid="62" grpId="0" animBg="1"/>
      <p:bldP spid="62"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ylindre 3"/>
          <p:cNvSpPr/>
          <p:nvPr/>
        </p:nvSpPr>
        <p:spPr>
          <a:xfrm rot="5400000">
            <a:off x="6738321" y="5512914"/>
            <a:ext cx="131854" cy="1008112"/>
          </a:xfrm>
          <a:prstGeom prst="can">
            <a:avLst/>
          </a:prstGeom>
          <a:gradFill>
            <a:gsLst>
              <a:gs pos="0">
                <a:schemeClr val="tx1">
                  <a:lumMod val="50000"/>
                </a:schemeClr>
              </a:gs>
              <a:gs pos="98000">
                <a:schemeClr val="bg1">
                  <a:lumMod val="50000"/>
                  <a:lumOff val="50000"/>
                </a:schemeClr>
              </a:gs>
              <a:gs pos="51000">
                <a:schemeClr val="bg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p:cNvGrpSpPr/>
          <p:nvPr/>
        </p:nvGrpSpPr>
        <p:grpSpPr>
          <a:xfrm>
            <a:off x="539551" y="4109000"/>
            <a:ext cx="3960439" cy="897624"/>
            <a:chOff x="1029850" y="2819408"/>
            <a:chExt cx="3960439" cy="897624"/>
          </a:xfrm>
        </p:grpSpPr>
        <p:sp>
          <p:nvSpPr>
            <p:cNvPr id="54" name="Rectangle à coins arrondis 53"/>
            <p:cNvSpPr/>
            <p:nvPr/>
          </p:nvSpPr>
          <p:spPr>
            <a:xfrm>
              <a:off x="1029850" y="2819408"/>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 Pression</a:t>
              </a:r>
              <a:endParaRPr lang="fr-FR" b="1" dirty="0">
                <a:solidFill>
                  <a:schemeClr val="bg1"/>
                </a:solidFill>
              </a:endParaRPr>
            </a:p>
          </p:txBody>
        </p:sp>
        <p:sp>
          <p:nvSpPr>
            <p:cNvPr id="75" name="Ellipse 74"/>
            <p:cNvSpPr/>
            <p:nvPr/>
          </p:nvSpPr>
          <p:spPr>
            <a:xfrm>
              <a:off x="4216284" y="2891416"/>
              <a:ext cx="413965" cy="432048"/>
            </a:xfrm>
            <a:prstGeom prst="ellipse">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p:cNvSpPr/>
            <p:nvPr/>
          </p:nvSpPr>
          <p:spPr>
            <a:xfrm>
              <a:off x="4394985" y="3084581"/>
              <a:ext cx="56562" cy="45719"/>
            </a:xfrm>
            <a:prstGeom prst="ellipse">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7" name="Connecteur droit avec flèche 76"/>
            <p:cNvCxnSpPr/>
            <p:nvPr/>
          </p:nvCxnSpPr>
          <p:spPr>
            <a:xfrm>
              <a:off x="4420202" y="3323464"/>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nvGrpSpPr>
          <p:cNvPr id="79" name="Groupe 78"/>
          <p:cNvGrpSpPr/>
          <p:nvPr/>
        </p:nvGrpSpPr>
        <p:grpSpPr>
          <a:xfrm>
            <a:off x="539551" y="4109000"/>
            <a:ext cx="3960439" cy="897624"/>
            <a:chOff x="539553" y="4028905"/>
            <a:chExt cx="3960439" cy="897624"/>
          </a:xfrm>
        </p:grpSpPr>
        <p:sp>
          <p:nvSpPr>
            <p:cNvPr id="80" name="Rectangle à coins arrondis 79"/>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Echappement</a:t>
              </a:r>
              <a:endParaRPr lang="fr-FR" b="1" dirty="0">
                <a:solidFill>
                  <a:schemeClr val="bg1"/>
                </a:solidFill>
              </a:endParaRPr>
            </a:p>
          </p:txBody>
        </p:sp>
        <p:sp>
          <p:nvSpPr>
            <p:cNvPr id="82" name="Flèche vers le haut 81"/>
            <p:cNvSpPr/>
            <p:nvPr/>
          </p:nvSpPr>
          <p:spPr>
            <a:xfrm>
              <a:off x="822681"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10" name="ZoneTexte 9"/>
          <p:cNvSpPr txBox="1"/>
          <p:nvPr/>
        </p:nvSpPr>
        <p:spPr>
          <a:xfrm>
            <a:off x="697442" y="2276872"/>
            <a:ext cx="8267046" cy="923330"/>
          </a:xfrm>
          <a:prstGeom prst="rect">
            <a:avLst/>
          </a:prstGeom>
          <a:noFill/>
        </p:spPr>
        <p:txBody>
          <a:bodyPr wrap="square" rtlCol="0">
            <a:spAutoFit/>
          </a:bodyPr>
          <a:lstStyle/>
          <a:p>
            <a:r>
              <a:rPr lang="fr-FR" b="1" u="sng" dirty="0" smtClean="0"/>
              <a:t>Vérin à </a:t>
            </a:r>
            <a:r>
              <a:rPr lang="fr-FR" b="1" u="sng" dirty="0" err="1" smtClean="0"/>
              <a:t>menbrane</a:t>
            </a:r>
            <a:r>
              <a:rPr lang="fr-FR" b="1" u="sng" dirty="0" smtClean="0"/>
              <a:t>: </a:t>
            </a:r>
            <a:r>
              <a:rPr lang="fr-FR" dirty="0" smtClean="0"/>
              <a:t/>
            </a:r>
            <a:br>
              <a:rPr lang="fr-FR" dirty="0" smtClean="0"/>
            </a:br>
            <a:r>
              <a:rPr lang="fr-FR" dirty="0" smtClean="0"/>
              <a:t>La mise en pression d’une chambre provoque le gonflement des membranes et donc le mouvement imposé à la charge .</a:t>
            </a:r>
          </a:p>
        </p:txBody>
      </p:sp>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Autres vérins</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83568" y="1484784"/>
            <a:ext cx="7632848" cy="646331"/>
          </a:xfrm>
          <a:prstGeom prst="rect">
            <a:avLst/>
          </a:prstGeom>
          <a:noFill/>
        </p:spPr>
        <p:txBody>
          <a:bodyPr wrap="square" rtlCol="0">
            <a:spAutoFit/>
          </a:bodyPr>
          <a:lstStyle/>
          <a:p>
            <a:r>
              <a:rPr lang="fr-FR" dirty="0" smtClean="0"/>
              <a:t>Ce sont des actionneurs dont le rôle est de convertir l’énergie pneumatique en énergie mécanique (mouvement).</a:t>
            </a:r>
            <a:endParaRPr lang="fr-FR" dirty="0"/>
          </a:p>
        </p:txBody>
      </p:sp>
      <p:grpSp>
        <p:nvGrpSpPr>
          <p:cNvPr id="51" name="Groupe 50"/>
          <p:cNvGrpSpPr/>
          <p:nvPr/>
        </p:nvGrpSpPr>
        <p:grpSpPr>
          <a:xfrm>
            <a:off x="539551" y="4109000"/>
            <a:ext cx="3960439" cy="897624"/>
            <a:chOff x="539553" y="4028905"/>
            <a:chExt cx="3960439" cy="897624"/>
          </a:xfrm>
        </p:grpSpPr>
        <p:sp>
          <p:nvSpPr>
            <p:cNvPr id="46" name="Rectangle à coins arrondis 45"/>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47" name="Groupe 46"/>
            <p:cNvGrpSpPr/>
            <p:nvPr/>
          </p:nvGrpSpPr>
          <p:grpSpPr>
            <a:xfrm>
              <a:off x="3673397" y="4064909"/>
              <a:ext cx="413965" cy="825616"/>
              <a:chOff x="899592" y="4149080"/>
              <a:chExt cx="413965" cy="825616"/>
            </a:xfrm>
          </p:grpSpPr>
          <p:sp>
            <p:nvSpPr>
              <p:cNvPr id="48" name="Ellipse 47"/>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45" name="Flèche vers le haut 44"/>
            <p:cNvSpPr/>
            <p:nvPr/>
          </p:nvSpPr>
          <p:spPr>
            <a:xfrm>
              <a:off x="822681" y="4045669"/>
              <a:ext cx="539411" cy="864096"/>
            </a:xfrm>
            <a:prstGeom prst="up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r>
                <a:rPr lang="fr-FR" dirty="0" err="1" smtClean="0">
                  <a:solidFill>
                    <a:schemeClr val="bg1"/>
                  </a:solidFill>
                </a:rPr>
                <a:t>Echap</a:t>
              </a:r>
              <a:endParaRPr lang="fr-FR" dirty="0">
                <a:solidFill>
                  <a:schemeClr val="bg1"/>
                </a:solidFill>
              </a:endParaRPr>
            </a:p>
          </p:txBody>
        </p:sp>
      </p:grpSp>
      <p:sp>
        <p:nvSpPr>
          <p:cNvPr id="14" name="Rectangle 13"/>
          <p:cNvSpPr/>
          <p:nvPr/>
        </p:nvSpPr>
        <p:spPr>
          <a:xfrm>
            <a:off x="0" y="3042201"/>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Cube 16"/>
          <p:cNvSpPr/>
          <p:nvPr/>
        </p:nvSpPr>
        <p:spPr>
          <a:xfrm>
            <a:off x="5940152" y="4298519"/>
            <a:ext cx="2592288" cy="932044"/>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ysClr val="windowText" lastClr="000000"/>
                </a:solidFill>
              </a:rPr>
              <a:t>Charge</a:t>
            </a:r>
            <a:endParaRPr lang="fr-FR" b="1" dirty="0">
              <a:solidFill>
                <a:sysClr val="windowText" lastClr="000000"/>
              </a:solidFill>
            </a:endParaRPr>
          </a:p>
        </p:txBody>
      </p:sp>
      <p:grpSp>
        <p:nvGrpSpPr>
          <p:cNvPr id="20" name="Groupe 19"/>
          <p:cNvGrpSpPr/>
          <p:nvPr/>
        </p:nvGrpSpPr>
        <p:grpSpPr>
          <a:xfrm>
            <a:off x="6408768" y="5259266"/>
            <a:ext cx="1567390" cy="834030"/>
            <a:chOff x="6408768" y="5259266"/>
            <a:chExt cx="1567390" cy="834030"/>
          </a:xfrm>
        </p:grpSpPr>
        <p:grpSp>
          <p:nvGrpSpPr>
            <p:cNvPr id="16" name="Groupe 15"/>
            <p:cNvGrpSpPr/>
            <p:nvPr/>
          </p:nvGrpSpPr>
          <p:grpSpPr>
            <a:xfrm>
              <a:off x="6408768" y="5259266"/>
              <a:ext cx="1567390" cy="834030"/>
              <a:chOff x="1492442" y="5521551"/>
              <a:chExt cx="1567390" cy="834030"/>
            </a:xfrm>
          </p:grpSpPr>
          <p:sp>
            <p:nvSpPr>
              <p:cNvPr id="8" name="Rectangle à coins arrondis 7"/>
              <p:cNvSpPr/>
              <p:nvPr/>
            </p:nvSpPr>
            <p:spPr>
              <a:xfrm>
                <a:off x="1492442" y="5589240"/>
                <a:ext cx="1567390" cy="339995"/>
              </a:xfrm>
              <a:prstGeom prst="roundRect">
                <a:avLst>
                  <a:gd name="adj" fmla="val 50000"/>
                </a:avLst>
              </a:prstGeom>
              <a:gradFill>
                <a:gsLst>
                  <a:gs pos="14000">
                    <a:schemeClr val="bg1"/>
                  </a:gs>
                  <a:gs pos="47000">
                    <a:schemeClr val="tx1">
                      <a:lumMod val="65000"/>
                    </a:schemeClr>
                  </a:gs>
                  <a:gs pos="84000">
                    <a:schemeClr val="bg1"/>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endParaRPr>
              </a:p>
            </p:txBody>
          </p:sp>
          <p:sp>
            <p:nvSpPr>
              <p:cNvPr id="63" name="Rectangle à coins arrondis 62"/>
              <p:cNvSpPr/>
              <p:nvPr/>
            </p:nvSpPr>
            <p:spPr>
              <a:xfrm>
                <a:off x="1492442" y="5916401"/>
                <a:ext cx="1567390" cy="362854"/>
              </a:xfrm>
              <a:prstGeom prst="roundRect">
                <a:avLst>
                  <a:gd name="adj" fmla="val 50000"/>
                </a:avLst>
              </a:prstGeom>
              <a:gradFill>
                <a:gsLst>
                  <a:gs pos="14000">
                    <a:schemeClr val="bg1"/>
                  </a:gs>
                  <a:gs pos="47000">
                    <a:schemeClr val="tx1">
                      <a:lumMod val="65000"/>
                    </a:schemeClr>
                  </a:gs>
                  <a:gs pos="84000">
                    <a:schemeClr val="bg1"/>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endParaRPr>
              </a:p>
            </p:txBody>
          </p:sp>
          <p:sp>
            <p:nvSpPr>
              <p:cNvPr id="15" name="Rectangle 14"/>
              <p:cNvSpPr/>
              <p:nvPr/>
            </p:nvSpPr>
            <p:spPr>
              <a:xfrm>
                <a:off x="1628065" y="5521551"/>
                <a:ext cx="1296144" cy="7632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endParaRPr>
              </a:p>
            </p:txBody>
          </p:sp>
          <p:sp>
            <p:nvSpPr>
              <p:cNvPr id="66" name="Rectangle 65"/>
              <p:cNvSpPr/>
              <p:nvPr/>
            </p:nvSpPr>
            <p:spPr>
              <a:xfrm>
                <a:off x="1628065" y="6279255"/>
                <a:ext cx="1296144" cy="7632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endParaRPr>
              </a:p>
            </p:txBody>
          </p:sp>
        </p:grpSp>
        <p:grpSp>
          <p:nvGrpSpPr>
            <p:cNvPr id="71" name="Groupe 70"/>
            <p:cNvGrpSpPr/>
            <p:nvPr/>
          </p:nvGrpSpPr>
          <p:grpSpPr>
            <a:xfrm>
              <a:off x="6408768" y="5331274"/>
              <a:ext cx="1567390" cy="690015"/>
              <a:chOff x="6408768" y="5355473"/>
              <a:chExt cx="1567390" cy="690015"/>
            </a:xfrm>
            <a:gradFill>
              <a:gsLst>
                <a:gs pos="14000">
                  <a:schemeClr val="bg1">
                    <a:alpha val="57000"/>
                  </a:schemeClr>
                </a:gs>
                <a:gs pos="47000">
                  <a:schemeClr val="tx1">
                    <a:lumMod val="65000"/>
                    <a:alpha val="46000"/>
                  </a:schemeClr>
                </a:gs>
                <a:gs pos="84000">
                  <a:schemeClr val="bg1">
                    <a:alpha val="39000"/>
                  </a:schemeClr>
                </a:gs>
              </a:gsLst>
              <a:lin ang="0" scaled="0"/>
            </a:gradFill>
          </p:grpSpPr>
          <p:sp>
            <p:nvSpPr>
              <p:cNvPr id="72" name="Rectangle à coins arrondis 71"/>
              <p:cNvSpPr/>
              <p:nvPr/>
            </p:nvSpPr>
            <p:spPr>
              <a:xfrm>
                <a:off x="6408768" y="5355473"/>
                <a:ext cx="1567390" cy="339995"/>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endParaRPr>
              </a:p>
            </p:txBody>
          </p:sp>
          <p:sp>
            <p:nvSpPr>
              <p:cNvPr id="73" name="Rectangle à coins arrondis 72"/>
              <p:cNvSpPr/>
              <p:nvPr/>
            </p:nvSpPr>
            <p:spPr>
              <a:xfrm>
                <a:off x="6408768" y="5682634"/>
                <a:ext cx="1567390" cy="362854"/>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endParaRPr>
              </a:p>
            </p:txBody>
          </p:sp>
        </p:grpSp>
      </p:grpSp>
      <p:sp>
        <p:nvSpPr>
          <p:cNvPr id="74" name="Virage 73"/>
          <p:cNvSpPr/>
          <p:nvPr/>
        </p:nvSpPr>
        <p:spPr>
          <a:xfrm rot="16200000">
            <a:off x="3125019" y="2931765"/>
            <a:ext cx="877742" cy="5328593"/>
          </a:xfrm>
          <a:prstGeom prst="bentArrow">
            <a:avLst>
              <a:gd name="adj1" fmla="val 12474"/>
              <a:gd name="adj2" fmla="val 25000"/>
              <a:gd name="adj3" fmla="val 23811"/>
              <a:gd name="adj4" fmla="val 47321"/>
            </a:avLst>
          </a:prstGeom>
          <a:solidFill>
            <a:srgbClr val="6DB44A"/>
          </a:solidFill>
          <a:ln>
            <a:solidFill>
              <a:schemeClr val="bg1"/>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Virage 17"/>
          <p:cNvSpPr/>
          <p:nvPr/>
        </p:nvSpPr>
        <p:spPr>
          <a:xfrm flipV="1">
            <a:off x="3852097" y="5230560"/>
            <a:ext cx="2376090" cy="979409"/>
          </a:xfrm>
          <a:prstGeom prst="bentArrow">
            <a:avLst>
              <a:gd name="adj1" fmla="val 14626"/>
              <a:gd name="adj2" fmla="val 25000"/>
              <a:gd name="adj3" fmla="val 25000"/>
              <a:gd name="adj4" fmla="val 43750"/>
            </a:avLst>
          </a:prstGeom>
          <a:solidFill>
            <a:srgbClr val="FF0000"/>
          </a:solidFill>
          <a:ln>
            <a:solidFill>
              <a:schemeClr val="bg1"/>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51207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0"/>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51"/>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21"/>
                                        </p:tgtEl>
                                        <p:attrNameLst>
                                          <p:attrName>style.visibility</p:attrName>
                                        </p:attrNameLst>
                                      </p:cBhvr>
                                      <p:to>
                                        <p:strVal val="hidden"/>
                                      </p:to>
                                    </p:set>
                                  </p:childTnLst>
                                </p:cTn>
                              </p:par>
                              <p:par>
                                <p:cTn id="11" presetID="1" presetClass="exit" presetSubtype="0" fill="hold" grpId="2" nodeType="withEffect">
                                  <p:stCondLst>
                                    <p:cond delay="0"/>
                                  </p:stCondLst>
                                  <p:childTnLst>
                                    <p:set>
                                      <p:cBhvr>
                                        <p:cTn id="12" dur="1" fill="hold">
                                          <p:stCondLst>
                                            <p:cond delay="0"/>
                                          </p:stCondLst>
                                        </p:cTn>
                                        <p:tgtEl>
                                          <p:spTgt spid="18"/>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79"/>
                                        </p:tgtEl>
                                        <p:attrNameLst>
                                          <p:attrName>style.visibility</p:attrName>
                                        </p:attrNameLst>
                                      </p:cBhvr>
                                      <p:to>
                                        <p:strVal val="hidden"/>
                                      </p:to>
                                    </p:set>
                                  </p:childTnLst>
                                </p:cTn>
                              </p:par>
                              <p:par>
                                <p:cTn id="17" presetID="1" presetClass="exit" presetSubtype="0" fill="hold" grpId="3" nodeType="withEffect">
                                  <p:stCondLst>
                                    <p:cond delay="0"/>
                                  </p:stCondLst>
                                  <p:childTnLst>
                                    <p:set>
                                      <p:cBhvr>
                                        <p:cTn id="18" dur="1" fill="hold">
                                          <p:stCondLst>
                                            <p:cond delay="0"/>
                                          </p:stCondLst>
                                        </p:cTn>
                                        <p:tgtEl>
                                          <p:spTgt spid="74"/>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hidden"/>
                                      </p:to>
                                    </p:set>
                                  </p:childTnLst>
                                </p:cTn>
                              </p:par>
                            </p:childTnLst>
                          </p:cTn>
                        </p:par>
                        <p:par>
                          <p:cTn id="21" fill="hold">
                            <p:stCondLst>
                              <p:cond delay="0"/>
                            </p:stCondLst>
                            <p:childTnLst>
                              <p:par>
                                <p:cTn id="22" presetID="10" presetClass="entr" presetSubtype="0" fill="hold" grpId="0" nodeType="afterEffect">
                                  <p:stCondLst>
                                    <p:cond delay="0"/>
                                  </p:stCondLst>
                                  <p:iterate type="wd">
                                    <p:tmPct val="10000"/>
                                  </p:iterate>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par>
                          <p:cTn id="25" fill="hold">
                            <p:stCondLst>
                              <p:cond delay="550"/>
                            </p:stCondLst>
                            <p:childTnLst>
                              <p:par>
                                <p:cTn id="26" presetID="10" presetClass="entr" presetSubtype="0" fill="hold" grpId="0" nodeType="afterEffect">
                                  <p:stCondLst>
                                    <p:cond delay="0"/>
                                  </p:stCondLst>
                                  <p:iterate type="wd">
                                    <p:tmPct val="10000"/>
                                  </p:iterate>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par>
                          <p:cTn id="29" fill="hold">
                            <p:stCondLst>
                              <p:cond delay="1900"/>
                            </p:stCondLst>
                            <p:childTnLst>
                              <p:par>
                                <p:cTn id="30" presetID="10" presetClass="entr" presetSubtype="0" fill="hold" grpId="0" nodeType="afterEffect">
                                  <p:stCondLst>
                                    <p:cond delay="0"/>
                                  </p:stCondLst>
                                  <p:iterate type="wd">
                                    <p:tmPct val="10000"/>
                                  </p:iterate>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3550"/>
                            </p:stCondLst>
                            <p:childTnLst>
                              <p:par>
                                <p:cTn id="34" presetID="22" presetClass="entr" presetSubtype="4" fill="hold" grpId="1"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down)">
                                      <p:cBhvr>
                                        <p:cTn id="36" dur="500"/>
                                        <p:tgtEl>
                                          <p:spTgt spid="4"/>
                                        </p:tgtEl>
                                      </p:cBhvr>
                                    </p:animEffect>
                                  </p:childTnLst>
                                </p:cTn>
                              </p:par>
                              <p:par>
                                <p:cTn id="37" presetID="10" presetClass="entr" presetSubtype="0" fill="hold" nodeType="withEffect">
                                  <p:stCondLst>
                                    <p:cond delay="25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childTnLst>
                          </p:cTn>
                        </p:par>
                        <p:par>
                          <p:cTn id="40" fill="hold">
                            <p:stCondLst>
                              <p:cond delay="4300"/>
                            </p:stCondLst>
                            <p:childTnLst>
                              <p:par>
                                <p:cTn id="41" presetID="10" presetClass="entr" presetSubtype="0" fill="hold" grpId="2"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par>
                          <p:cTn id="44" fill="hold">
                            <p:stCondLst>
                              <p:cond delay="4800"/>
                            </p:stCondLst>
                            <p:childTnLst>
                              <p:par>
                                <p:cTn id="45" presetID="10" presetClass="entr" presetSubtype="0" fill="hold" nodeType="after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fade">
                                      <p:cBhvr>
                                        <p:cTn id="47" dur="500"/>
                                        <p:tgtEl>
                                          <p:spTgt spid="51"/>
                                        </p:tgtEl>
                                      </p:cBhvr>
                                    </p:animEffect>
                                  </p:childTnLst>
                                </p:cTn>
                              </p:par>
                              <p:par>
                                <p:cTn id="48" presetID="1" presetClass="entr" presetSubtype="0" fill="hold" grpId="1" nodeType="withEffect">
                                  <p:stCondLst>
                                    <p:cond delay="0"/>
                                  </p:stCondLst>
                                  <p:childTnLst>
                                    <p:set>
                                      <p:cBhvr>
                                        <p:cTn id="4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0" restart="whenNotActive" fill="hold" evtFilter="cancelBubble" nodeType="interactiveSeq">
                <p:stCondLst>
                  <p:cond evt="onClick" delay="0">
                    <p:tgtEl>
                      <p:spTgt spid="14"/>
                    </p:tgtEl>
                  </p:cond>
                </p:stCondLst>
                <p:endSync evt="end" delay="0">
                  <p:rtn val="all"/>
                </p:endSync>
                <p:childTnLst>
                  <p:par>
                    <p:cTn id="51" fill="hold">
                      <p:stCondLst>
                        <p:cond delay="0"/>
                      </p:stCondLst>
                      <p:childTnLst>
                        <p:par>
                          <p:cTn id="52" fill="hold">
                            <p:stCondLst>
                              <p:cond delay="0"/>
                            </p:stCondLst>
                            <p:childTnLst>
                              <p:par>
                                <p:cTn id="53" presetID="1" presetClass="exit" presetSubtype="0" fill="hold" nodeType="withEffect">
                                  <p:stCondLst>
                                    <p:cond delay="0"/>
                                  </p:stCondLst>
                                  <p:childTnLst>
                                    <p:set>
                                      <p:cBhvr>
                                        <p:cTn id="54" dur="1" fill="hold">
                                          <p:stCondLst>
                                            <p:cond delay="0"/>
                                          </p:stCondLst>
                                        </p:cTn>
                                        <p:tgtEl>
                                          <p:spTgt spid="51"/>
                                        </p:tgtEl>
                                        <p:attrNameLst>
                                          <p:attrName>style.visibility</p:attrName>
                                        </p:attrNameLst>
                                      </p:cBhvr>
                                      <p:to>
                                        <p:strVal val="hidden"/>
                                      </p:to>
                                    </p:set>
                                  </p:childTnLst>
                                </p:cTn>
                              </p:par>
                              <p:par>
                                <p:cTn id="55" presetID="10" presetClass="entr" presetSubtype="0" fill="hold"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left)">
                                      <p:cBhvr>
                                        <p:cTn id="60" dur="500"/>
                                        <p:tgtEl>
                                          <p:spTgt spid="18"/>
                                        </p:tgtEl>
                                      </p:cBhvr>
                                    </p:animEffect>
                                  </p:childTnLst>
                                </p:cTn>
                              </p:par>
                            </p:childTnLst>
                          </p:cTn>
                        </p:par>
                        <p:par>
                          <p:cTn id="61" fill="hold">
                            <p:stCondLst>
                              <p:cond delay="500"/>
                            </p:stCondLst>
                            <p:childTnLst>
                              <p:par>
                                <p:cTn id="62" presetID="42" presetClass="path" presetSubtype="0" autoRev="1" fill="hold" grpId="0" nodeType="afterEffect">
                                  <p:stCondLst>
                                    <p:cond delay="0"/>
                                  </p:stCondLst>
                                  <p:childTnLst>
                                    <p:animMotion origin="layout" path="M 5.55556E-7 -3.84687E-6 L -0.00122 -0.13069 " pathEditMode="relative" rAng="0" ptsTypes="AA">
                                      <p:cBhvr>
                                        <p:cTn id="63" dur="3000" fill="hold"/>
                                        <p:tgtEl>
                                          <p:spTgt spid="17"/>
                                        </p:tgtEl>
                                        <p:attrNameLst>
                                          <p:attrName>ppt_x</p:attrName>
                                          <p:attrName>ppt_y</p:attrName>
                                        </p:attrNameLst>
                                      </p:cBhvr>
                                      <p:rCtr x="-69" y="-6546"/>
                                    </p:animMotion>
                                  </p:childTnLst>
                                </p:cTn>
                              </p:par>
                              <p:par>
                                <p:cTn id="64" presetID="6" presetClass="emph" presetSubtype="0" autoRev="1" fill="hold" nodeType="withEffect">
                                  <p:stCondLst>
                                    <p:cond delay="0"/>
                                  </p:stCondLst>
                                  <p:childTnLst>
                                    <p:animScale>
                                      <p:cBhvr>
                                        <p:cTn id="65" dur="3000" fill="hold"/>
                                        <p:tgtEl>
                                          <p:spTgt spid="20"/>
                                        </p:tgtEl>
                                      </p:cBhvr>
                                      <p:by x="100000" y="200000"/>
                                    </p:animScale>
                                  </p:childTnLst>
                                </p:cTn>
                              </p:par>
                              <p:par>
                                <p:cTn id="66" presetID="42" presetClass="path" presetSubtype="0" autoRev="1" fill="hold" nodeType="withEffect">
                                  <p:stCondLst>
                                    <p:cond delay="0"/>
                                  </p:stCondLst>
                                  <p:childTnLst>
                                    <p:animMotion origin="layout" path="M 1.66667E-6 -2.01018E-6 L 1.66667E-6 -0.06569 " pathEditMode="relative" rAng="0" ptsTypes="AA">
                                      <p:cBhvr>
                                        <p:cTn id="67" dur="3000" fill="hold"/>
                                        <p:tgtEl>
                                          <p:spTgt spid="20"/>
                                        </p:tgtEl>
                                        <p:attrNameLst>
                                          <p:attrName>ppt_x</p:attrName>
                                          <p:attrName>ppt_y</p:attrName>
                                        </p:attrNameLst>
                                      </p:cBhvr>
                                      <p:rCtr x="0" y="-3285"/>
                                    </p:animMotion>
                                  </p:childTnLst>
                                </p:cTn>
                              </p:par>
                              <p:par>
                                <p:cTn id="68" presetID="22" presetClass="exit" presetSubtype="8" fill="hold" grpId="1" nodeType="withEffect">
                                  <p:stCondLst>
                                    <p:cond delay="2750"/>
                                  </p:stCondLst>
                                  <p:childTnLst>
                                    <p:animEffect transition="out" filter="wipe(left)">
                                      <p:cBhvr>
                                        <p:cTn id="69" dur="250"/>
                                        <p:tgtEl>
                                          <p:spTgt spid="18"/>
                                        </p:tgtEl>
                                      </p:cBhvr>
                                    </p:animEffect>
                                    <p:set>
                                      <p:cBhvr>
                                        <p:cTn id="70" dur="1" fill="hold">
                                          <p:stCondLst>
                                            <p:cond delay="249"/>
                                          </p:stCondLst>
                                        </p:cTn>
                                        <p:tgtEl>
                                          <p:spTgt spid="18"/>
                                        </p:tgtEl>
                                        <p:attrNameLst>
                                          <p:attrName>style.visibility</p:attrName>
                                        </p:attrNameLst>
                                      </p:cBhvr>
                                      <p:to>
                                        <p:strVal val="hidden"/>
                                      </p:to>
                                    </p:set>
                                  </p:childTnLst>
                                </p:cTn>
                              </p:par>
                              <p:par>
                                <p:cTn id="71" presetID="1" presetClass="exit" presetSubtype="0" fill="hold" nodeType="withEffect">
                                  <p:stCondLst>
                                    <p:cond delay="2750"/>
                                  </p:stCondLst>
                                  <p:childTnLst>
                                    <p:set>
                                      <p:cBhvr>
                                        <p:cTn id="72" dur="1" fill="hold">
                                          <p:stCondLst>
                                            <p:cond delay="0"/>
                                          </p:stCondLst>
                                        </p:cTn>
                                        <p:tgtEl>
                                          <p:spTgt spid="21"/>
                                        </p:tgtEl>
                                        <p:attrNameLst>
                                          <p:attrName>style.visibility</p:attrName>
                                        </p:attrNameLst>
                                      </p:cBhvr>
                                      <p:to>
                                        <p:strVal val="hidden"/>
                                      </p:to>
                                    </p:set>
                                  </p:childTnLst>
                                </p:cTn>
                              </p:par>
                              <p:par>
                                <p:cTn id="73" presetID="10" presetClass="entr" presetSubtype="0" fill="hold" nodeType="withEffect">
                                  <p:stCondLst>
                                    <p:cond delay="2750"/>
                                  </p:stCondLst>
                                  <p:childTnLst>
                                    <p:set>
                                      <p:cBhvr>
                                        <p:cTn id="74" dur="1" fill="hold">
                                          <p:stCondLst>
                                            <p:cond delay="0"/>
                                          </p:stCondLst>
                                        </p:cTn>
                                        <p:tgtEl>
                                          <p:spTgt spid="79"/>
                                        </p:tgtEl>
                                        <p:attrNameLst>
                                          <p:attrName>style.visibility</p:attrName>
                                        </p:attrNameLst>
                                      </p:cBhvr>
                                      <p:to>
                                        <p:strVal val="visible"/>
                                      </p:to>
                                    </p:set>
                                    <p:animEffect transition="in" filter="fade">
                                      <p:cBhvr>
                                        <p:cTn id="75" dur="500"/>
                                        <p:tgtEl>
                                          <p:spTgt spid="79"/>
                                        </p:tgtEl>
                                      </p:cBhvr>
                                    </p:animEffect>
                                  </p:childTnLst>
                                </p:cTn>
                              </p:par>
                              <p:par>
                                <p:cTn id="76" presetID="22" presetClass="entr" presetSubtype="4" fill="hold" grpId="0" nodeType="withEffect">
                                  <p:stCondLst>
                                    <p:cond delay="2750"/>
                                  </p:stCondLst>
                                  <p:childTnLst>
                                    <p:set>
                                      <p:cBhvr>
                                        <p:cTn id="77" dur="1" fill="hold">
                                          <p:stCondLst>
                                            <p:cond delay="0"/>
                                          </p:stCondLst>
                                        </p:cTn>
                                        <p:tgtEl>
                                          <p:spTgt spid="74"/>
                                        </p:tgtEl>
                                        <p:attrNameLst>
                                          <p:attrName>style.visibility</p:attrName>
                                        </p:attrNameLst>
                                      </p:cBhvr>
                                      <p:to>
                                        <p:strVal val="visible"/>
                                      </p:to>
                                    </p:set>
                                    <p:animEffect transition="in" filter="wipe(down)">
                                      <p:cBhvr>
                                        <p:cTn id="78" dur="500"/>
                                        <p:tgtEl>
                                          <p:spTgt spid="74"/>
                                        </p:tgtEl>
                                      </p:cBhvr>
                                    </p:animEffect>
                                  </p:childTnLst>
                                </p:cTn>
                              </p:par>
                            </p:childTnLst>
                          </p:cTn>
                        </p:par>
                        <p:par>
                          <p:cTn id="79" fill="hold">
                            <p:stCondLst>
                              <p:cond delay="6500"/>
                            </p:stCondLst>
                            <p:childTnLst>
                              <p:par>
                                <p:cTn id="80" presetID="1" presetClass="exit" presetSubtype="0" fill="hold" grpId="2" nodeType="afterEffect">
                                  <p:stCondLst>
                                    <p:cond delay="0"/>
                                  </p:stCondLst>
                                  <p:childTnLst>
                                    <p:set>
                                      <p:cBhvr>
                                        <p:cTn id="81" dur="1" fill="hold">
                                          <p:stCondLst>
                                            <p:cond delay="0"/>
                                          </p:stCondLst>
                                        </p:cTn>
                                        <p:tgtEl>
                                          <p:spTgt spid="74"/>
                                        </p:tgtEl>
                                        <p:attrNameLst>
                                          <p:attrName>style.visibility</p:attrName>
                                        </p:attrNameLst>
                                      </p:cBhvr>
                                      <p:to>
                                        <p:strVal val="hidden"/>
                                      </p:to>
                                    </p:set>
                                  </p:childTnLst>
                                </p:cTn>
                              </p:par>
                            </p:childTnLst>
                          </p:cTn>
                        </p:par>
                        <p:par>
                          <p:cTn id="82" fill="hold">
                            <p:stCondLst>
                              <p:cond delay="6500"/>
                            </p:stCondLst>
                            <p:childTnLst>
                              <p:par>
                                <p:cTn id="83" presetID="10" presetClass="entr" presetSubtype="0" fill="hold" nodeType="afterEffect">
                                  <p:stCondLst>
                                    <p:cond delay="0"/>
                                  </p:stCondLst>
                                  <p:childTnLst>
                                    <p:set>
                                      <p:cBhvr>
                                        <p:cTn id="84" dur="1" fill="hold">
                                          <p:stCondLst>
                                            <p:cond delay="0"/>
                                          </p:stCondLst>
                                        </p:cTn>
                                        <p:tgtEl>
                                          <p:spTgt spid="51"/>
                                        </p:tgtEl>
                                        <p:attrNameLst>
                                          <p:attrName>style.visibility</p:attrName>
                                        </p:attrNameLst>
                                      </p:cBhvr>
                                      <p:to>
                                        <p:strVal val="visible"/>
                                      </p:to>
                                    </p:set>
                                    <p:animEffect transition="in" filter="fade">
                                      <p:cBhvr>
                                        <p:cTn id="85" dur="500"/>
                                        <p:tgtEl>
                                          <p:spTgt spid="51"/>
                                        </p:tgtEl>
                                      </p:cBhvr>
                                    </p:animEffect>
                                  </p:childTnLst>
                                </p:cTn>
                              </p:par>
                            </p:childTnLst>
                          </p:cTn>
                        </p:par>
                      </p:childTnLst>
                    </p:cTn>
                  </p:par>
                </p:childTnLst>
              </p:cTn>
              <p:nextCondLst>
                <p:cond evt="onClick" delay="0">
                  <p:tgtEl>
                    <p:spTgt spid="14"/>
                  </p:tgtEl>
                </p:cond>
              </p:nextCondLst>
            </p:seq>
          </p:childTnLst>
        </p:cTn>
      </p:par>
    </p:tnLst>
    <p:bldLst>
      <p:bldP spid="4" grpId="0" animBg="1"/>
      <p:bldP spid="4" grpId="1" animBg="1"/>
      <p:bldP spid="10" grpId="0"/>
      <p:bldP spid="2" grpId="0"/>
      <p:bldP spid="3" grpId="0"/>
      <p:bldP spid="14" grpId="1" animBg="1"/>
      <p:bldP spid="17" grpId="0" animBg="1"/>
      <p:bldP spid="17" grpId="1" animBg="1"/>
      <p:bldP spid="17" grpId="2" animBg="1"/>
      <p:bldP spid="74" grpId="0" animBg="1"/>
      <p:bldP spid="74" grpId="2" animBg="1"/>
      <p:bldP spid="74" grpId="3" animBg="1"/>
      <p:bldP spid="18" grpId="0" animBg="1"/>
      <p:bldP spid="18" grpId="1" animBg="1"/>
      <p:bldP spid="18" grpId="2"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Cube 86"/>
          <p:cNvSpPr/>
          <p:nvPr/>
        </p:nvSpPr>
        <p:spPr>
          <a:xfrm>
            <a:off x="6211025" y="6165304"/>
            <a:ext cx="2882034" cy="517459"/>
          </a:xfrm>
          <a:prstGeom prst="cube">
            <a:avLst>
              <a:gd name="adj" fmla="val 869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Charge</a:t>
            </a:r>
            <a:endParaRPr lang="fr-FR" b="1" dirty="0">
              <a:solidFill>
                <a:schemeClr val="bg1"/>
              </a:solidFill>
            </a:endParaRPr>
          </a:p>
        </p:txBody>
      </p:sp>
      <p:grpSp>
        <p:nvGrpSpPr>
          <p:cNvPr id="36" name="Groupe 35"/>
          <p:cNvGrpSpPr/>
          <p:nvPr/>
        </p:nvGrpSpPr>
        <p:grpSpPr>
          <a:xfrm>
            <a:off x="6844062" y="3792913"/>
            <a:ext cx="2037825" cy="2288745"/>
            <a:chOff x="6844062" y="3792913"/>
            <a:chExt cx="2037825" cy="2288745"/>
          </a:xfrm>
        </p:grpSpPr>
        <p:grpSp>
          <p:nvGrpSpPr>
            <p:cNvPr id="9" name="Groupe 8"/>
            <p:cNvGrpSpPr/>
            <p:nvPr/>
          </p:nvGrpSpPr>
          <p:grpSpPr>
            <a:xfrm>
              <a:off x="7236296" y="3792913"/>
              <a:ext cx="1197726" cy="1829277"/>
              <a:chOff x="7334721" y="4497156"/>
              <a:chExt cx="1197726" cy="1829277"/>
            </a:xfrm>
            <a:gradFill>
              <a:gsLst>
                <a:gs pos="5000">
                  <a:schemeClr val="bg1"/>
                </a:gs>
                <a:gs pos="47000">
                  <a:schemeClr val="tx1">
                    <a:lumMod val="65000"/>
                  </a:schemeClr>
                </a:gs>
                <a:gs pos="98000">
                  <a:schemeClr val="bg1"/>
                </a:gs>
              </a:gsLst>
              <a:lin ang="0" scaled="0"/>
            </a:gradFill>
          </p:grpSpPr>
          <p:sp>
            <p:nvSpPr>
              <p:cNvPr id="7" name="Trapèze 6"/>
              <p:cNvSpPr/>
              <p:nvPr/>
            </p:nvSpPr>
            <p:spPr>
              <a:xfrm>
                <a:off x="7334721" y="4497156"/>
                <a:ext cx="1197726" cy="948068"/>
              </a:xfrm>
              <a:prstGeom prst="trapezoid">
                <a:avLst/>
              </a:prstGeom>
              <a:grpFill/>
              <a:ln>
                <a:no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Trapèze 36"/>
              <p:cNvSpPr/>
              <p:nvPr/>
            </p:nvSpPr>
            <p:spPr>
              <a:xfrm flipV="1">
                <a:off x="7334721" y="5378365"/>
                <a:ext cx="1197726" cy="948068"/>
              </a:xfrm>
              <a:prstGeom prst="trapezoid">
                <a:avLst/>
              </a:prstGeom>
              <a:grpFill/>
              <a:ln>
                <a:no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8" name="Trapèze 10"/>
            <p:cNvSpPr/>
            <p:nvPr/>
          </p:nvSpPr>
          <p:spPr>
            <a:xfrm>
              <a:off x="6844062" y="5620135"/>
              <a:ext cx="2037825" cy="461523"/>
            </a:xfrm>
            <a:custGeom>
              <a:avLst/>
              <a:gdLst>
                <a:gd name="connsiteX0" fmla="*/ 0 w 2037825"/>
                <a:gd name="connsiteY0" fmla="*/ 342927 h 342927"/>
                <a:gd name="connsiteX1" fmla="*/ 736062 w 2037825"/>
                <a:gd name="connsiteY1" fmla="*/ 0 h 342927"/>
                <a:gd name="connsiteX2" fmla="*/ 1301763 w 2037825"/>
                <a:gd name="connsiteY2" fmla="*/ 0 h 342927"/>
                <a:gd name="connsiteX3" fmla="*/ 2037825 w 2037825"/>
                <a:gd name="connsiteY3" fmla="*/ 342927 h 342927"/>
                <a:gd name="connsiteX4" fmla="*/ 0 w 2037825"/>
                <a:gd name="connsiteY4" fmla="*/ 342927 h 342927"/>
                <a:gd name="connsiteX0" fmla="*/ 0 w 2037825"/>
                <a:gd name="connsiteY0" fmla="*/ 342927 h 461182"/>
                <a:gd name="connsiteX1" fmla="*/ 736062 w 2037825"/>
                <a:gd name="connsiteY1" fmla="*/ 0 h 461182"/>
                <a:gd name="connsiteX2" fmla="*/ 1301763 w 2037825"/>
                <a:gd name="connsiteY2" fmla="*/ 0 h 461182"/>
                <a:gd name="connsiteX3" fmla="*/ 2037825 w 2037825"/>
                <a:gd name="connsiteY3" fmla="*/ 342927 h 461182"/>
                <a:gd name="connsiteX4" fmla="*/ 1044015 w 2037825"/>
                <a:gd name="connsiteY4" fmla="*/ 461177 h 461182"/>
                <a:gd name="connsiteX5" fmla="*/ 0 w 2037825"/>
                <a:gd name="connsiteY5" fmla="*/ 342927 h 461182"/>
                <a:gd name="connsiteX0" fmla="*/ 0 w 2037825"/>
                <a:gd name="connsiteY0" fmla="*/ 342927 h 462912"/>
                <a:gd name="connsiteX1" fmla="*/ 736062 w 2037825"/>
                <a:gd name="connsiteY1" fmla="*/ 0 h 462912"/>
                <a:gd name="connsiteX2" fmla="*/ 1301763 w 2037825"/>
                <a:gd name="connsiteY2" fmla="*/ 0 h 462912"/>
                <a:gd name="connsiteX3" fmla="*/ 2037825 w 2037825"/>
                <a:gd name="connsiteY3" fmla="*/ 342927 h 462912"/>
                <a:gd name="connsiteX4" fmla="*/ 1044015 w 2037825"/>
                <a:gd name="connsiteY4" fmla="*/ 461177 h 462912"/>
                <a:gd name="connsiteX5" fmla="*/ 0 w 2037825"/>
                <a:gd name="connsiteY5" fmla="*/ 342927 h 462912"/>
                <a:gd name="connsiteX0" fmla="*/ 0 w 2037825"/>
                <a:gd name="connsiteY0" fmla="*/ 342927 h 462912"/>
                <a:gd name="connsiteX1" fmla="*/ 736062 w 2037825"/>
                <a:gd name="connsiteY1" fmla="*/ 0 h 462912"/>
                <a:gd name="connsiteX2" fmla="*/ 1301763 w 2037825"/>
                <a:gd name="connsiteY2" fmla="*/ 0 h 462912"/>
                <a:gd name="connsiteX3" fmla="*/ 2037825 w 2037825"/>
                <a:gd name="connsiteY3" fmla="*/ 342927 h 462912"/>
                <a:gd name="connsiteX4" fmla="*/ 1044015 w 2037825"/>
                <a:gd name="connsiteY4" fmla="*/ 461177 h 462912"/>
                <a:gd name="connsiteX5" fmla="*/ 0 w 2037825"/>
                <a:gd name="connsiteY5" fmla="*/ 342927 h 462912"/>
                <a:gd name="connsiteX0" fmla="*/ 0 w 2037825"/>
                <a:gd name="connsiteY0" fmla="*/ 342927 h 461363"/>
                <a:gd name="connsiteX1" fmla="*/ 736062 w 2037825"/>
                <a:gd name="connsiteY1" fmla="*/ 0 h 461363"/>
                <a:gd name="connsiteX2" fmla="*/ 1301763 w 2037825"/>
                <a:gd name="connsiteY2" fmla="*/ 0 h 461363"/>
                <a:gd name="connsiteX3" fmla="*/ 2037825 w 2037825"/>
                <a:gd name="connsiteY3" fmla="*/ 342927 h 461363"/>
                <a:gd name="connsiteX4" fmla="*/ 1044015 w 2037825"/>
                <a:gd name="connsiteY4" fmla="*/ 461177 h 461363"/>
                <a:gd name="connsiteX5" fmla="*/ 0 w 2037825"/>
                <a:gd name="connsiteY5" fmla="*/ 342927 h 461363"/>
                <a:gd name="connsiteX0" fmla="*/ 0 w 2037825"/>
                <a:gd name="connsiteY0" fmla="*/ 342927 h 461440"/>
                <a:gd name="connsiteX1" fmla="*/ 736062 w 2037825"/>
                <a:gd name="connsiteY1" fmla="*/ 0 h 461440"/>
                <a:gd name="connsiteX2" fmla="*/ 1301763 w 2037825"/>
                <a:gd name="connsiteY2" fmla="*/ 0 h 461440"/>
                <a:gd name="connsiteX3" fmla="*/ 2037825 w 2037825"/>
                <a:gd name="connsiteY3" fmla="*/ 342927 h 461440"/>
                <a:gd name="connsiteX4" fmla="*/ 1044015 w 2037825"/>
                <a:gd name="connsiteY4" fmla="*/ 461177 h 461440"/>
                <a:gd name="connsiteX5" fmla="*/ 0 w 2037825"/>
                <a:gd name="connsiteY5" fmla="*/ 342927 h 461440"/>
                <a:gd name="connsiteX0" fmla="*/ 0 w 2037825"/>
                <a:gd name="connsiteY0" fmla="*/ 342927 h 461440"/>
                <a:gd name="connsiteX1" fmla="*/ 736062 w 2037825"/>
                <a:gd name="connsiteY1" fmla="*/ 0 h 461440"/>
                <a:gd name="connsiteX2" fmla="*/ 1301763 w 2037825"/>
                <a:gd name="connsiteY2" fmla="*/ 0 h 461440"/>
                <a:gd name="connsiteX3" fmla="*/ 2037825 w 2037825"/>
                <a:gd name="connsiteY3" fmla="*/ 342927 h 461440"/>
                <a:gd name="connsiteX4" fmla="*/ 1044015 w 2037825"/>
                <a:gd name="connsiteY4" fmla="*/ 461177 h 461440"/>
                <a:gd name="connsiteX5" fmla="*/ 0 w 2037825"/>
                <a:gd name="connsiteY5" fmla="*/ 342927 h 461440"/>
                <a:gd name="connsiteX0" fmla="*/ 0 w 2037825"/>
                <a:gd name="connsiteY0" fmla="*/ 342927 h 461440"/>
                <a:gd name="connsiteX1" fmla="*/ 645910 w 2037825"/>
                <a:gd name="connsiteY1" fmla="*/ 0 h 461440"/>
                <a:gd name="connsiteX2" fmla="*/ 1301763 w 2037825"/>
                <a:gd name="connsiteY2" fmla="*/ 0 h 461440"/>
                <a:gd name="connsiteX3" fmla="*/ 2037825 w 2037825"/>
                <a:gd name="connsiteY3" fmla="*/ 342927 h 461440"/>
                <a:gd name="connsiteX4" fmla="*/ 1044015 w 2037825"/>
                <a:gd name="connsiteY4" fmla="*/ 461177 h 461440"/>
                <a:gd name="connsiteX5" fmla="*/ 0 w 2037825"/>
                <a:gd name="connsiteY5" fmla="*/ 342927 h 461440"/>
                <a:gd name="connsiteX0" fmla="*/ 0 w 2037825"/>
                <a:gd name="connsiteY0" fmla="*/ 342927 h 461440"/>
                <a:gd name="connsiteX1" fmla="*/ 645910 w 2037825"/>
                <a:gd name="connsiteY1" fmla="*/ 0 h 461440"/>
                <a:gd name="connsiteX2" fmla="*/ 1337824 w 2037825"/>
                <a:gd name="connsiteY2" fmla="*/ 0 h 461440"/>
                <a:gd name="connsiteX3" fmla="*/ 2037825 w 2037825"/>
                <a:gd name="connsiteY3" fmla="*/ 342927 h 461440"/>
                <a:gd name="connsiteX4" fmla="*/ 1044015 w 2037825"/>
                <a:gd name="connsiteY4" fmla="*/ 461177 h 461440"/>
                <a:gd name="connsiteX5" fmla="*/ 0 w 2037825"/>
                <a:gd name="connsiteY5" fmla="*/ 342927 h 461440"/>
                <a:gd name="connsiteX0" fmla="*/ 0 w 2037825"/>
                <a:gd name="connsiteY0" fmla="*/ 342927 h 461523"/>
                <a:gd name="connsiteX1" fmla="*/ 645910 w 2037825"/>
                <a:gd name="connsiteY1" fmla="*/ 0 h 461523"/>
                <a:gd name="connsiteX2" fmla="*/ 1337824 w 2037825"/>
                <a:gd name="connsiteY2" fmla="*/ 0 h 461523"/>
                <a:gd name="connsiteX3" fmla="*/ 2037825 w 2037825"/>
                <a:gd name="connsiteY3" fmla="*/ 342927 h 461523"/>
                <a:gd name="connsiteX4" fmla="*/ 1044015 w 2037825"/>
                <a:gd name="connsiteY4" fmla="*/ 461177 h 461523"/>
                <a:gd name="connsiteX5" fmla="*/ 0 w 2037825"/>
                <a:gd name="connsiteY5" fmla="*/ 342927 h 46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7825" h="461523">
                  <a:moveTo>
                    <a:pt x="0" y="342927"/>
                  </a:moveTo>
                  <a:lnTo>
                    <a:pt x="645910" y="0"/>
                  </a:lnTo>
                  <a:lnTo>
                    <a:pt x="1337824" y="0"/>
                  </a:lnTo>
                  <a:lnTo>
                    <a:pt x="2037825" y="342927"/>
                  </a:lnTo>
                  <a:cubicBezTo>
                    <a:pt x="1994867" y="419790"/>
                    <a:pt x="1336935" y="456525"/>
                    <a:pt x="1044015" y="461177"/>
                  </a:cubicBezTo>
                  <a:cubicBezTo>
                    <a:pt x="751095" y="465829"/>
                    <a:pt x="340278" y="423557"/>
                    <a:pt x="0" y="342927"/>
                  </a:cubicBezTo>
                  <a:close/>
                </a:path>
              </a:pathLst>
            </a:custGeom>
            <a:gradFill>
              <a:gsLst>
                <a:gs pos="5000">
                  <a:schemeClr val="bg1"/>
                </a:gs>
                <a:gs pos="47000">
                  <a:schemeClr val="tx1">
                    <a:lumMod val="65000"/>
                  </a:schemeClr>
                </a:gs>
                <a:gs pos="98000">
                  <a:schemeClr val="bg1"/>
                </a:gs>
              </a:gsLst>
              <a:lin ang="0" scaled="0"/>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Forme libre 88"/>
            <p:cNvSpPr/>
            <p:nvPr/>
          </p:nvSpPr>
          <p:spPr>
            <a:xfrm>
              <a:off x="7129744" y="5810948"/>
              <a:ext cx="1460464" cy="79944"/>
            </a:xfrm>
            <a:custGeom>
              <a:avLst/>
              <a:gdLst>
                <a:gd name="connsiteX0" fmla="*/ 0 w 1460464"/>
                <a:gd name="connsiteY0" fmla="*/ 0 h 79944"/>
                <a:gd name="connsiteX1" fmla="*/ 656823 w 1460464"/>
                <a:gd name="connsiteY1" fmla="*/ 79849 h 79944"/>
                <a:gd name="connsiteX2" fmla="*/ 1460464 w 1460464"/>
                <a:gd name="connsiteY2" fmla="*/ 12878 h 79944"/>
              </a:gdLst>
              <a:ahLst/>
              <a:cxnLst>
                <a:cxn ang="0">
                  <a:pos x="connsiteX0" y="connsiteY0"/>
                </a:cxn>
                <a:cxn ang="0">
                  <a:pos x="connsiteX1" y="connsiteY1"/>
                </a:cxn>
                <a:cxn ang="0">
                  <a:pos x="connsiteX2" y="connsiteY2"/>
                </a:cxn>
              </a:cxnLst>
              <a:rect l="l" t="t" r="r" b="b"/>
              <a:pathLst>
                <a:path w="1460464" h="79944">
                  <a:moveTo>
                    <a:pt x="0" y="0"/>
                  </a:moveTo>
                  <a:cubicBezTo>
                    <a:pt x="206706" y="38851"/>
                    <a:pt x="413412" y="77703"/>
                    <a:pt x="656823" y="79849"/>
                  </a:cubicBezTo>
                  <a:cubicBezTo>
                    <a:pt x="900234" y="81995"/>
                    <a:pt x="1180349" y="47436"/>
                    <a:pt x="1460464" y="12878"/>
                  </a:cubicBezTo>
                </a:path>
              </a:pathLst>
            </a:custGeom>
            <a:noFill/>
            <a:ln w="76200">
              <a:solidFill>
                <a:schemeClr val="bg1"/>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6" name="Forme libre 85"/>
          <p:cNvSpPr/>
          <p:nvPr/>
        </p:nvSpPr>
        <p:spPr>
          <a:xfrm rot="20720755" flipH="1">
            <a:off x="7084315" y="3838385"/>
            <a:ext cx="981068" cy="723406"/>
          </a:xfrm>
          <a:custGeom>
            <a:avLst/>
            <a:gdLst>
              <a:gd name="connsiteX0" fmla="*/ 0 w 705080"/>
              <a:gd name="connsiteY0" fmla="*/ 0 h 914400"/>
              <a:gd name="connsiteX1" fmla="*/ 198304 w 705080"/>
              <a:gd name="connsiteY1" fmla="*/ 627962 h 914400"/>
              <a:gd name="connsiteX2" fmla="*/ 705080 w 705080"/>
              <a:gd name="connsiteY2" fmla="*/ 914400 h 914400"/>
              <a:gd name="connsiteX0" fmla="*/ 0 w 795922"/>
              <a:gd name="connsiteY0" fmla="*/ 0 h 913421"/>
              <a:gd name="connsiteX1" fmla="*/ 198304 w 795922"/>
              <a:gd name="connsiteY1" fmla="*/ 627962 h 913421"/>
              <a:gd name="connsiteX2" fmla="*/ 795922 w 795922"/>
              <a:gd name="connsiteY2" fmla="*/ 913421 h 913421"/>
              <a:gd name="connsiteX0" fmla="*/ 0 w 795922"/>
              <a:gd name="connsiteY0" fmla="*/ 0 h 913951"/>
              <a:gd name="connsiteX1" fmla="*/ 198304 w 795922"/>
              <a:gd name="connsiteY1" fmla="*/ 627962 h 913951"/>
              <a:gd name="connsiteX2" fmla="*/ 795922 w 795922"/>
              <a:gd name="connsiteY2" fmla="*/ 913421 h 913951"/>
              <a:gd name="connsiteX0" fmla="*/ 0 w 916931"/>
              <a:gd name="connsiteY0" fmla="*/ 0 h 984646"/>
              <a:gd name="connsiteX1" fmla="*/ 198304 w 916931"/>
              <a:gd name="connsiteY1" fmla="*/ 627962 h 984646"/>
              <a:gd name="connsiteX2" fmla="*/ 916931 w 916931"/>
              <a:gd name="connsiteY2" fmla="*/ 984264 h 984646"/>
              <a:gd name="connsiteX0" fmla="*/ 0 w 921711"/>
              <a:gd name="connsiteY0" fmla="*/ 0 h 641041"/>
              <a:gd name="connsiteX1" fmla="*/ 198304 w 921711"/>
              <a:gd name="connsiteY1" fmla="*/ 627962 h 641041"/>
              <a:gd name="connsiteX2" fmla="*/ 921711 w 921711"/>
              <a:gd name="connsiteY2" fmla="*/ 436425 h 641041"/>
              <a:gd name="connsiteX0" fmla="*/ 0 w 921711"/>
              <a:gd name="connsiteY0" fmla="*/ 0 h 666692"/>
              <a:gd name="connsiteX1" fmla="*/ 198304 w 921711"/>
              <a:gd name="connsiteY1" fmla="*/ 627962 h 666692"/>
              <a:gd name="connsiteX2" fmla="*/ 921711 w 921711"/>
              <a:gd name="connsiteY2" fmla="*/ 436425 h 666692"/>
              <a:gd name="connsiteX0" fmla="*/ 30343 w 952054"/>
              <a:gd name="connsiteY0" fmla="*/ 0 h 847283"/>
              <a:gd name="connsiteX1" fmla="*/ 228647 w 952054"/>
              <a:gd name="connsiteY1" fmla="*/ 627962 h 847283"/>
              <a:gd name="connsiteX2" fmla="*/ 952054 w 952054"/>
              <a:gd name="connsiteY2" fmla="*/ 436425 h 847283"/>
              <a:gd name="connsiteX0" fmla="*/ 0 w 921711"/>
              <a:gd name="connsiteY0" fmla="*/ 0 h 784898"/>
              <a:gd name="connsiteX1" fmla="*/ 198304 w 921711"/>
              <a:gd name="connsiteY1" fmla="*/ 627962 h 784898"/>
              <a:gd name="connsiteX2" fmla="*/ 921711 w 921711"/>
              <a:gd name="connsiteY2" fmla="*/ 436425 h 784898"/>
              <a:gd name="connsiteX0" fmla="*/ 0 w 981068"/>
              <a:gd name="connsiteY0" fmla="*/ 0 h 723406"/>
              <a:gd name="connsiteX1" fmla="*/ 257661 w 981068"/>
              <a:gd name="connsiteY1" fmla="*/ 680765 h 723406"/>
              <a:gd name="connsiteX2" fmla="*/ 981068 w 981068"/>
              <a:gd name="connsiteY2" fmla="*/ 489228 h 723406"/>
            </a:gdLst>
            <a:ahLst/>
            <a:cxnLst>
              <a:cxn ang="0">
                <a:pos x="connsiteX0" y="connsiteY0"/>
              </a:cxn>
              <a:cxn ang="0">
                <a:pos x="connsiteX1" y="connsiteY1"/>
              </a:cxn>
              <a:cxn ang="0">
                <a:pos x="connsiteX2" y="connsiteY2"/>
              </a:cxn>
            </a:cxnLst>
            <a:rect l="l" t="t" r="r" b="b"/>
            <a:pathLst>
              <a:path w="981068" h="723406">
                <a:moveTo>
                  <a:pt x="0" y="0"/>
                </a:moveTo>
                <a:cubicBezTo>
                  <a:pt x="40395" y="237781"/>
                  <a:pt x="94150" y="599227"/>
                  <a:pt x="257661" y="680765"/>
                </a:cubicBezTo>
                <a:cubicBezTo>
                  <a:pt x="421172" y="762303"/>
                  <a:pt x="915470" y="741474"/>
                  <a:pt x="981068" y="489228"/>
                </a:cubicBezTo>
              </a:path>
            </a:pathLst>
          </a:custGeom>
          <a:noFill/>
          <a:ln w="200025">
            <a:solidFill>
              <a:schemeClr val="tx1">
                <a:lumMod val="50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p:cNvGrpSpPr/>
          <p:nvPr/>
        </p:nvGrpSpPr>
        <p:grpSpPr>
          <a:xfrm>
            <a:off x="4621039" y="2276872"/>
            <a:ext cx="3960439" cy="897624"/>
            <a:chOff x="1029850" y="2819408"/>
            <a:chExt cx="3960439" cy="897624"/>
          </a:xfrm>
        </p:grpSpPr>
        <p:sp>
          <p:nvSpPr>
            <p:cNvPr id="54" name="Rectangle à coins arrondis 53"/>
            <p:cNvSpPr/>
            <p:nvPr/>
          </p:nvSpPr>
          <p:spPr>
            <a:xfrm>
              <a:off x="1029850" y="2819408"/>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 Pression</a:t>
              </a:r>
              <a:endParaRPr lang="fr-FR" b="1" dirty="0">
                <a:solidFill>
                  <a:schemeClr val="bg1"/>
                </a:solidFill>
              </a:endParaRPr>
            </a:p>
          </p:txBody>
        </p:sp>
        <p:sp>
          <p:nvSpPr>
            <p:cNvPr id="75" name="Ellipse 74"/>
            <p:cNvSpPr/>
            <p:nvPr/>
          </p:nvSpPr>
          <p:spPr>
            <a:xfrm>
              <a:off x="4216284" y="2891416"/>
              <a:ext cx="413965" cy="432048"/>
            </a:xfrm>
            <a:prstGeom prst="ellipse">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p:cNvSpPr/>
            <p:nvPr/>
          </p:nvSpPr>
          <p:spPr>
            <a:xfrm>
              <a:off x="4394985" y="3084581"/>
              <a:ext cx="56562" cy="45719"/>
            </a:xfrm>
            <a:prstGeom prst="ellipse">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7" name="Connecteur droit avec flèche 76"/>
            <p:cNvCxnSpPr/>
            <p:nvPr/>
          </p:nvCxnSpPr>
          <p:spPr>
            <a:xfrm>
              <a:off x="4420202" y="3323464"/>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10" name="ZoneTexte 9"/>
          <p:cNvSpPr txBox="1"/>
          <p:nvPr/>
        </p:nvSpPr>
        <p:spPr>
          <a:xfrm>
            <a:off x="548507" y="2410703"/>
            <a:ext cx="4239517" cy="4247317"/>
          </a:xfrm>
          <a:prstGeom prst="rect">
            <a:avLst/>
          </a:prstGeom>
          <a:noFill/>
        </p:spPr>
        <p:txBody>
          <a:bodyPr wrap="square" rtlCol="0">
            <a:spAutoFit/>
          </a:bodyPr>
          <a:lstStyle/>
          <a:p>
            <a:r>
              <a:rPr lang="fr-FR" b="1" u="sng" dirty="0" smtClean="0"/>
              <a:t>L’effet Venturi: </a:t>
            </a:r>
            <a:r>
              <a:rPr lang="fr-FR" dirty="0" smtClean="0"/>
              <a:t/>
            </a:r>
            <a:br>
              <a:rPr lang="fr-FR" dirty="0" smtClean="0"/>
            </a:br>
            <a:r>
              <a:rPr lang="fr-FR" dirty="0" smtClean="0"/>
              <a:t>La mise en circulation de l’air comprimé est utilisé de sorte à créer une dépression capable d’aspirer des charges (ex tôles) pour les transporter. </a:t>
            </a:r>
          </a:p>
          <a:p>
            <a:r>
              <a:rPr lang="fr-FR" dirty="0" smtClean="0"/>
              <a:t>Diverses sortes existent pour des surfaces plus ou moins lisses.</a:t>
            </a:r>
          </a:p>
          <a:p>
            <a:r>
              <a:rPr lang="fr-FR" dirty="0" smtClean="0"/>
              <a:t>Dans la pratique les ventouses sont amenées au contact de la pièce à transporter puis on alimente en air comprimé de manière à créer la dépression et ainsi maintenir la pièce par « aspiration ».</a:t>
            </a:r>
          </a:p>
        </p:txBody>
      </p:sp>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Les ventouses</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83568" y="1484784"/>
            <a:ext cx="7632848" cy="923330"/>
          </a:xfrm>
          <a:prstGeom prst="rect">
            <a:avLst/>
          </a:prstGeom>
          <a:noFill/>
        </p:spPr>
        <p:txBody>
          <a:bodyPr wrap="square" rtlCol="0">
            <a:spAutoFit/>
          </a:bodyPr>
          <a:lstStyle/>
          <a:p>
            <a:r>
              <a:rPr lang="fr-FR" dirty="0" smtClean="0"/>
              <a:t>Ce sont des actionneurs dont le rôle est de .convertir l’énergie pneumatique sous pression , en dépression, utilisé pour créer une aspiration</a:t>
            </a:r>
            <a:endParaRPr lang="fr-FR" dirty="0"/>
          </a:p>
        </p:txBody>
      </p:sp>
      <p:grpSp>
        <p:nvGrpSpPr>
          <p:cNvPr id="51" name="Groupe 50"/>
          <p:cNvGrpSpPr/>
          <p:nvPr/>
        </p:nvGrpSpPr>
        <p:grpSpPr>
          <a:xfrm>
            <a:off x="4642743" y="2304732"/>
            <a:ext cx="3960439" cy="897624"/>
            <a:chOff x="539553" y="4028905"/>
            <a:chExt cx="3960439" cy="897624"/>
          </a:xfrm>
        </p:grpSpPr>
        <p:sp>
          <p:nvSpPr>
            <p:cNvPr id="46" name="Rectangle à coins arrondis 45"/>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47" name="Groupe 46"/>
            <p:cNvGrpSpPr/>
            <p:nvPr/>
          </p:nvGrpSpPr>
          <p:grpSpPr>
            <a:xfrm>
              <a:off x="3673397" y="4064909"/>
              <a:ext cx="413965" cy="825616"/>
              <a:chOff x="899592" y="4149080"/>
              <a:chExt cx="413965" cy="825616"/>
            </a:xfrm>
          </p:grpSpPr>
          <p:sp>
            <p:nvSpPr>
              <p:cNvPr id="48" name="Ellipse 47"/>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18" name="Flèche vers le haut 17"/>
          <p:cNvSpPr/>
          <p:nvPr/>
        </p:nvSpPr>
        <p:spPr>
          <a:xfrm flipV="1">
            <a:off x="7773514" y="3240893"/>
            <a:ext cx="382831" cy="489704"/>
          </a:xfrm>
          <a:prstGeom prst="upArrow">
            <a:avLst/>
          </a:prstGeom>
          <a:solidFill>
            <a:srgbClr val="FF0000"/>
          </a:solidFill>
          <a:ln>
            <a:solidFill>
              <a:schemeClr val="bg1"/>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 name="Forme libre 3"/>
          <p:cNvSpPr/>
          <p:nvPr/>
        </p:nvSpPr>
        <p:spPr>
          <a:xfrm rot="20720755" flipH="1">
            <a:off x="7074219" y="3838385"/>
            <a:ext cx="981068" cy="723406"/>
          </a:xfrm>
          <a:custGeom>
            <a:avLst/>
            <a:gdLst>
              <a:gd name="connsiteX0" fmla="*/ 0 w 705080"/>
              <a:gd name="connsiteY0" fmla="*/ 0 h 914400"/>
              <a:gd name="connsiteX1" fmla="*/ 198304 w 705080"/>
              <a:gd name="connsiteY1" fmla="*/ 627962 h 914400"/>
              <a:gd name="connsiteX2" fmla="*/ 705080 w 705080"/>
              <a:gd name="connsiteY2" fmla="*/ 914400 h 914400"/>
              <a:gd name="connsiteX0" fmla="*/ 0 w 795922"/>
              <a:gd name="connsiteY0" fmla="*/ 0 h 913421"/>
              <a:gd name="connsiteX1" fmla="*/ 198304 w 795922"/>
              <a:gd name="connsiteY1" fmla="*/ 627962 h 913421"/>
              <a:gd name="connsiteX2" fmla="*/ 795922 w 795922"/>
              <a:gd name="connsiteY2" fmla="*/ 913421 h 913421"/>
              <a:gd name="connsiteX0" fmla="*/ 0 w 795922"/>
              <a:gd name="connsiteY0" fmla="*/ 0 h 913951"/>
              <a:gd name="connsiteX1" fmla="*/ 198304 w 795922"/>
              <a:gd name="connsiteY1" fmla="*/ 627962 h 913951"/>
              <a:gd name="connsiteX2" fmla="*/ 795922 w 795922"/>
              <a:gd name="connsiteY2" fmla="*/ 913421 h 913951"/>
              <a:gd name="connsiteX0" fmla="*/ 0 w 916931"/>
              <a:gd name="connsiteY0" fmla="*/ 0 h 984646"/>
              <a:gd name="connsiteX1" fmla="*/ 198304 w 916931"/>
              <a:gd name="connsiteY1" fmla="*/ 627962 h 984646"/>
              <a:gd name="connsiteX2" fmla="*/ 916931 w 916931"/>
              <a:gd name="connsiteY2" fmla="*/ 984264 h 984646"/>
              <a:gd name="connsiteX0" fmla="*/ 0 w 921711"/>
              <a:gd name="connsiteY0" fmla="*/ 0 h 641041"/>
              <a:gd name="connsiteX1" fmla="*/ 198304 w 921711"/>
              <a:gd name="connsiteY1" fmla="*/ 627962 h 641041"/>
              <a:gd name="connsiteX2" fmla="*/ 921711 w 921711"/>
              <a:gd name="connsiteY2" fmla="*/ 436425 h 641041"/>
              <a:gd name="connsiteX0" fmla="*/ 0 w 921711"/>
              <a:gd name="connsiteY0" fmla="*/ 0 h 666692"/>
              <a:gd name="connsiteX1" fmla="*/ 198304 w 921711"/>
              <a:gd name="connsiteY1" fmla="*/ 627962 h 666692"/>
              <a:gd name="connsiteX2" fmla="*/ 921711 w 921711"/>
              <a:gd name="connsiteY2" fmla="*/ 436425 h 666692"/>
              <a:gd name="connsiteX0" fmla="*/ 30343 w 952054"/>
              <a:gd name="connsiteY0" fmla="*/ 0 h 847283"/>
              <a:gd name="connsiteX1" fmla="*/ 228647 w 952054"/>
              <a:gd name="connsiteY1" fmla="*/ 627962 h 847283"/>
              <a:gd name="connsiteX2" fmla="*/ 952054 w 952054"/>
              <a:gd name="connsiteY2" fmla="*/ 436425 h 847283"/>
              <a:gd name="connsiteX0" fmla="*/ 0 w 921711"/>
              <a:gd name="connsiteY0" fmla="*/ 0 h 784898"/>
              <a:gd name="connsiteX1" fmla="*/ 198304 w 921711"/>
              <a:gd name="connsiteY1" fmla="*/ 627962 h 784898"/>
              <a:gd name="connsiteX2" fmla="*/ 921711 w 921711"/>
              <a:gd name="connsiteY2" fmla="*/ 436425 h 784898"/>
              <a:gd name="connsiteX0" fmla="*/ 0 w 981068"/>
              <a:gd name="connsiteY0" fmla="*/ 0 h 723406"/>
              <a:gd name="connsiteX1" fmla="*/ 257661 w 981068"/>
              <a:gd name="connsiteY1" fmla="*/ 680765 h 723406"/>
              <a:gd name="connsiteX2" fmla="*/ 981068 w 981068"/>
              <a:gd name="connsiteY2" fmla="*/ 489228 h 723406"/>
            </a:gdLst>
            <a:ahLst/>
            <a:cxnLst>
              <a:cxn ang="0">
                <a:pos x="connsiteX0" y="connsiteY0"/>
              </a:cxn>
              <a:cxn ang="0">
                <a:pos x="connsiteX1" y="connsiteY1"/>
              </a:cxn>
              <a:cxn ang="0">
                <a:pos x="connsiteX2" y="connsiteY2"/>
              </a:cxn>
            </a:cxnLst>
            <a:rect l="l" t="t" r="r" b="b"/>
            <a:pathLst>
              <a:path w="981068" h="723406">
                <a:moveTo>
                  <a:pt x="0" y="0"/>
                </a:moveTo>
                <a:cubicBezTo>
                  <a:pt x="40395" y="237781"/>
                  <a:pt x="94150" y="599227"/>
                  <a:pt x="257661" y="680765"/>
                </a:cubicBezTo>
                <a:cubicBezTo>
                  <a:pt x="421172" y="762303"/>
                  <a:pt x="915470" y="741474"/>
                  <a:pt x="981068" y="489228"/>
                </a:cubicBezTo>
              </a:path>
            </a:pathLst>
          </a:custGeom>
          <a:noFill/>
          <a:ln w="200025">
            <a:solidFill>
              <a:schemeClr val="tx1">
                <a:lumMod val="50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5" name="Groupe 34"/>
          <p:cNvGrpSpPr/>
          <p:nvPr/>
        </p:nvGrpSpPr>
        <p:grpSpPr>
          <a:xfrm>
            <a:off x="6378024" y="3457755"/>
            <a:ext cx="792365" cy="1048248"/>
            <a:chOff x="6378024" y="3457755"/>
            <a:chExt cx="792365" cy="1048248"/>
          </a:xfrm>
        </p:grpSpPr>
        <p:sp>
          <p:nvSpPr>
            <p:cNvPr id="40" name="Nuage 39"/>
            <p:cNvSpPr/>
            <p:nvPr/>
          </p:nvSpPr>
          <p:spPr>
            <a:xfrm rot="19619630">
              <a:off x="6685258" y="3620980"/>
              <a:ext cx="400422"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1" name="Connecteur droit 40"/>
            <p:cNvCxnSpPr/>
            <p:nvPr/>
          </p:nvCxnSpPr>
          <p:spPr>
            <a:xfrm flipH="1" flipV="1">
              <a:off x="6911725" y="3678198"/>
              <a:ext cx="241709" cy="759031"/>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flipH="1" flipV="1">
              <a:off x="6659064" y="4056193"/>
              <a:ext cx="418495" cy="408481"/>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4" name="Nuage 43"/>
            <p:cNvSpPr/>
            <p:nvPr/>
          </p:nvSpPr>
          <p:spPr>
            <a:xfrm rot="20061864">
              <a:off x="6592955" y="3457755"/>
              <a:ext cx="304950"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3" name="Connecteur droit 52"/>
            <p:cNvCxnSpPr>
              <a:stCxn id="4" idx="2"/>
            </p:cNvCxnSpPr>
            <p:nvPr/>
          </p:nvCxnSpPr>
          <p:spPr>
            <a:xfrm flipH="1" flipV="1">
              <a:off x="6822029" y="3827119"/>
              <a:ext cx="300408" cy="62044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5" name="Connecteur droit 54"/>
            <p:cNvCxnSpPr>
              <a:stCxn id="4" idx="2"/>
            </p:cNvCxnSpPr>
            <p:nvPr/>
          </p:nvCxnSpPr>
          <p:spPr>
            <a:xfrm flipH="1" flipV="1">
              <a:off x="6648502" y="3649448"/>
              <a:ext cx="473935" cy="79811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56" name="Nuage 55"/>
            <p:cNvSpPr/>
            <p:nvPr/>
          </p:nvSpPr>
          <p:spPr>
            <a:xfrm rot="19246365">
              <a:off x="6465570" y="3496523"/>
              <a:ext cx="314784"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8" name="Connecteur droit 57"/>
            <p:cNvCxnSpPr>
              <a:stCxn id="4" idx="2"/>
            </p:cNvCxnSpPr>
            <p:nvPr/>
          </p:nvCxnSpPr>
          <p:spPr>
            <a:xfrm flipH="1" flipV="1">
              <a:off x="6378024" y="3837013"/>
              <a:ext cx="744413" cy="61054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H="1" flipV="1">
              <a:off x="6527063" y="3854711"/>
              <a:ext cx="560829" cy="625461"/>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60" name="Nuage 59"/>
            <p:cNvSpPr/>
            <p:nvPr/>
          </p:nvSpPr>
          <p:spPr>
            <a:xfrm rot="19530101">
              <a:off x="6718980" y="3737632"/>
              <a:ext cx="252479"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62" name="Connecteur droit 61"/>
            <p:cNvCxnSpPr/>
            <p:nvPr/>
          </p:nvCxnSpPr>
          <p:spPr>
            <a:xfrm flipH="1" flipV="1">
              <a:off x="6527063" y="3711505"/>
              <a:ext cx="590369" cy="74800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65" name="Nuage 64"/>
            <p:cNvSpPr/>
            <p:nvPr/>
          </p:nvSpPr>
          <p:spPr>
            <a:xfrm rot="20520915">
              <a:off x="6724229" y="3470809"/>
              <a:ext cx="320304"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67" name="Connecteur droit 66"/>
            <p:cNvCxnSpPr/>
            <p:nvPr/>
          </p:nvCxnSpPr>
          <p:spPr>
            <a:xfrm flipH="1" flipV="1">
              <a:off x="6766325" y="3560703"/>
              <a:ext cx="360232" cy="88685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flipH="1" flipV="1">
              <a:off x="6444405" y="3960237"/>
              <a:ext cx="638320" cy="545766"/>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70" name="Nuage 69"/>
            <p:cNvSpPr/>
            <p:nvPr/>
          </p:nvSpPr>
          <p:spPr>
            <a:xfrm rot="19686553">
              <a:off x="6628405" y="3510386"/>
              <a:ext cx="322794" cy="756084"/>
            </a:xfrm>
            <a:prstGeom prst="cloud">
              <a:avLst/>
            </a:prstGeom>
            <a:gradFill flip="none" rotWithShape="1">
              <a:gsLst>
                <a:gs pos="47000">
                  <a:schemeClr val="accent1">
                    <a:tint val="66000"/>
                    <a:satMod val="160000"/>
                    <a:alpha val="66000"/>
                  </a:schemeClr>
                </a:gs>
                <a:gs pos="100000">
                  <a:schemeClr val="tx1"/>
                </a:gs>
              </a:gsLst>
              <a:path path="shape">
                <a:fillToRect l="50000" t="50000" r="50000" b="50000"/>
              </a:path>
              <a:tileRect/>
            </a:gra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83" name="Connecteur droit 82"/>
            <p:cNvCxnSpPr/>
            <p:nvPr/>
          </p:nvCxnSpPr>
          <p:spPr>
            <a:xfrm flipH="1" flipV="1">
              <a:off x="7082725" y="4010277"/>
              <a:ext cx="87664" cy="41760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pSp>
      <p:sp>
        <p:nvSpPr>
          <p:cNvPr id="14" name="Rectangle 13"/>
          <p:cNvSpPr/>
          <p:nvPr/>
        </p:nvSpPr>
        <p:spPr>
          <a:xfrm>
            <a:off x="3764467" y="1170489"/>
            <a:ext cx="5328592" cy="299695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Forme libre 51"/>
          <p:cNvSpPr/>
          <p:nvPr/>
        </p:nvSpPr>
        <p:spPr>
          <a:xfrm rot="20720755" flipH="1">
            <a:off x="7097632" y="3903192"/>
            <a:ext cx="954913" cy="646099"/>
          </a:xfrm>
          <a:custGeom>
            <a:avLst/>
            <a:gdLst>
              <a:gd name="connsiteX0" fmla="*/ 0 w 705080"/>
              <a:gd name="connsiteY0" fmla="*/ 0 h 914400"/>
              <a:gd name="connsiteX1" fmla="*/ 198304 w 705080"/>
              <a:gd name="connsiteY1" fmla="*/ 627962 h 914400"/>
              <a:gd name="connsiteX2" fmla="*/ 705080 w 705080"/>
              <a:gd name="connsiteY2" fmla="*/ 914400 h 914400"/>
              <a:gd name="connsiteX0" fmla="*/ 0 w 795922"/>
              <a:gd name="connsiteY0" fmla="*/ 0 h 913421"/>
              <a:gd name="connsiteX1" fmla="*/ 198304 w 795922"/>
              <a:gd name="connsiteY1" fmla="*/ 627962 h 913421"/>
              <a:gd name="connsiteX2" fmla="*/ 795922 w 795922"/>
              <a:gd name="connsiteY2" fmla="*/ 913421 h 913421"/>
              <a:gd name="connsiteX0" fmla="*/ 0 w 795922"/>
              <a:gd name="connsiteY0" fmla="*/ 0 h 913951"/>
              <a:gd name="connsiteX1" fmla="*/ 198304 w 795922"/>
              <a:gd name="connsiteY1" fmla="*/ 627962 h 913951"/>
              <a:gd name="connsiteX2" fmla="*/ 795922 w 795922"/>
              <a:gd name="connsiteY2" fmla="*/ 913421 h 913951"/>
              <a:gd name="connsiteX0" fmla="*/ 0 w 916931"/>
              <a:gd name="connsiteY0" fmla="*/ 0 h 984646"/>
              <a:gd name="connsiteX1" fmla="*/ 198304 w 916931"/>
              <a:gd name="connsiteY1" fmla="*/ 627962 h 984646"/>
              <a:gd name="connsiteX2" fmla="*/ 916931 w 916931"/>
              <a:gd name="connsiteY2" fmla="*/ 984264 h 984646"/>
              <a:gd name="connsiteX0" fmla="*/ 0 w 921711"/>
              <a:gd name="connsiteY0" fmla="*/ 0 h 641041"/>
              <a:gd name="connsiteX1" fmla="*/ 198304 w 921711"/>
              <a:gd name="connsiteY1" fmla="*/ 627962 h 641041"/>
              <a:gd name="connsiteX2" fmla="*/ 921711 w 921711"/>
              <a:gd name="connsiteY2" fmla="*/ 436425 h 641041"/>
              <a:gd name="connsiteX0" fmla="*/ 0 w 921711"/>
              <a:gd name="connsiteY0" fmla="*/ 0 h 666692"/>
              <a:gd name="connsiteX1" fmla="*/ 198304 w 921711"/>
              <a:gd name="connsiteY1" fmla="*/ 627962 h 666692"/>
              <a:gd name="connsiteX2" fmla="*/ 921711 w 921711"/>
              <a:gd name="connsiteY2" fmla="*/ 436425 h 666692"/>
              <a:gd name="connsiteX0" fmla="*/ 30343 w 952054"/>
              <a:gd name="connsiteY0" fmla="*/ 0 h 847283"/>
              <a:gd name="connsiteX1" fmla="*/ 228647 w 952054"/>
              <a:gd name="connsiteY1" fmla="*/ 627962 h 847283"/>
              <a:gd name="connsiteX2" fmla="*/ 952054 w 952054"/>
              <a:gd name="connsiteY2" fmla="*/ 436425 h 847283"/>
              <a:gd name="connsiteX0" fmla="*/ 0 w 921711"/>
              <a:gd name="connsiteY0" fmla="*/ 0 h 784898"/>
              <a:gd name="connsiteX1" fmla="*/ 198304 w 921711"/>
              <a:gd name="connsiteY1" fmla="*/ 627962 h 784898"/>
              <a:gd name="connsiteX2" fmla="*/ 921711 w 921711"/>
              <a:gd name="connsiteY2" fmla="*/ 436425 h 784898"/>
              <a:gd name="connsiteX0" fmla="*/ 0 w 981068"/>
              <a:gd name="connsiteY0" fmla="*/ 0 h 723406"/>
              <a:gd name="connsiteX1" fmla="*/ 257661 w 981068"/>
              <a:gd name="connsiteY1" fmla="*/ 680765 h 723406"/>
              <a:gd name="connsiteX2" fmla="*/ 981068 w 981068"/>
              <a:gd name="connsiteY2" fmla="*/ 489228 h 723406"/>
            </a:gdLst>
            <a:ahLst/>
            <a:cxnLst>
              <a:cxn ang="0">
                <a:pos x="connsiteX0" y="connsiteY0"/>
              </a:cxn>
              <a:cxn ang="0">
                <a:pos x="connsiteX1" y="connsiteY1"/>
              </a:cxn>
              <a:cxn ang="0">
                <a:pos x="connsiteX2" y="connsiteY2"/>
              </a:cxn>
            </a:cxnLst>
            <a:rect l="l" t="t" r="r" b="b"/>
            <a:pathLst>
              <a:path w="981068" h="723406">
                <a:moveTo>
                  <a:pt x="0" y="0"/>
                </a:moveTo>
                <a:cubicBezTo>
                  <a:pt x="40395" y="237781"/>
                  <a:pt x="94150" y="599227"/>
                  <a:pt x="257661" y="680765"/>
                </a:cubicBezTo>
                <a:cubicBezTo>
                  <a:pt x="421172" y="762303"/>
                  <a:pt x="915470" y="741474"/>
                  <a:pt x="981068" y="489228"/>
                </a:cubicBezTo>
              </a:path>
            </a:pathLst>
          </a:custGeom>
          <a:solidFill>
            <a:srgbClr val="FF0000"/>
          </a:solidFill>
          <a:ln w="200025">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orme libre 4"/>
          <p:cNvSpPr/>
          <p:nvPr/>
        </p:nvSpPr>
        <p:spPr>
          <a:xfrm flipH="1">
            <a:off x="7622746" y="4452949"/>
            <a:ext cx="617130" cy="1274343"/>
          </a:xfrm>
          <a:custGeom>
            <a:avLst/>
            <a:gdLst>
              <a:gd name="connsiteX0" fmla="*/ 573063 w 617130"/>
              <a:gd name="connsiteY0" fmla="*/ 282825 h 1274343"/>
              <a:gd name="connsiteX1" fmla="*/ 385776 w 617130"/>
              <a:gd name="connsiteY1" fmla="*/ 73505 h 1274343"/>
              <a:gd name="connsiteX2" fmla="*/ 88321 w 617130"/>
              <a:gd name="connsiteY2" fmla="*/ 7403 h 1274343"/>
              <a:gd name="connsiteX3" fmla="*/ 33236 w 617130"/>
              <a:gd name="connsiteY3" fmla="*/ 227741 h 1274343"/>
              <a:gd name="connsiteX4" fmla="*/ 551029 w 617130"/>
              <a:gd name="connsiteY4" fmla="*/ 877736 h 1274343"/>
              <a:gd name="connsiteX5" fmla="*/ 617130 w 617130"/>
              <a:gd name="connsiteY5" fmla="*/ 1274343 h 1274343"/>
              <a:gd name="connsiteX0" fmla="*/ 385776 w 617130"/>
              <a:gd name="connsiteY0" fmla="*/ 73505 h 1274343"/>
              <a:gd name="connsiteX1" fmla="*/ 88321 w 617130"/>
              <a:gd name="connsiteY1" fmla="*/ 7403 h 1274343"/>
              <a:gd name="connsiteX2" fmla="*/ 33236 w 617130"/>
              <a:gd name="connsiteY2" fmla="*/ 227741 h 1274343"/>
              <a:gd name="connsiteX3" fmla="*/ 551029 w 617130"/>
              <a:gd name="connsiteY3" fmla="*/ 877736 h 1274343"/>
              <a:gd name="connsiteX4" fmla="*/ 617130 w 617130"/>
              <a:gd name="connsiteY4" fmla="*/ 1274343 h 127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130" h="1274343">
                <a:moveTo>
                  <a:pt x="385776" y="73505"/>
                </a:moveTo>
                <a:cubicBezTo>
                  <a:pt x="304986" y="27601"/>
                  <a:pt x="147078" y="-18303"/>
                  <a:pt x="88321" y="7403"/>
                </a:cubicBezTo>
                <a:cubicBezTo>
                  <a:pt x="29564" y="33109"/>
                  <a:pt x="-43882" y="82685"/>
                  <a:pt x="33236" y="227741"/>
                </a:cubicBezTo>
                <a:cubicBezTo>
                  <a:pt x="110354" y="372797"/>
                  <a:pt x="453713" y="703302"/>
                  <a:pt x="551029" y="877736"/>
                </a:cubicBezTo>
                <a:cubicBezTo>
                  <a:pt x="648345" y="1052170"/>
                  <a:pt x="604277" y="1208242"/>
                  <a:pt x="617130" y="1274343"/>
                </a:cubicBezTo>
              </a:path>
            </a:pathLst>
          </a:custGeom>
          <a:noFill/>
          <a:ln w="88900">
            <a:solidFill>
              <a:schemeClr val="tx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7593450" y="5630132"/>
            <a:ext cx="58592" cy="97160"/>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Ellipse 83"/>
          <p:cNvSpPr/>
          <p:nvPr/>
        </p:nvSpPr>
        <p:spPr>
          <a:xfrm>
            <a:off x="7593450" y="5640909"/>
            <a:ext cx="58592" cy="97160"/>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38436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22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6450"/>
                            </p:stCondLst>
                            <p:childTnLst>
                              <p:par>
                                <p:cTn id="17" presetID="10" presetClass="entr" presetSubtype="0"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800"/>
                                        <p:tgtEl>
                                          <p:spTgt spid="4"/>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par>
                                <p:cTn id="26" presetID="22" presetClass="entr" presetSubtype="2" fill="hold" grpId="0" nodeType="withEffect">
                                  <p:stCondLst>
                                    <p:cond delay="0"/>
                                  </p:stCondLst>
                                  <p:childTnLst>
                                    <p:set>
                                      <p:cBhvr>
                                        <p:cTn id="27" dur="1" fill="hold">
                                          <p:stCondLst>
                                            <p:cond delay="0"/>
                                          </p:stCondLst>
                                        </p:cTn>
                                        <p:tgtEl>
                                          <p:spTgt spid="86"/>
                                        </p:tgtEl>
                                        <p:attrNameLst>
                                          <p:attrName>style.visibility</p:attrName>
                                        </p:attrNameLst>
                                      </p:cBhvr>
                                      <p:to>
                                        <p:strVal val="visible"/>
                                      </p:to>
                                    </p:set>
                                    <p:animEffect transition="in" filter="wipe(right)">
                                      <p:cBhvr>
                                        <p:cTn id="28" dur="500"/>
                                        <p:tgtEl>
                                          <p:spTgt spid="86"/>
                                        </p:tgtEl>
                                      </p:cBhvr>
                                    </p:animEffect>
                                  </p:childTnLst>
                                </p:cTn>
                              </p:par>
                            </p:childTnLst>
                          </p:cTn>
                        </p:par>
                        <p:par>
                          <p:cTn id="29" fill="hold">
                            <p:stCondLst>
                              <p:cond delay="7250"/>
                            </p:stCondLst>
                            <p:childTnLst>
                              <p:par>
                                <p:cTn id="30" presetID="10" presetClass="entr" presetSubtype="0" fill="hold" grpId="2" nodeType="afterEffect">
                                  <p:stCondLst>
                                    <p:cond delay="0"/>
                                  </p:stCondLst>
                                  <p:childTnLst>
                                    <p:set>
                                      <p:cBhvr>
                                        <p:cTn id="31" dur="1" fill="hold">
                                          <p:stCondLst>
                                            <p:cond delay="0"/>
                                          </p:stCondLst>
                                        </p:cTn>
                                        <p:tgtEl>
                                          <p:spTgt spid="87"/>
                                        </p:tgtEl>
                                        <p:attrNameLst>
                                          <p:attrName>style.visibility</p:attrName>
                                        </p:attrNameLst>
                                      </p:cBhvr>
                                      <p:to>
                                        <p:strVal val="visible"/>
                                      </p:to>
                                    </p:set>
                                    <p:animEffect transition="in" filter="fade">
                                      <p:cBhvr>
                                        <p:cTn id="32" dur="500"/>
                                        <p:tgtEl>
                                          <p:spTgt spid="87"/>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par>
                          <p:cTn id="35" fill="hold">
                            <p:stCondLst>
                              <p:cond delay="7750"/>
                            </p:stCondLst>
                            <p:childTnLst>
                              <p:par>
                                <p:cTn id="36" presetID="10" presetClass="entr" presetSubtype="0" fill="hold" nodeType="afterEffect">
                                  <p:stCondLst>
                                    <p:cond delay="0"/>
                                  </p:stCondLst>
                                  <p:childTnLst>
                                    <p:set>
                                      <p:cBhvr>
                                        <p:cTn id="37" dur="1" fill="hold">
                                          <p:stCondLst>
                                            <p:cond delay="0"/>
                                          </p:stCondLst>
                                        </p:cTn>
                                        <p:tgtEl>
                                          <p:spTgt spid="51"/>
                                        </p:tgtEl>
                                        <p:attrNameLst>
                                          <p:attrName>style.visibility</p:attrName>
                                        </p:attrNameLst>
                                      </p:cBhvr>
                                      <p:to>
                                        <p:strVal val="visible"/>
                                      </p:to>
                                    </p:set>
                                    <p:animEffect transition="in" filter="fade">
                                      <p:cBhvr>
                                        <p:cTn id="38"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14"/>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nodeType="withEffect">
                                  <p:stCondLst>
                                    <p:cond delay="0"/>
                                  </p:stCondLst>
                                  <p:childTnLst>
                                    <p:set>
                                      <p:cBhvr>
                                        <p:cTn id="43" dur="1" fill="hold">
                                          <p:stCondLst>
                                            <p:cond delay="0"/>
                                          </p:stCondLst>
                                        </p:cTn>
                                        <p:tgtEl>
                                          <p:spTgt spid="51"/>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22" presetClass="entr" presetSubtype="1" fill="hold" grpId="2"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up)">
                                      <p:cBhvr>
                                        <p:cTn id="49" dur="500"/>
                                        <p:tgtEl>
                                          <p:spTgt spid="18"/>
                                        </p:tgtEl>
                                      </p:cBhvr>
                                    </p:animEffect>
                                  </p:childTnLst>
                                </p:cTn>
                              </p:par>
                              <p:par>
                                <p:cTn id="50" presetID="22" presetClass="entr" presetSubtype="1" fill="hold" grpId="0" nodeType="withEffect">
                                  <p:stCondLst>
                                    <p:cond delay="250"/>
                                  </p:stCondLst>
                                  <p:childTnLst>
                                    <p:set>
                                      <p:cBhvr>
                                        <p:cTn id="51" dur="1" fill="hold">
                                          <p:stCondLst>
                                            <p:cond delay="0"/>
                                          </p:stCondLst>
                                        </p:cTn>
                                        <p:tgtEl>
                                          <p:spTgt spid="52"/>
                                        </p:tgtEl>
                                        <p:attrNameLst>
                                          <p:attrName>style.visibility</p:attrName>
                                        </p:attrNameLst>
                                      </p:cBhvr>
                                      <p:to>
                                        <p:strVal val="visible"/>
                                      </p:to>
                                    </p:set>
                                    <p:animEffect transition="in" filter="wipe(up)">
                                      <p:cBhvr>
                                        <p:cTn id="52" dur="500"/>
                                        <p:tgtEl>
                                          <p:spTgt spid="52"/>
                                        </p:tgtEl>
                                      </p:cBhvr>
                                    </p:animEffect>
                                  </p:childTnLst>
                                </p:cTn>
                              </p:par>
                              <p:par>
                                <p:cTn id="53" presetID="10" presetClass="entr" presetSubtype="0" fill="hold" nodeType="withEffect">
                                  <p:stCondLst>
                                    <p:cond delay="70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900"/>
                                        <p:tgtEl>
                                          <p:spTgt spid="35"/>
                                        </p:tgtEl>
                                      </p:cBhvr>
                                    </p:animEffect>
                                  </p:childTnLst>
                                </p:cTn>
                              </p:par>
                            </p:childTnLst>
                          </p:cTn>
                        </p:par>
                        <p:par>
                          <p:cTn id="56" fill="hold">
                            <p:stCondLst>
                              <p:cond delay="1600"/>
                            </p:stCondLst>
                            <p:childTnLst>
                              <p:par>
                                <p:cTn id="57" presetID="42" presetClass="path" presetSubtype="0" fill="hold" grpId="0" nodeType="afterEffect">
                                  <p:stCondLst>
                                    <p:cond delay="0"/>
                                  </p:stCondLst>
                                  <p:childTnLst>
                                    <p:animMotion origin="layout" path="M -5.55556E-7 -3.56465E-6 L 0.00087 -0.04719 " pathEditMode="relative" rAng="0" ptsTypes="AA">
                                      <p:cBhvr>
                                        <p:cTn id="58" dur="900" fill="hold"/>
                                        <p:tgtEl>
                                          <p:spTgt spid="87"/>
                                        </p:tgtEl>
                                        <p:attrNameLst>
                                          <p:attrName>ppt_x</p:attrName>
                                          <p:attrName>ppt_y</p:attrName>
                                        </p:attrNameLst>
                                      </p:cBhvr>
                                      <p:rCtr x="35" y="-2359"/>
                                    </p:animMotion>
                                  </p:childTnLst>
                                </p:cTn>
                              </p:par>
                              <p:par>
                                <p:cTn id="59" presetID="9" presetClass="emph" presetSubtype="0" nodeType="withEffect">
                                  <p:stCondLst>
                                    <p:cond delay="1400"/>
                                  </p:stCondLst>
                                  <p:childTnLst>
                                    <p:set>
                                      <p:cBhvr rctx="PPT">
                                        <p:cTn id="60" dur="2800"/>
                                        <p:tgtEl>
                                          <p:spTgt spid="35"/>
                                        </p:tgtEl>
                                        <p:attrNameLst>
                                          <p:attrName>style.opacity</p:attrName>
                                        </p:attrNameLst>
                                      </p:cBhvr>
                                      <p:to>
                                        <p:strVal val="0.5"/>
                                      </p:to>
                                    </p:set>
                                    <p:animEffect filter="image" prLst="opacity: 0.5">
                                      <p:cBhvr rctx="IE">
                                        <p:cTn id="61" dur="2800"/>
                                        <p:tgtEl>
                                          <p:spTgt spid="35"/>
                                        </p:tgtEl>
                                      </p:cBhvr>
                                    </p:animEffect>
                                  </p:childTnLst>
                                </p:cTn>
                              </p:par>
                              <p:par>
                                <p:cTn id="62" presetID="26" presetClass="emph" presetSubtype="0" repeatCount="5000" fill="hold" nodeType="withEffect">
                                  <p:stCondLst>
                                    <p:cond delay="600"/>
                                  </p:stCondLst>
                                  <p:childTnLst>
                                    <p:animEffect transition="out" filter="fade">
                                      <p:cBhvr>
                                        <p:cTn id="63" dur="740" tmFilter="0, 0; .2, .5; .8, .5; 1, 0"/>
                                        <p:tgtEl>
                                          <p:spTgt spid="35"/>
                                        </p:tgtEl>
                                      </p:cBhvr>
                                    </p:animEffect>
                                    <p:animScale>
                                      <p:cBhvr>
                                        <p:cTn id="64" dur="370" autoRev="1" fill="hold"/>
                                        <p:tgtEl>
                                          <p:spTgt spid="35"/>
                                        </p:tgtEl>
                                      </p:cBhvr>
                                      <p:by x="105000" y="105000"/>
                                    </p:animScale>
                                  </p:childTnLst>
                                </p:cTn>
                              </p:par>
                              <p:par>
                                <p:cTn id="65" presetID="10" presetClass="entr" presetSubtype="0" fill="hold" grpId="1" nodeType="with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par>
                                <p:cTn id="68" presetID="0" presetClass="path" presetSubtype="0" repeatCount="10000" accel="50000" decel="50000" fill="hold" grpId="0" nodeType="withEffect">
                                  <p:stCondLst>
                                    <p:cond delay="0"/>
                                  </p:stCondLst>
                                  <p:childTnLst>
                                    <p:animMotion origin="layout" path="M 0.00017 -0.00093 L 0.00017 -0.02361 L 0.00295 -0.03865 L 0.00868 -0.05578 L 0.03333 -0.09628 L 0.06458 -0.14673 L 0.0684 -0.16455 L 0.0651 -0.17334 L 0.06041 -0.17589 L 0.05416 -0.17959 L 0.04462 -0.17774 L 0.03385 -0.1745 L 0.02534 -0.16825 L 0.0092 -0.15876 L -0.01129 -0.15367 L -0.02917 -0.15321 L -0.04532 -0.15622 L -0.05486 -0.16709 L -0.06424 -0.17704 " pathEditMode="relative" ptsTypes="AAAAAAAAAAAAAAAAAAA">
                                      <p:cBhvr>
                                        <p:cTn id="69" dur="1000" fill="hold"/>
                                        <p:tgtEl>
                                          <p:spTgt spid="33"/>
                                        </p:tgtEl>
                                        <p:attrNameLst>
                                          <p:attrName>ppt_x</p:attrName>
                                          <p:attrName>ppt_y</p:attrName>
                                        </p:attrNameLst>
                                      </p:cBhvr>
                                    </p:animMotion>
                                  </p:childTnLst>
                                  <p:subTnLst>
                                    <p:set>
                                      <p:cBhvr override="childStyle">
                                        <p:cTn dur="1" fill="hold" display="0" masterRel="sameClick" afterEffect="1">
                                          <p:stCondLst>
                                            <p:cond evt="end" delay="0">
                                              <p:tn val="68"/>
                                            </p:cond>
                                          </p:stCondLst>
                                        </p:cTn>
                                        <p:tgtEl>
                                          <p:spTgt spid="33"/>
                                        </p:tgtEl>
                                        <p:attrNameLst>
                                          <p:attrName>style.visibility</p:attrName>
                                        </p:attrNameLst>
                                      </p:cBhvr>
                                      <p:to>
                                        <p:strVal val="hidden"/>
                                      </p:to>
                                    </p:set>
                                  </p:subTnLst>
                                </p:cTn>
                              </p:par>
                              <p:par>
                                <p:cTn id="70" presetID="10" presetClass="entr" presetSubtype="0" fill="hold" grpId="1" nodeType="withEffect">
                                  <p:stCondLst>
                                    <p:cond delay="0"/>
                                  </p:stCondLst>
                                  <p:childTnLst>
                                    <p:set>
                                      <p:cBhvr>
                                        <p:cTn id="71" dur="1" fill="hold">
                                          <p:stCondLst>
                                            <p:cond delay="0"/>
                                          </p:stCondLst>
                                        </p:cTn>
                                        <p:tgtEl>
                                          <p:spTgt spid="84"/>
                                        </p:tgtEl>
                                        <p:attrNameLst>
                                          <p:attrName>style.visibility</p:attrName>
                                        </p:attrNameLst>
                                      </p:cBhvr>
                                      <p:to>
                                        <p:strVal val="visible"/>
                                      </p:to>
                                    </p:set>
                                    <p:animEffect transition="in" filter="fade">
                                      <p:cBhvr>
                                        <p:cTn id="72" dur="500"/>
                                        <p:tgtEl>
                                          <p:spTgt spid="84"/>
                                        </p:tgtEl>
                                      </p:cBhvr>
                                    </p:animEffect>
                                  </p:childTnLst>
                                </p:cTn>
                              </p:par>
                              <p:par>
                                <p:cTn id="73" presetID="0" presetClass="path" presetSubtype="0" repeatCount="10000" accel="50000" decel="50000" fill="hold" grpId="0" nodeType="withEffect">
                                  <p:stCondLst>
                                    <p:cond delay="0"/>
                                  </p:stCondLst>
                                  <p:childTnLst>
                                    <p:animMotion origin="layout" path="M 0.00017 -0.00093 L 0.00017 -0.02361 L 0.00295 -0.03865 L 0.00868 -0.05578 L 0.03333 -0.09628 L 0.06458 -0.14673 L 0.0684 -0.16455 L 0.0651 -0.17334 L 0.06041 -0.17589 L 0.05416 -0.17959 L 0.04462 -0.17774 L 0.03385 -0.1745 L 0.02534 -0.16825 L 0.0092 -0.15876 L -0.01129 -0.15367 L -0.02917 -0.15321 L -0.04532 -0.15622 L -0.05486 -0.16709 L -0.06424 -0.17704 " pathEditMode="relative" ptsTypes="AAAAAAAAAAAAAAAAAAA">
                                      <p:cBhvr>
                                        <p:cTn id="74" dur="1000" fill="hold"/>
                                        <p:tgtEl>
                                          <p:spTgt spid="84"/>
                                        </p:tgtEl>
                                        <p:attrNameLst>
                                          <p:attrName>ppt_x</p:attrName>
                                          <p:attrName>ppt_y</p:attrName>
                                        </p:attrNameLst>
                                      </p:cBhvr>
                                    </p:animMotion>
                                  </p:childTnLst>
                                  <p:subTnLst>
                                    <p:set>
                                      <p:cBhvr override="childStyle">
                                        <p:cTn dur="1" fill="hold" display="0" masterRel="sameClick" afterEffect="1">
                                          <p:stCondLst>
                                            <p:cond evt="end" delay="0">
                                              <p:tn val="73"/>
                                            </p:cond>
                                          </p:stCondLst>
                                        </p:cTn>
                                        <p:tgtEl>
                                          <p:spTgt spid="84"/>
                                        </p:tgtEl>
                                        <p:attrNameLst>
                                          <p:attrName>style.visibility</p:attrName>
                                        </p:attrNameLst>
                                      </p:cBhvr>
                                      <p:to>
                                        <p:strVal val="hidden"/>
                                      </p:to>
                                    </p:set>
                                  </p:subTnLst>
                                </p:cTn>
                              </p:par>
                              <p:par>
                                <p:cTn id="75" presetID="22" presetClass="entr" presetSubtype="1" fill="hold" grpId="0" nodeType="with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up)">
                                      <p:cBhvr>
                                        <p:cTn id="77" dur="500"/>
                                        <p:tgtEl>
                                          <p:spTgt spid="18"/>
                                        </p:tgtEl>
                                      </p:cBhvr>
                                    </p:animEffect>
                                  </p:childTnLst>
                                </p:cTn>
                              </p:par>
                              <p:par>
                                <p:cTn id="78" presetID="22" presetClass="exit" presetSubtype="8" fill="hold" grpId="1" nodeType="withEffect">
                                  <p:stCondLst>
                                    <p:cond delay="10000"/>
                                  </p:stCondLst>
                                  <p:childTnLst>
                                    <p:animEffect transition="out" filter="wipe(left)">
                                      <p:cBhvr>
                                        <p:cTn id="79" dur="400"/>
                                        <p:tgtEl>
                                          <p:spTgt spid="18"/>
                                        </p:tgtEl>
                                      </p:cBhvr>
                                    </p:animEffect>
                                    <p:set>
                                      <p:cBhvr>
                                        <p:cTn id="80" dur="1" fill="hold">
                                          <p:stCondLst>
                                            <p:cond delay="399"/>
                                          </p:stCondLst>
                                        </p:cTn>
                                        <p:tgtEl>
                                          <p:spTgt spid="18"/>
                                        </p:tgtEl>
                                        <p:attrNameLst>
                                          <p:attrName>style.visibility</p:attrName>
                                        </p:attrNameLst>
                                      </p:cBhvr>
                                      <p:to>
                                        <p:strVal val="hidden"/>
                                      </p:to>
                                    </p:set>
                                  </p:childTnLst>
                                </p:cTn>
                              </p:par>
                              <p:par>
                                <p:cTn id="81" presetID="1" presetClass="exit" presetSubtype="0" fill="hold" nodeType="withEffect">
                                  <p:stCondLst>
                                    <p:cond delay="9900"/>
                                  </p:stCondLst>
                                  <p:childTnLst>
                                    <p:set>
                                      <p:cBhvr>
                                        <p:cTn id="82" dur="1" fill="hold">
                                          <p:stCondLst>
                                            <p:cond delay="0"/>
                                          </p:stCondLst>
                                        </p:cTn>
                                        <p:tgtEl>
                                          <p:spTgt spid="21"/>
                                        </p:tgtEl>
                                        <p:attrNameLst>
                                          <p:attrName>style.visibility</p:attrName>
                                        </p:attrNameLst>
                                      </p:cBhvr>
                                      <p:to>
                                        <p:strVal val="hidden"/>
                                      </p:to>
                                    </p:set>
                                  </p:childTnLst>
                                </p:cTn>
                              </p:par>
                            </p:childTnLst>
                          </p:cTn>
                        </p:par>
                        <p:par>
                          <p:cTn id="83" fill="hold">
                            <p:stCondLst>
                              <p:cond delay="12000"/>
                            </p:stCondLst>
                            <p:childTnLst>
                              <p:par>
                                <p:cTn id="84" presetID="22" presetClass="exit" presetSubtype="1" fill="hold" grpId="1" nodeType="afterEffect">
                                  <p:stCondLst>
                                    <p:cond delay="0"/>
                                  </p:stCondLst>
                                  <p:childTnLst>
                                    <p:animEffect transition="out" filter="wipe(up)">
                                      <p:cBhvr>
                                        <p:cTn id="85" dur="500"/>
                                        <p:tgtEl>
                                          <p:spTgt spid="52"/>
                                        </p:tgtEl>
                                      </p:cBhvr>
                                    </p:animEffect>
                                    <p:set>
                                      <p:cBhvr>
                                        <p:cTn id="86" dur="1" fill="hold">
                                          <p:stCondLst>
                                            <p:cond delay="499"/>
                                          </p:stCondLst>
                                        </p:cTn>
                                        <p:tgtEl>
                                          <p:spTgt spid="52"/>
                                        </p:tgtEl>
                                        <p:attrNameLst>
                                          <p:attrName>style.visibility</p:attrName>
                                        </p:attrNameLst>
                                      </p:cBhvr>
                                      <p:to>
                                        <p:strVal val="hidden"/>
                                      </p:to>
                                    </p:set>
                                  </p:childTnLst>
                                </p:cTn>
                              </p:par>
                            </p:childTnLst>
                          </p:cTn>
                        </p:par>
                        <p:par>
                          <p:cTn id="87" fill="hold">
                            <p:stCondLst>
                              <p:cond delay="12500"/>
                            </p:stCondLst>
                            <p:childTnLst>
                              <p:par>
                                <p:cTn id="88" presetID="10" presetClass="entr" presetSubtype="0" fill="hold" nodeType="afterEffect">
                                  <p:stCondLst>
                                    <p:cond delay="0"/>
                                  </p:stCondLst>
                                  <p:childTnLst>
                                    <p:set>
                                      <p:cBhvr>
                                        <p:cTn id="89" dur="1" fill="hold">
                                          <p:stCondLst>
                                            <p:cond delay="0"/>
                                          </p:stCondLst>
                                        </p:cTn>
                                        <p:tgtEl>
                                          <p:spTgt spid="51"/>
                                        </p:tgtEl>
                                        <p:attrNameLst>
                                          <p:attrName>style.visibility</p:attrName>
                                        </p:attrNameLst>
                                      </p:cBhvr>
                                      <p:to>
                                        <p:strVal val="visible"/>
                                      </p:to>
                                    </p:set>
                                    <p:animEffect transition="in" filter="fade">
                                      <p:cBhvr>
                                        <p:cTn id="90" dur="500"/>
                                        <p:tgtEl>
                                          <p:spTgt spid="51"/>
                                        </p:tgtEl>
                                      </p:cBhvr>
                                    </p:animEffect>
                                  </p:childTnLst>
                                </p:cTn>
                              </p:par>
                            </p:childTnLst>
                          </p:cTn>
                        </p:par>
                        <p:par>
                          <p:cTn id="91" fill="hold">
                            <p:stCondLst>
                              <p:cond delay="13000"/>
                            </p:stCondLst>
                            <p:childTnLst>
                              <p:par>
                                <p:cTn id="92" presetID="42" presetClass="path" presetSubtype="0" accel="50000" decel="50000" fill="hold" grpId="1" nodeType="afterEffect">
                                  <p:stCondLst>
                                    <p:cond delay="0"/>
                                  </p:stCondLst>
                                  <p:childTnLst>
                                    <p:animMotion origin="layout" path="M 0.00087 -0.04719 L -0.00034 -0.00416 " pathEditMode="relative" rAng="0" ptsTypes="AA">
                                      <p:cBhvr>
                                        <p:cTn id="93" dur="1100" fill="hold"/>
                                        <p:tgtEl>
                                          <p:spTgt spid="87"/>
                                        </p:tgtEl>
                                        <p:attrNameLst>
                                          <p:attrName>ppt_x</p:attrName>
                                          <p:attrName>ppt_y</p:attrName>
                                        </p:attrNameLst>
                                      </p:cBhvr>
                                      <p:rCtr x="-69" y="2151"/>
                                    </p:animMotion>
                                  </p:childTnLst>
                                </p:cTn>
                              </p:par>
                              <p:par>
                                <p:cTn id="94" presetID="10" presetClass="exit" presetSubtype="0" fill="hold" nodeType="withEffect">
                                  <p:stCondLst>
                                    <p:cond delay="0"/>
                                  </p:stCondLst>
                                  <p:childTnLst>
                                    <p:animEffect transition="out" filter="fade">
                                      <p:cBhvr>
                                        <p:cTn id="95" dur="500"/>
                                        <p:tgtEl>
                                          <p:spTgt spid="35"/>
                                        </p:tgtEl>
                                      </p:cBhvr>
                                    </p:animEffect>
                                    <p:set>
                                      <p:cBhvr>
                                        <p:cTn id="96"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87" grpId="0" animBg="1"/>
      <p:bldP spid="87" grpId="1" animBg="1"/>
      <p:bldP spid="87" grpId="2" animBg="1"/>
      <p:bldP spid="86" grpId="0" animBg="1"/>
      <p:bldP spid="10" grpId="0"/>
      <p:bldP spid="2" grpId="0"/>
      <p:bldP spid="3" grpId="0"/>
      <p:bldP spid="18" grpId="0" animBg="1"/>
      <p:bldP spid="18" grpId="1" animBg="1"/>
      <p:bldP spid="18" grpId="2" animBg="1"/>
      <p:bldP spid="4" grpId="0" animBg="1"/>
      <p:bldP spid="14" grpId="0" animBg="1"/>
      <p:bldP spid="52" grpId="0" animBg="1"/>
      <p:bldP spid="52" grpId="1" animBg="1"/>
      <p:bldP spid="5" grpId="0" animBg="1"/>
      <p:bldP spid="33" grpId="0" animBg="1"/>
      <p:bldP spid="33" grpId="1" animBg="1"/>
      <p:bldP spid="84" grpId="0" animBg="1"/>
      <p:bldP spid="84"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Rectangle à coins arrondis 110"/>
          <p:cNvSpPr/>
          <p:nvPr/>
        </p:nvSpPr>
        <p:spPr>
          <a:xfrm>
            <a:off x="3938267" y="5735894"/>
            <a:ext cx="1197726" cy="948068"/>
          </a:xfrm>
          <a:prstGeom prst="roundRect">
            <a:avLst/>
          </a:prstGeom>
          <a:gradFill>
            <a:gsLst>
              <a:gs pos="5000">
                <a:schemeClr val="bg1"/>
              </a:gs>
              <a:gs pos="47000">
                <a:schemeClr val="tx1">
                  <a:lumMod val="65000"/>
                </a:schemeClr>
              </a:gs>
              <a:gs pos="98000">
                <a:schemeClr val="bg1"/>
              </a:gs>
            </a:gsLst>
            <a:lin ang="0" scaled="0"/>
          </a:gradFill>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Forme libre 112"/>
          <p:cNvSpPr/>
          <p:nvPr/>
        </p:nvSpPr>
        <p:spPr>
          <a:xfrm rot="20720755" flipH="1">
            <a:off x="4481414" y="5648812"/>
            <a:ext cx="121059" cy="480198"/>
          </a:xfrm>
          <a:custGeom>
            <a:avLst/>
            <a:gdLst>
              <a:gd name="connsiteX0" fmla="*/ 0 w 705080"/>
              <a:gd name="connsiteY0" fmla="*/ 0 h 914400"/>
              <a:gd name="connsiteX1" fmla="*/ 198304 w 705080"/>
              <a:gd name="connsiteY1" fmla="*/ 627962 h 914400"/>
              <a:gd name="connsiteX2" fmla="*/ 705080 w 705080"/>
              <a:gd name="connsiteY2" fmla="*/ 914400 h 914400"/>
              <a:gd name="connsiteX0" fmla="*/ 0 w 795922"/>
              <a:gd name="connsiteY0" fmla="*/ 0 h 913421"/>
              <a:gd name="connsiteX1" fmla="*/ 198304 w 795922"/>
              <a:gd name="connsiteY1" fmla="*/ 627962 h 913421"/>
              <a:gd name="connsiteX2" fmla="*/ 795922 w 795922"/>
              <a:gd name="connsiteY2" fmla="*/ 913421 h 913421"/>
              <a:gd name="connsiteX0" fmla="*/ 0 w 795922"/>
              <a:gd name="connsiteY0" fmla="*/ 0 h 913951"/>
              <a:gd name="connsiteX1" fmla="*/ 198304 w 795922"/>
              <a:gd name="connsiteY1" fmla="*/ 627962 h 913951"/>
              <a:gd name="connsiteX2" fmla="*/ 795922 w 795922"/>
              <a:gd name="connsiteY2" fmla="*/ 913421 h 913951"/>
              <a:gd name="connsiteX0" fmla="*/ 0 w 916931"/>
              <a:gd name="connsiteY0" fmla="*/ 0 h 984646"/>
              <a:gd name="connsiteX1" fmla="*/ 198304 w 916931"/>
              <a:gd name="connsiteY1" fmla="*/ 627962 h 984646"/>
              <a:gd name="connsiteX2" fmla="*/ 916931 w 916931"/>
              <a:gd name="connsiteY2" fmla="*/ 984264 h 984646"/>
              <a:gd name="connsiteX0" fmla="*/ 0 w 921711"/>
              <a:gd name="connsiteY0" fmla="*/ 0 h 641041"/>
              <a:gd name="connsiteX1" fmla="*/ 198304 w 921711"/>
              <a:gd name="connsiteY1" fmla="*/ 627962 h 641041"/>
              <a:gd name="connsiteX2" fmla="*/ 921711 w 921711"/>
              <a:gd name="connsiteY2" fmla="*/ 436425 h 641041"/>
              <a:gd name="connsiteX0" fmla="*/ 0 w 921711"/>
              <a:gd name="connsiteY0" fmla="*/ 0 h 666692"/>
              <a:gd name="connsiteX1" fmla="*/ 198304 w 921711"/>
              <a:gd name="connsiteY1" fmla="*/ 627962 h 666692"/>
              <a:gd name="connsiteX2" fmla="*/ 921711 w 921711"/>
              <a:gd name="connsiteY2" fmla="*/ 436425 h 666692"/>
              <a:gd name="connsiteX0" fmla="*/ 30343 w 952054"/>
              <a:gd name="connsiteY0" fmla="*/ 0 h 847283"/>
              <a:gd name="connsiteX1" fmla="*/ 228647 w 952054"/>
              <a:gd name="connsiteY1" fmla="*/ 627962 h 847283"/>
              <a:gd name="connsiteX2" fmla="*/ 952054 w 952054"/>
              <a:gd name="connsiteY2" fmla="*/ 436425 h 847283"/>
              <a:gd name="connsiteX0" fmla="*/ 0 w 921711"/>
              <a:gd name="connsiteY0" fmla="*/ 0 h 784898"/>
              <a:gd name="connsiteX1" fmla="*/ 198304 w 921711"/>
              <a:gd name="connsiteY1" fmla="*/ 627962 h 784898"/>
              <a:gd name="connsiteX2" fmla="*/ 921711 w 921711"/>
              <a:gd name="connsiteY2" fmla="*/ 436425 h 784898"/>
              <a:gd name="connsiteX0" fmla="*/ 0 w 981068"/>
              <a:gd name="connsiteY0" fmla="*/ 0 h 723406"/>
              <a:gd name="connsiteX1" fmla="*/ 257661 w 981068"/>
              <a:gd name="connsiteY1" fmla="*/ 680765 h 723406"/>
              <a:gd name="connsiteX2" fmla="*/ 981068 w 981068"/>
              <a:gd name="connsiteY2" fmla="*/ 489228 h 723406"/>
              <a:gd name="connsiteX0" fmla="*/ 0 w 978691"/>
              <a:gd name="connsiteY0" fmla="*/ 0 h 720504"/>
              <a:gd name="connsiteX1" fmla="*/ 257661 w 978691"/>
              <a:gd name="connsiteY1" fmla="*/ 680765 h 720504"/>
              <a:gd name="connsiteX2" fmla="*/ 978691 w 978691"/>
              <a:gd name="connsiteY2" fmla="*/ 480140 h 720504"/>
              <a:gd name="connsiteX0" fmla="*/ 0 w 257661"/>
              <a:gd name="connsiteY0" fmla="*/ 0 h 680765"/>
              <a:gd name="connsiteX1" fmla="*/ 257661 w 257661"/>
              <a:gd name="connsiteY1" fmla="*/ 680765 h 680765"/>
              <a:gd name="connsiteX0" fmla="*/ 0 w 257661"/>
              <a:gd name="connsiteY0" fmla="*/ 0 h 680765"/>
              <a:gd name="connsiteX1" fmla="*/ 257661 w 257661"/>
              <a:gd name="connsiteY1" fmla="*/ 680765 h 680765"/>
              <a:gd name="connsiteX0" fmla="*/ 0 w 154889"/>
              <a:gd name="connsiteY0" fmla="*/ 0 h 659086"/>
              <a:gd name="connsiteX1" fmla="*/ 154889 w 154889"/>
              <a:gd name="connsiteY1" fmla="*/ 659086 h 659086"/>
              <a:gd name="connsiteX0" fmla="*/ 0 w 110525"/>
              <a:gd name="connsiteY0" fmla="*/ 0 h 489426"/>
              <a:gd name="connsiteX1" fmla="*/ 110525 w 110525"/>
              <a:gd name="connsiteY1" fmla="*/ 489426 h 489426"/>
              <a:gd name="connsiteX0" fmla="*/ 0 w 110525"/>
              <a:gd name="connsiteY0" fmla="*/ 0 h 489426"/>
              <a:gd name="connsiteX1" fmla="*/ 110525 w 110525"/>
              <a:gd name="connsiteY1" fmla="*/ 489426 h 489426"/>
              <a:gd name="connsiteX0" fmla="*/ 0 w 121059"/>
              <a:gd name="connsiteY0" fmla="*/ 0 h 480198"/>
              <a:gd name="connsiteX1" fmla="*/ 121059 w 121059"/>
              <a:gd name="connsiteY1" fmla="*/ 480198 h 480198"/>
            </a:gdLst>
            <a:ahLst/>
            <a:cxnLst>
              <a:cxn ang="0">
                <a:pos x="connsiteX0" y="connsiteY0"/>
              </a:cxn>
              <a:cxn ang="0">
                <a:pos x="connsiteX1" y="connsiteY1"/>
              </a:cxn>
            </a:cxnLst>
            <a:rect l="l" t="t" r="r" b="b"/>
            <a:pathLst>
              <a:path w="121059" h="480198">
                <a:moveTo>
                  <a:pt x="0" y="0"/>
                </a:moveTo>
                <a:cubicBezTo>
                  <a:pt x="61603" y="232236"/>
                  <a:pt x="67343" y="261517"/>
                  <a:pt x="121059" y="480198"/>
                </a:cubicBezTo>
              </a:path>
            </a:pathLst>
          </a:custGeom>
          <a:noFill/>
          <a:ln w="200025">
            <a:solidFill>
              <a:schemeClr val="tx1">
                <a:lumMod val="50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Forme libre 148"/>
          <p:cNvSpPr/>
          <p:nvPr/>
        </p:nvSpPr>
        <p:spPr>
          <a:xfrm rot="20720755" flipH="1">
            <a:off x="4486241" y="5653354"/>
            <a:ext cx="121059" cy="480198"/>
          </a:xfrm>
          <a:custGeom>
            <a:avLst/>
            <a:gdLst>
              <a:gd name="connsiteX0" fmla="*/ 0 w 705080"/>
              <a:gd name="connsiteY0" fmla="*/ 0 h 914400"/>
              <a:gd name="connsiteX1" fmla="*/ 198304 w 705080"/>
              <a:gd name="connsiteY1" fmla="*/ 627962 h 914400"/>
              <a:gd name="connsiteX2" fmla="*/ 705080 w 705080"/>
              <a:gd name="connsiteY2" fmla="*/ 914400 h 914400"/>
              <a:gd name="connsiteX0" fmla="*/ 0 w 795922"/>
              <a:gd name="connsiteY0" fmla="*/ 0 h 913421"/>
              <a:gd name="connsiteX1" fmla="*/ 198304 w 795922"/>
              <a:gd name="connsiteY1" fmla="*/ 627962 h 913421"/>
              <a:gd name="connsiteX2" fmla="*/ 795922 w 795922"/>
              <a:gd name="connsiteY2" fmla="*/ 913421 h 913421"/>
              <a:gd name="connsiteX0" fmla="*/ 0 w 795922"/>
              <a:gd name="connsiteY0" fmla="*/ 0 h 913951"/>
              <a:gd name="connsiteX1" fmla="*/ 198304 w 795922"/>
              <a:gd name="connsiteY1" fmla="*/ 627962 h 913951"/>
              <a:gd name="connsiteX2" fmla="*/ 795922 w 795922"/>
              <a:gd name="connsiteY2" fmla="*/ 913421 h 913951"/>
              <a:gd name="connsiteX0" fmla="*/ 0 w 916931"/>
              <a:gd name="connsiteY0" fmla="*/ 0 h 984646"/>
              <a:gd name="connsiteX1" fmla="*/ 198304 w 916931"/>
              <a:gd name="connsiteY1" fmla="*/ 627962 h 984646"/>
              <a:gd name="connsiteX2" fmla="*/ 916931 w 916931"/>
              <a:gd name="connsiteY2" fmla="*/ 984264 h 984646"/>
              <a:gd name="connsiteX0" fmla="*/ 0 w 921711"/>
              <a:gd name="connsiteY0" fmla="*/ 0 h 641041"/>
              <a:gd name="connsiteX1" fmla="*/ 198304 w 921711"/>
              <a:gd name="connsiteY1" fmla="*/ 627962 h 641041"/>
              <a:gd name="connsiteX2" fmla="*/ 921711 w 921711"/>
              <a:gd name="connsiteY2" fmla="*/ 436425 h 641041"/>
              <a:gd name="connsiteX0" fmla="*/ 0 w 921711"/>
              <a:gd name="connsiteY0" fmla="*/ 0 h 666692"/>
              <a:gd name="connsiteX1" fmla="*/ 198304 w 921711"/>
              <a:gd name="connsiteY1" fmla="*/ 627962 h 666692"/>
              <a:gd name="connsiteX2" fmla="*/ 921711 w 921711"/>
              <a:gd name="connsiteY2" fmla="*/ 436425 h 666692"/>
              <a:gd name="connsiteX0" fmla="*/ 30343 w 952054"/>
              <a:gd name="connsiteY0" fmla="*/ 0 h 847283"/>
              <a:gd name="connsiteX1" fmla="*/ 228647 w 952054"/>
              <a:gd name="connsiteY1" fmla="*/ 627962 h 847283"/>
              <a:gd name="connsiteX2" fmla="*/ 952054 w 952054"/>
              <a:gd name="connsiteY2" fmla="*/ 436425 h 847283"/>
              <a:gd name="connsiteX0" fmla="*/ 0 w 921711"/>
              <a:gd name="connsiteY0" fmla="*/ 0 h 784898"/>
              <a:gd name="connsiteX1" fmla="*/ 198304 w 921711"/>
              <a:gd name="connsiteY1" fmla="*/ 627962 h 784898"/>
              <a:gd name="connsiteX2" fmla="*/ 921711 w 921711"/>
              <a:gd name="connsiteY2" fmla="*/ 436425 h 784898"/>
              <a:gd name="connsiteX0" fmla="*/ 0 w 981068"/>
              <a:gd name="connsiteY0" fmla="*/ 0 h 723406"/>
              <a:gd name="connsiteX1" fmla="*/ 257661 w 981068"/>
              <a:gd name="connsiteY1" fmla="*/ 680765 h 723406"/>
              <a:gd name="connsiteX2" fmla="*/ 981068 w 981068"/>
              <a:gd name="connsiteY2" fmla="*/ 489228 h 723406"/>
              <a:gd name="connsiteX0" fmla="*/ 0 w 978691"/>
              <a:gd name="connsiteY0" fmla="*/ 0 h 720504"/>
              <a:gd name="connsiteX1" fmla="*/ 257661 w 978691"/>
              <a:gd name="connsiteY1" fmla="*/ 680765 h 720504"/>
              <a:gd name="connsiteX2" fmla="*/ 978691 w 978691"/>
              <a:gd name="connsiteY2" fmla="*/ 480140 h 720504"/>
              <a:gd name="connsiteX0" fmla="*/ 0 w 257661"/>
              <a:gd name="connsiteY0" fmla="*/ 0 h 680765"/>
              <a:gd name="connsiteX1" fmla="*/ 257661 w 257661"/>
              <a:gd name="connsiteY1" fmla="*/ 680765 h 680765"/>
              <a:gd name="connsiteX0" fmla="*/ 0 w 257661"/>
              <a:gd name="connsiteY0" fmla="*/ 0 h 680765"/>
              <a:gd name="connsiteX1" fmla="*/ 257661 w 257661"/>
              <a:gd name="connsiteY1" fmla="*/ 680765 h 680765"/>
              <a:gd name="connsiteX0" fmla="*/ 0 w 154889"/>
              <a:gd name="connsiteY0" fmla="*/ 0 h 659086"/>
              <a:gd name="connsiteX1" fmla="*/ 154889 w 154889"/>
              <a:gd name="connsiteY1" fmla="*/ 659086 h 659086"/>
              <a:gd name="connsiteX0" fmla="*/ 0 w 110525"/>
              <a:gd name="connsiteY0" fmla="*/ 0 h 489426"/>
              <a:gd name="connsiteX1" fmla="*/ 110525 w 110525"/>
              <a:gd name="connsiteY1" fmla="*/ 489426 h 489426"/>
              <a:gd name="connsiteX0" fmla="*/ 0 w 110525"/>
              <a:gd name="connsiteY0" fmla="*/ 0 h 489426"/>
              <a:gd name="connsiteX1" fmla="*/ 110525 w 110525"/>
              <a:gd name="connsiteY1" fmla="*/ 489426 h 489426"/>
              <a:gd name="connsiteX0" fmla="*/ 0 w 121059"/>
              <a:gd name="connsiteY0" fmla="*/ 0 h 480198"/>
              <a:gd name="connsiteX1" fmla="*/ 121059 w 121059"/>
              <a:gd name="connsiteY1" fmla="*/ 480198 h 480198"/>
            </a:gdLst>
            <a:ahLst/>
            <a:cxnLst>
              <a:cxn ang="0">
                <a:pos x="connsiteX0" y="connsiteY0"/>
              </a:cxn>
              <a:cxn ang="0">
                <a:pos x="connsiteX1" y="connsiteY1"/>
              </a:cxn>
            </a:cxnLst>
            <a:rect l="l" t="t" r="r" b="b"/>
            <a:pathLst>
              <a:path w="121059" h="480198">
                <a:moveTo>
                  <a:pt x="0" y="0"/>
                </a:moveTo>
                <a:cubicBezTo>
                  <a:pt x="61603" y="232236"/>
                  <a:pt x="67343" y="261517"/>
                  <a:pt x="121059" y="480198"/>
                </a:cubicBezTo>
              </a:path>
            </a:pathLst>
          </a:custGeom>
          <a:noFill/>
          <a:ln w="200025">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Trapèze 63"/>
          <p:cNvSpPr/>
          <p:nvPr/>
        </p:nvSpPr>
        <p:spPr>
          <a:xfrm>
            <a:off x="7236296" y="3792913"/>
            <a:ext cx="1197726" cy="948068"/>
          </a:xfrm>
          <a:prstGeom prst="trapezoid">
            <a:avLst/>
          </a:prstGeom>
          <a:gradFill>
            <a:gsLst>
              <a:gs pos="5000">
                <a:schemeClr val="bg1"/>
              </a:gs>
              <a:gs pos="47000">
                <a:schemeClr val="tx1">
                  <a:lumMod val="65000"/>
                </a:schemeClr>
              </a:gs>
              <a:gs pos="98000">
                <a:schemeClr val="bg1"/>
              </a:gs>
            </a:gsLst>
            <a:lin ang="0" scaled="0"/>
          </a:gradFill>
          <a:ln>
            <a:no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Étoile à 10 branches 11"/>
          <p:cNvSpPr/>
          <p:nvPr/>
        </p:nvSpPr>
        <p:spPr>
          <a:xfrm>
            <a:off x="7452320" y="3960237"/>
            <a:ext cx="678515" cy="713885"/>
          </a:xfrm>
          <a:prstGeom prst="star10">
            <a:avLst/>
          </a:prstGeom>
          <a:solidFill>
            <a:schemeClr val="tx1">
              <a:lumMod val="50000"/>
            </a:schemeClr>
          </a:solidFill>
          <a:ln>
            <a:solidFill>
              <a:schemeClr val="bg1"/>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1" y="512064"/>
            <a:ext cx="9144000" cy="914400"/>
          </a:xfrm>
        </p:spPr>
        <p:txBody>
          <a:bodyPr/>
          <a:lstStyle/>
          <a:p>
            <a:r>
              <a:rPr lang="fr-FR" sz="3600" b="1" dirty="0" smtClean="0">
                <a:effectLst>
                  <a:outerShdw blurRad="38100" dist="38100" dir="2700000" algn="tl">
                    <a:srgbClr val="000000">
                      <a:alpha val="43137"/>
                    </a:srgbClr>
                  </a:outerShdw>
                </a:effectLst>
              </a:rPr>
              <a:t>Les voyants et avertisseurs sonores</a:t>
            </a:r>
            <a:endParaRPr lang="fr-FR" sz="3600" b="1" dirty="0">
              <a:effectLst>
                <a:outerShdw blurRad="38100" dist="38100" dir="2700000" algn="tl">
                  <a:srgbClr val="000000">
                    <a:alpha val="43137"/>
                  </a:srgbClr>
                </a:outerShdw>
              </a:effectLst>
            </a:endParaRPr>
          </a:p>
        </p:txBody>
      </p:sp>
      <p:sp>
        <p:nvSpPr>
          <p:cNvPr id="3" name="ZoneTexte 2"/>
          <p:cNvSpPr txBox="1"/>
          <p:nvPr/>
        </p:nvSpPr>
        <p:spPr>
          <a:xfrm>
            <a:off x="683568" y="1484784"/>
            <a:ext cx="3816424" cy="2031325"/>
          </a:xfrm>
          <a:prstGeom prst="rect">
            <a:avLst/>
          </a:prstGeom>
          <a:noFill/>
        </p:spPr>
        <p:txBody>
          <a:bodyPr wrap="square" rtlCol="0">
            <a:spAutoFit/>
          </a:bodyPr>
          <a:lstStyle/>
          <a:p>
            <a:r>
              <a:rPr lang="fr-FR" dirty="0" smtClean="0"/>
              <a:t>Ce sont des éléments du dialogue « Homme Machine » dont le rôle est de convertir l’énergie pneumatique sous pression , en informations utiles à la conduite du système.</a:t>
            </a:r>
            <a:endParaRPr lang="fr-FR" dirty="0"/>
          </a:p>
        </p:txBody>
      </p:sp>
      <p:sp>
        <p:nvSpPr>
          <p:cNvPr id="68" name="Forme libre 67"/>
          <p:cNvSpPr/>
          <p:nvPr/>
        </p:nvSpPr>
        <p:spPr>
          <a:xfrm rot="20720755" flipH="1">
            <a:off x="7084315" y="3838385"/>
            <a:ext cx="981068" cy="723406"/>
          </a:xfrm>
          <a:custGeom>
            <a:avLst/>
            <a:gdLst>
              <a:gd name="connsiteX0" fmla="*/ 0 w 705080"/>
              <a:gd name="connsiteY0" fmla="*/ 0 h 914400"/>
              <a:gd name="connsiteX1" fmla="*/ 198304 w 705080"/>
              <a:gd name="connsiteY1" fmla="*/ 627962 h 914400"/>
              <a:gd name="connsiteX2" fmla="*/ 705080 w 705080"/>
              <a:gd name="connsiteY2" fmla="*/ 914400 h 914400"/>
              <a:gd name="connsiteX0" fmla="*/ 0 w 795922"/>
              <a:gd name="connsiteY0" fmla="*/ 0 h 913421"/>
              <a:gd name="connsiteX1" fmla="*/ 198304 w 795922"/>
              <a:gd name="connsiteY1" fmla="*/ 627962 h 913421"/>
              <a:gd name="connsiteX2" fmla="*/ 795922 w 795922"/>
              <a:gd name="connsiteY2" fmla="*/ 913421 h 913421"/>
              <a:gd name="connsiteX0" fmla="*/ 0 w 795922"/>
              <a:gd name="connsiteY0" fmla="*/ 0 h 913951"/>
              <a:gd name="connsiteX1" fmla="*/ 198304 w 795922"/>
              <a:gd name="connsiteY1" fmla="*/ 627962 h 913951"/>
              <a:gd name="connsiteX2" fmla="*/ 795922 w 795922"/>
              <a:gd name="connsiteY2" fmla="*/ 913421 h 913951"/>
              <a:gd name="connsiteX0" fmla="*/ 0 w 916931"/>
              <a:gd name="connsiteY0" fmla="*/ 0 h 984646"/>
              <a:gd name="connsiteX1" fmla="*/ 198304 w 916931"/>
              <a:gd name="connsiteY1" fmla="*/ 627962 h 984646"/>
              <a:gd name="connsiteX2" fmla="*/ 916931 w 916931"/>
              <a:gd name="connsiteY2" fmla="*/ 984264 h 984646"/>
              <a:gd name="connsiteX0" fmla="*/ 0 w 921711"/>
              <a:gd name="connsiteY0" fmla="*/ 0 h 641041"/>
              <a:gd name="connsiteX1" fmla="*/ 198304 w 921711"/>
              <a:gd name="connsiteY1" fmla="*/ 627962 h 641041"/>
              <a:gd name="connsiteX2" fmla="*/ 921711 w 921711"/>
              <a:gd name="connsiteY2" fmla="*/ 436425 h 641041"/>
              <a:gd name="connsiteX0" fmla="*/ 0 w 921711"/>
              <a:gd name="connsiteY0" fmla="*/ 0 h 666692"/>
              <a:gd name="connsiteX1" fmla="*/ 198304 w 921711"/>
              <a:gd name="connsiteY1" fmla="*/ 627962 h 666692"/>
              <a:gd name="connsiteX2" fmla="*/ 921711 w 921711"/>
              <a:gd name="connsiteY2" fmla="*/ 436425 h 666692"/>
              <a:gd name="connsiteX0" fmla="*/ 30343 w 952054"/>
              <a:gd name="connsiteY0" fmla="*/ 0 h 847283"/>
              <a:gd name="connsiteX1" fmla="*/ 228647 w 952054"/>
              <a:gd name="connsiteY1" fmla="*/ 627962 h 847283"/>
              <a:gd name="connsiteX2" fmla="*/ 952054 w 952054"/>
              <a:gd name="connsiteY2" fmla="*/ 436425 h 847283"/>
              <a:gd name="connsiteX0" fmla="*/ 0 w 921711"/>
              <a:gd name="connsiteY0" fmla="*/ 0 h 784898"/>
              <a:gd name="connsiteX1" fmla="*/ 198304 w 921711"/>
              <a:gd name="connsiteY1" fmla="*/ 627962 h 784898"/>
              <a:gd name="connsiteX2" fmla="*/ 921711 w 921711"/>
              <a:gd name="connsiteY2" fmla="*/ 436425 h 784898"/>
              <a:gd name="connsiteX0" fmla="*/ 0 w 981068"/>
              <a:gd name="connsiteY0" fmla="*/ 0 h 723406"/>
              <a:gd name="connsiteX1" fmla="*/ 257661 w 981068"/>
              <a:gd name="connsiteY1" fmla="*/ 680765 h 723406"/>
              <a:gd name="connsiteX2" fmla="*/ 981068 w 981068"/>
              <a:gd name="connsiteY2" fmla="*/ 489228 h 723406"/>
            </a:gdLst>
            <a:ahLst/>
            <a:cxnLst>
              <a:cxn ang="0">
                <a:pos x="connsiteX0" y="connsiteY0"/>
              </a:cxn>
              <a:cxn ang="0">
                <a:pos x="connsiteX1" y="connsiteY1"/>
              </a:cxn>
              <a:cxn ang="0">
                <a:pos x="connsiteX2" y="connsiteY2"/>
              </a:cxn>
            </a:cxnLst>
            <a:rect l="l" t="t" r="r" b="b"/>
            <a:pathLst>
              <a:path w="981068" h="723406">
                <a:moveTo>
                  <a:pt x="0" y="0"/>
                </a:moveTo>
                <a:cubicBezTo>
                  <a:pt x="40395" y="237781"/>
                  <a:pt x="94150" y="599227"/>
                  <a:pt x="257661" y="680765"/>
                </a:cubicBezTo>
                <a:cubicBezTo>
                  <a:pt x="421172" y="762303"/>
                  <a:pt x="915470" y="741474"/>
                  <a:pt x="981068" y="489228"/>
                </a:cubicBezTo>
              </a:path>
            </a:pathLst>
          </a:custGeom>
          <a:noFill/>
          <a:ln w="200025">
            <a:solidFill>
              <a:schemeClr val="tx1">
                <a:lumMod val="50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1" name="Groupe 70"/>
          <p:cNvGrpSpPr/>
          <p:nvPr/>
        </p:nvGrpSpPr>
        <p:grpSpPr>
          <a:xfrm>
            <a:off x="4621039" y="2276872"/>
            <a:ext cx="3960439" cy="897624"/>
            <a:chOff x="1029850" y="2819408"/>
            <a:chExt cx="3960439" cy="897624"/>
          </a:xfrm>
        </p:grpSpPr>
        <p:sp>
          <p:nvSpPr>
            <p:cNvPr id="72" name="Rectangle à coins arrondis 71"/>
            <p:cNvSpPr/>
            <p:nvPr/>
          </p:nvSpPr>
          <p:spPr>
            <a:xfrm>
              <a:off x="1029850" y="2819408"/>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 Pression</a:t>
              </a:r>
              <a:endParaRPr lang="fr-FR" b="1" dirty="0">
                <a:solidFill>
                  <a:schemeClr val="bg1"/>
                </a:solidFill>
              </a:endParaRPr>
            </a:p>
          </p:txBody>
        </p:sp>
        <p:sp>
          <p:nvSpPr>
            <p:cNvPr id="73" name="Ellipse 72"/>
            <p:cNvSpPr/>
            <p:nvPr/>
          </p:nvSpPr>
          <p:spPr>
            <a:xfrm>
              <a:off x="4216284" y="2891416"/>
              <a:ext cx="413965" cy="432048"/>
            </a:xfrm>
            <a:prstGeom prst="ellipse">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Ellipse 73"/>
            <p:cNvSpPr/>
            <p:nvPr/>
          </p:nvSpPr>
          <p:spPr>
            <a:xfrm>
              <a:off x="4394985" y="3084581"/>
              <a:ext cx="56562" cy="45719"/>
            </a:xfrm>
            <a:prstGeom prst="ellipse">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8" name="Connecteur droit avec flèche 77"/>
            <p:cNvCxnSpPr/>
            <p:nvPr/>
          </p:nvCxnSpPr>
          <p:spPr>
            <a:xfrm>
              <a:off x="4420202" y="3323464"/>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nvGrpSpPr>
          <p:cNvPr id="79" name="Groupe 78"/>
          <p:cNvGrpSpPr/>
          <p:nvPr/>
        </p:nvGrpSpPr>
        <p:grpSpPr>
          <a:xfrm>
            <a:off x="4642743" y="2304732"/>
            <a:ext cx="3960439" cy="897624"/>
            <a:chOff x="539553" y="4028905"/>
            <a:chExt cx="3960439" cy="897624"/>
          </a:xfrm>
        </p:grpSpPr>
        <p:sp>
          <p:nvSpPr>
            <p:cNvPr id="80" name="Rectangle à coins arrondis 79"/>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81" name="Groupe 80"/>
            <p:cNvGrpSpPr/>
            <p:nvPr/>
          </p:nvGrpSpPr>
          <p:grpSpPr>
            <a:xfrm>
              <a:off x="3673397" y="4064909"/>
              <a:ext cx="413965" cy="825616"/>
              <a:chOff x="899592" y="4149080"/>
              <a:chExt cx="413965" cy="825616"/>
            </a:xfrm>
          </p:grpSpPr>
          <p:sp>
            <p:nvSpPr>
              <p:cNvPr id="82" name="Ellipse 81"/>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Ellipse 83"/>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5" name="Connecteur droit avec flèche 84"/>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86" name="Flèche vers le haut 85"/>
          <p:cNvSpPr/>
          <p:nvPr/>
        </p:nvSpPr>
        <p:spPr>
          <a:xfrm flipV="1">
            <a:off x="7773514" y="3240893"/>
            <a:ext cx="382831" cy="489704"/>
          </a:xfrm>
          <a:prstGeom prst="upArrow">
            <a:avLst/>
          </a:prstGeom>
          <a:solidFill>
            <a:srgbClr val="FF0000"/>
          </a:solidFill>
          <a:ln>
            <a:solidFill>
              <a:schemeClr val="bg1"/>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8" name="Forme libre 87"/>
          <p:cNvSpPr/>
          <p:nvPr/>
        </p:nvSpPr>
        <p:spPr>
          <a:xfrm rot="20720755" flipH="1">
            <a:off x="7074219" y="3838385"/>
            <a:ext cx="981068" cy="723406"/>
          </a:xfrm>
          <a:custGeom>
            <a:avLst/>
            <a:gdLst>
              <a:gd name="connsiteX0" fmla="*/ 0 w 705080"/>
              <a:gd name="connsiteY0" fmla="*/ 0 h 914400"/>
              <a:gd name="connsiteX1" fmla="*/ 198304 w 705080"/>
              <a:gd name="connsiteY1" fmla="*/ 627962 h 914400"/>
              <a:gd name="connsiteX2" fmla="*/ 705080 w 705080"/>
              <a:gd name="connsiteY2" fmla="*/ 914400 h 914400"/>
              <a:gd name="connsiteX0" fmla="*/ 0 w 795922"/>
              <a:gd name="connsiteY0" fmla="*/ 0 h 913421"/>
              <a:gd name="connsiteX1" fmla="*/ 198304 w 795922"/>
              <a:gd name="connsiteY1" fmla="*/ 627962 h 913421"/>
              <a:gd name="connsiteX2" fmla="*/ 795922 w 795922"/>
              <a:gd name="connsiteY2" fmla="*/ 913421 h 913421"/>
              <a:gd name="connsiteX0" fmla="*/ 0 w 795922"/>
              <a:gd name="connsiteY0" fmla="*/ 0 h 913951"/>
              <a:gd name="connsiteX1" fmla="*/ 198304 w 795922"/>
              <a:gd name="connsiteY1" fmla="*/ 627962 h 913951"/>
              <a:gd name="connsiteX2" fmla="*/ 795922 w 795922"/>
              <a:gd name="connsiteY2" fmla="*/ 913421 h 913951"/>
              <a:gd name="connsiteX0" fmla="*/ 0 w 916931"/>
              <a:gd name="connsiteY0" fmla="*/ 0 h 984646"/>
              <a:gd name="connsiteX1" fmla="*/ 198304 w 916931"/>
              <a:gd name="connsiteY1" fmla="*/ 627962 h 984646"/>
              <a:gd name="connsiteX2" fmla="*/ 916931 w 916931"/>
              <a:gd name="connsiteY2" fmla="*/ 984264 h 984646"/>
              <a:gd name="connsiteX0" fmla="*/ 0 w 921711"/>
              <a:gd name="connsiteY0" fmla="*/ 0 h 641041"/>
              <a:gd name="connsiteX1" fmla="*/ 198304 w 921711"/>
              <a:gd name="connsiteY1" fmla="*/ 627962 h 641041"/>
              <a:gd name="connsiteX2" fmla="*/ 921711 w 921711"/>
              <a:gd name="connsiteY2" fmla="*/ 436425 h 641041"/>
              <a:gd name="connsiteX0" fmla="*/ 0 w 921711"/>
              <a:gd name="connsiteY0" fmla="*/ 0 h 666692"/>
              <a:gd name="connsiteX1" fmla="*/ 198304 w 921711"/>
              <a:gd name="connsiteY1" fmla="*/ 627962 h 666692"/>
              <a:gd name="connsiteX2" fmla="*/ 921711 w 921711"/>
              <a:gd name="connsiteY2" fmla="*/ 436425 h 666692"/>
              <a:gd name="connsiteX0" fmla="*/ 30343 w 952054"/>
              <a:gd name="connsiteY0" fmla="*/ 0 h 847283"/>
              <a:gd name="connsiteX1" fmla="*/ 228647 w 952054"/>
              <a:gd name="connsiteY1" fmla="*/ 627962 h 847283"/>
              <a:gd name="connsiteX2" fmla="*/ 952054 w 952054"/>
              <a:gd name="connsiteY2" fmla="*/ 436425 h 847283"/>
              <a:gd name="connsiteX0" fmla="*/ 0 w 921711"/>
              <a:gd name="connsiteY0" fmla="*/ 0 h 784898"/>
              <a:gd name="connsiteX1" fmla="*/ 198304 w 921711"/>
              <a:gd name="connsiteY1" fmla="*/ 627962 h 784898"/>
              <a:gd name="connsiteX2" fmla="*/ 921711 w 921711"/>
              <a:gd name="connsiteY2" fmla="*/ 436425 h 784898"/>
              <a:gd name="connsiteX0" fmla="*/ 0 w 981068"/>
              <a:gd name="connsiteY0" fmla="*/ 0 h 723406"/>
              <a:gd name="connsiteX1" fmla="*/ 257661 w 981068"/>
              <a:gd name="connsiteY1" fmla="*/ 680765 h 723406"/>
              <a:gd name="connsiteX2" fmla="*/ 981068 w 981068"/>
              <a:gd name="connsiteY2" fmla="*/ 489228 h 723406"/>
            </a:gdLst>
            <a:ahLst/>
            <a:cxnLst>
              <a:cxn ang="0">
                <a:pos x="connsiteX0" y="connsiteY0"/>
              </a:cxn>
              <a:cxn ang="0">
                <a:pos x="connsiteX1" y="connsiteY1"/>
              </a:cxn>
              <a:cxn ang="0">
                <a:pos x="connsiteX2" y="connsiteY2"/>
              </a:cxn>
            </a:cxnLst>
            <a:rect l="l" t="t" r="r" b="b"/>
            <a:pathLst>
              <a:path w="981068" h="723406">
                <a:moveTo>
                  <a:pt x="0" y="0"/>
                </a:moveTo>
                <a:cubicBezTo>
                  <a:pt x="40395" y="237781"/>
                  <a:pt x="94150" y="599227"/>
                  <a:pt x="257661" y="680765"/>
                </a:cubicBezTo>
                <a:cubicBezTo>
                  <a:pt x="421172" y="762303"/>
                  <a:pt x="915470" y="741474"/>
                  <a:pt x="981068" y="489228"/>
                </a:cubicBezTo>
              </a:path>
            </a:pathLst>
          </a:custGeom>
          <a:noFill/>
          <a:ln w="200025">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9" name="Groupe 88"/>
          <p:cNvGrpSpPr/>
          <p:nvPr/>
        </p:nvGrpSpPr>
        <p:grpSpPr>
          <a:xfrm>
            <a:off x="6378024" y="3457755"/>
            <a:ext cx="792365" cy="1048248"/>
            <a:chOff x="6378024" y="3457755"/>
            <a:chExt cx="792365" cy="1048248"/>
          </a:xfrm>
        </p:grpSpPr>
        <p:sp>
          <p:nvSpPr>
            <p:cNvPr id="90" name="Nuage 89"/>
            <p:cNvSpPr/>
            <p:nvPr/>
          </p:nvSpPr>
          <p:spPr>
            <a:xfrm rot="19619630">
              <a:off x="6685258" y="3620980"/>
              <a:ext cx="400422"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91" name="Connecteur droit 90"/>
            <p:cNvCxnSpPr/>
            <p:nvPr/>
          </p:nvCxnSpPr>
          <p:spPr>
            <a:xfrm flipH="1" flipV="1">
              <a:off x="6911725" y="3678198"/>
              <a:ext cx="241709" cy="759031"/>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H="1" flipV="1">
              <a:off x="6659064" y="4056193"/>
              <a:ext cx="418495" cy="408481"/>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93" name="Nuage 92"/>
            <p:cNvSpPr/>
            <p:nvPr/>
          </p:nvSpPr>
          <p:spPr>
            <a:xfrm rot="20061864">
              <a:off x="6592955" y="3457755"/>
              <a:ext cx="304950"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94" name="Connecteur droit 93"/>
            <p:cNvCxnSpPr>
              <a:stCxn id="88" idx="2"/>
            </p:cNvCxnSpPr>
            <p:nvPr/>
          </p:nvCxnSpPr>
          <p:spPr>
            <a:xfrm flipH="1" flipV="1">
              <a:off x="6822029" y="3827119"/>
              <a:ext cx="300408" cy="62044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95" name="Connecteur droit 94"/>
            <p:cNvCxnSpPr>
              <a:stCxn id="88" idx="2"/>
            </p:cNvCxnSpPr>
            <p:nvPr/>
          </p:nvCxnSpPr>
          <p:spPr>
            <a:xfrm flipH="1" flipV="1">
              <a:off x="6648502" y="3649448"/>
              <a:ext cx="473935" cy="79811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96" name="Nuage 95"/>
            <p:cNvSpPr/>
            <p:nvPr/>
          </p:nvSpPr>
          <p:spPr>
            <a:xfrm rot="19246365">
              <a:off x="6465570" y="3496523"/>
              <a:ext cx="314784"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97" name="Connecteur droit 96"/>
            <p:cNvCxnSpPr>
              <a:stCxn id="88" idx="2"/>
            </p:cNvCxnSpPr>
            <p:nvPr/>
          </p:nvCxnSpPr>
          <p:spPr>
            <a:xfrm flipH="1" flipV="1">
              <a:off x="6378024" y="3837013"/>
              <a:ext cx="744413" cy="61054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flipV="1">
              <a:off x="6527063" y="3854711"/>
              <a:ext cx="560829" cy="625461"/>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99" name="Nuage 98"/>
            <p:cNvSpPr/>
            <p:nvPr/>
          </p:nvSpPr>
          <p:spPr>
            <a:xfrm rot="19530101">
              <a:off x="6718980" y="3737632"/>
              <a:ext cx="252479"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0" name="Connecteur droit 99"/>
            <p:cNvCxnSpPr/>
            <p:nvPr/>
          </p:nvCxnSpPr>
          <p:spPr>
            <a:xfrm flipH="1" flipV="1">
              <a:off x="6527063" y="3711505"/>
              <a:ext cx="590369" cy="74800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01" name="Nuage 100"/>
            <p:cNvSpPr/>
            <p:nvPr/>
          </p:nvSpPr>
          <p:spPr>
            <a:xfrm rot="20520915">
              <a:off x="6724229" y="3470809"/>
              <a:ext cx="320304"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2" name="Connecteur droit 101"/>
            <p:cNvCxnSpPr/>
            <p:nvPr/>
          </p:nvCxnSpPr>
          <p:spPr>
            <a:xfrm flipH="1" flipV="1">
              <a:off x="6766325" y="3560703"/>
              <a:ext cx="360232" cy="88685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flipV="1">
              <a:off x="6444405" y="3960237"/>
              <a:ext cx="638320" cy="545766"/>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04" name="Nuage 103"/>
            <p:cNvSpPr/>
            <p:nvPr/>
          </p:nvSpPr>
          <p:spPr>
            <a:xfrm rot="19686553">
              <a:off x="6628405" y="3510386"/>
              <a:ext cx="322794" cy="756084"/>
            </a:xfrm>
            <a:prstGeom prst="cloud">
              <a:avLst/>
            </a:prstGeom>
            <a:gradFill flip="none" rotWithShape="1">
              <a:gsLst>
                <a:gs pos="47000">
                  <a:schemeClr val="accent1">
                    <a:tint val="66000"/>
                    <a:satMod val="160000"/>
                    <a:alpha val="66000"/>
                  </a:schemeClr>
                </a:gs>
                <a:gs pos="100000">
                  <a:schemeClr val="tx1"/>
                </a:gs>
              </a:gsLst>
              <a:path path="shape">
                <a:fillToRect l="50000" t="50000" r="50000" b="50000"/>
              </a:path>
              <a:tileRect/>
            </a:gra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5" name="Connecteur droit 104"/>
            <p:cNvCxnSpPr/>
            <p:nvPr/>
          </p:nvCxnSpPr>
          <p:spPr>
            <a:xfrm flipH="1" flipV="1">
              <a:off x="7082725" y="4010277"/>
              <a:ext cx="87664" cy="41760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pSp>
      <p:sp>
        <p:nvSpPr>
          <p:cNvPr id="109" name="Étoile à 10 branches 108"/>
          <p:cNvSpPr/>
          <p:nvPr/>
        </p:nvSpPr>
        <p:spPr>
          <a:xfrm>
            <a:off x="7472589" y="3971930"/>
            <a:ext cx="637976" cy="690497"/>
          </a:xfrm>
          <a:prstGeom prst="star10">
            <a:avLst/>
          </a:prstGeom>
          <a:solidFill>
            <a:schemeClr val="tx1">
              <a:lumMod val="50000"/>
              <a:alpha val="38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7874298" y="4242594"/>
            <a:ext cx="212413" cy="225026"/>
          </a:xfrm>
          <a:prstGeom prst="ellipse">
            <a:avLst/>
          </a:prstGeom>
          <a:gradFill flip="none" rotWithShape="1">
            <a:gsLst>
              <a:gs pos="100000">
                <a:schemeClr val="bg1"/>
              </a:gs>
              <a:gs pos="7000">
                <a:schemeClr val="tx1">
                  <a:lumMod val="65000"/>
                </a:schemeClr>
              </a:gs>
            </a:gsLst>
            <a:path path="shape">
              <a:fillToRect l="50000" t="50000" r="50000" b="50000"/>
            </a:path>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ZoneTexte 109"/>
          <p:cNvSpPr txBox="1"/>
          <p:nvPr/>
        </p:nvSpPr>
        <p:spPr>
          <a:xfrm rot="1304981">
            <a:off x="5035100" y="3682029"/>
            <a:ext cx="2088232" cy="369332"/>
          </a:xfrm>
          <a:prstGeom prst="rect">
            <a:avLst/>
          </a:prstGeom>
          <a:noFill/>
        </p:spPr>
        <p:txBody>
          <a:bodyPr wrap="square" rtlCol="0">
            <a:spAutoFit/>
          </a:bodyPr>
          <a:lstStyle/>
          <a:p>
            <a:r>
              <a:rPr lang="fr-FR" dirty="0" smtClean="0"/>
              <a:t>Dring..  Dring.. </a:t>
            </a:r>
            <a:endParaRPr lang="fr-FR" dirty="0"/>
          </a:p>
        </p:txBody>
      </p:sp>
      <p:grpSp>
        <p:nvGrpSpPr>
          <p:cNvPr id="114" name="Groupe 113"/>
          <p:cNvGrpSpPr/>
          <p:nvPr/>
        </p:nvGrpSpPr>
        <p:grpSpPr>
          <a:xfrm>
            <a:off x="1202881" y="4192126"/>
            <a:ext cx="3960439" cy="897624"/>
            <a:chOff x="1029850" y="2819408"/>
            <a:chExt cx="3960439" cy="897624"/>
          </a:xfrm>
        </p:grpSpPr>
        <p:sp>
          <p:nvSpPr>
            <p:cNvPr id="115" name="Rectangle à coins arrondis 114"/>
            <p:cNvSpPr/>
            <p:nvPr/>
          </p:nvSpPr>
          <p:spPr>
            <a:xfrm>
              <a:off x="1029850" y="2819408"/>
              <a:ext cx="3960439" cy="897624"/>
            </a:xfrm>
            <a:prstGeom prst="roundRect">
              <a:avLst/>
            </a:prstGeom>
            <a:solidFill>
              <a:srgbClr val="FF0000"/>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Maintien Pression</a:t>
              </a:r>
              <a:endParaRPr lang="fr-FR" b="1" dirty="0">
                <a:solidFill>
                  <a:schemeClr val="bg1"/>
                </a:solidFill>
              </a:endParaRPr>
            </a:p>
          </p:txBody>
        </p:sp>
        <p:sp>
          <p:nvSpPr>
            <p:cNvPr id="116" name="Ellipse 115"/>
            <p:cNvSpPr/>
            <p:nvPr/>
          </p:nvSpPr>
          <p:spPr>
            <a:xfrm>
              <a:off x="4216284" y="2891416"/>
              <a:ext cx="413965" cy="432048"/>
            </a:xfrm>
            <a:prstGeom prst="ellipse">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7" name="Ellipse 116"/>
            <p:cNvSpPr/>
            <p:nvPr/>
          </p:nvSpPr>
          <p:spPr>
            <a:xfrm>
              <a:off x="4394985" y="3084581"/>
              <a:ext cx="56562" cy="45719"/>
            </a:xfrm>
            <a:prstGeom prst="ellipse">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8" name="Connecteur droit avec flèche 117"/>
            <p:cNvCxnSpPr/>
            <p:nvPr/>
          </p:nvCxnSpPr>
          <p:spPr>
            <a:xfrm>
              <a:off x="4420202" y="3323464"/>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nvGrpSpPr>
          <p:cNvPr id="119" name="Groupe 118"/>
          <p:cNvGrpSpPr/>
          <p:nvPr/>
        </p:nvGrpSpPr>
        <p:grpSpPr>
          <a:xfrm>
            <a:off x="1224585" y="4219986"/>
            <a:ext cx="3960439" cy="897624"/>
            <a:chOff x="539553" y="4028905"/>
            <a:chExt cx="3960439" cy="897624"/>
          </a:xfrm>
        </p:grpSpPr>
        <p:sp>
          <p:nvSpPr>
            <p:cNvPr id="120" name="Rectangle à coins arrondis 119"/>
            <p:cNvSpPr/>
            <p:nvPr/>
          </p:nvSpPr>
          <p:spPr>
            <a:xfrm>
              <a:off x="539553" y="4028905"/>
              <a:ext cx="3960439" cy="897624"/>
            </a:xfrm>
            <a:prstGeom prst="roundRect">
              <a:avLst/>
            </a:prstGeom>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Cliquez pour la </a:t>
              </a:r>
              <a:br>
                <a:rPr lang="fr-FR" b="1" dirty="0" smtClean="0">
                  <a:solidFill>
                    <a:schemeClr val="bg1"/>
                  </a:solidFill>
                </a:rPr>
              </a:br>
              <a:r>
                <a:rPr lang="fr-FR" b="1" dirty="0" smtClean="0">
                  <a:solidFill>
                    <a:schemeClr val="bg1"/>
                  </a:solidFill>
                </a:rPr>
                <a:t>mise en pression</a:t>
              </a:r>
              <a:endParaRPr lang="fr-FR" b="1" dirty="0">
                <a:solidFill>
                  <a:schemeClr val="bg1"/>
                </a:solidFill>
              </a:endParaRPr>
            </a:p>
          </p:txBody>
        </p:sp>
        <p:grpSp>
          <p:nvGrpSpPr>
            <p:cNvPr id="121" name="Groupe 120"/>
            <p:cNvGrpSpPr/>
            <p:nvPr/>
          </p:nvGrpSpPr>
          <p:grpSpPr>
            <a:xfrm>
              <a:off x="3673397" y="4064909"/>
              <a:ext cx="413965" cy="825616"/>
              <a:chOff x="899592" y="4149080"/>
              <a:chExt cx="413965" cy="825616"/>
            </a:xfrm>
          </p:grpSpPr>
          <p:sp>
            <p:nvSpPr>
              <p:cNvPr id="122" name="Ellipse 121"/>
              <p:cNvSpPr/>
              <p:nvPr/>
            </p:nvSpPr>
            <p:spPr>
              <a:xfrm>
                <a:off x="899592" y="4149080"/>
                <a:ext cx="413965" cy="432048"/>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1078293" y="4342245"/>
                <a:ext cx="56562" cy="4571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4" name="Connecteur droit avec flèche 123"/>
              <p:cNvCxnSpPr/>
              <p:nvPr/>
            </p:nvCxnSpPr>
            <p:spPr>
              <a:xfrm>
                <a:off x="1103510" y="4581128"/>
                <a:ext cx="6129" cy="39356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125" name="Flèche vers le haut 124"/>
          <p:cNvSpPr/>
          <p:nvPr/>
        </p:nvSpPr>
        <p:spPr>
          <a:xfrm flipV="1">
            <a:off x="4355356" y="5156147"/>
            <a:ext cx="382831" cy="489704"/>
          </a:xfrm>
          <a:prstGeom prst="upArrow">
            <a:avLst/>
          </a:prstGeom>
          <a:solidFill>
            <a:srgbClr val="FF0000"/>
          </a:solidFill>
          <a:ln>
            <a:solidFill>
              <a:schemeClr val="bg1"/>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6" name="Ellipse 145"/>
          <p:cNvSpPr/>
          <p:nvPr/>
        </p:nvSpPr>
        <p:spPr>
          <a:xfrm>
            <a:off x="4285080" y="5949279"/>
            <a:ext cx="504100" cy="512881"/>
          </a:xfrm>
          <a:prstGeom prst="ellipse">
            <a:avLst/>
          </a:prstGeom>
          <a:gradFill flip="none" rotWithShape="1">
            <a:gsLst>
              <a:gs pos="100000">
                <a:schemeClr val="accent1">
                  <a:tint val="66000"/>
                  <a:satMod val="160000"/>
                </a:schemeClr>
              </a:gs>
              <a:gs pos="50000">
                <a:schemeClr val="accent1">
                  <a:tint val="44500"/>
                  <a:satMod val="160000"/>
                </a:schemeClr>
              </a:gs>
              <a:gs pos="15000">
                <a:schemeClr val="accent1">
                  <a:tint val="23500"/>
                  <a:satMod val="160000"/>
                </a:schemeClr>
              </a:gs>
            </a:gsLst>
            <a:path path="shape">
              <a:fillToRect l="50000" t="50000" r="50000" b="50000"/>
            </a:path>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Ellipse 147"/>
          <p:cNvSpPr/>
          <p:nvPr/>
        </p:nvSpPr>
        <p:spPr>
          <a:xfrm>
            <a:off x="4285080" y="5953487"/>
            <a:ext cx="504100" cy="512881"/>
          </a:xfrm>
          <a:prstGeom prst="ellipse">
            <a:avLst/>
          </a:prstGeom>
          <a:gradFill flip="none" rotWithShape="1">
            <a:gsLst>
              <a:gs pos="100000">
                <a:schemeClr val="tx2">
                  <a:lumMod val="50000"/>
                </a:schemeClr>
              </a:gs>
              <a:gs pos="15000">
                <a:schemeClr val="accent1">
                  <a:tint val="23500"/>
                  <a:satMod val="160000"/>
                </a:schemeClr>
              </a:gs>
            </a:gsLst>
            <a:path path="shape">
              <a:fillToRect l="50000" t="50000" r="50000" b="50000"/>
            </a:path>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ZoneTexte 149"/>
          <p:cNvSpPr txBox="1"/>
          <p:nvPr/>
        </p:nvSpPr>
        <p:spPr>
          <a:xfrm>
            <a:off x="5966086" y="5077833"/>
            <a:ext cx="2960176" cy="646331"/>
          </a:xfrm>
          <a:prstGeom prst="rect">
            <a:avLst/>
          </a:prstGeom>
          <a:noFill/>
        </p:spPr>
        <p:txBody>
          <a:bodyPr wrap="square" rtlCol="0">
            <a:spAutoFit/>
          </a:bodyPr>
          <a:lstStyle/>
          <a:p>
            <a:r>
              <a:rPr lang="fr-FR" dirty="0" smtClean="0"/>
              <a:t>Avertisseur sonore sur le principe du sifflet</a:t>
            </a:r>
            <a:endParaRPr lang="fr-FR" dirty="0"/>
          </a:p>
        </p:txBody>
      </p:sp>
      <p:sp>
        <p:nvSpPr>
          <p:cNvPr id="151" name="ZoneTexte 150"/>
          <p:cNvSpPr txBox="1"/>
          <p:nvPr/>
        </p:nvSpPr>
        <p:spPr>
          <a:xfrm>
            <a:off x="231880" y="5483633"/>
            <a:ext cx="3693639" cy="1200329"/>
          </a:xfrm>
          <a:prstGeom prst="rect">
            <a:avLst/>
          </a:prstGeom>
          <a:noFill/>
        </p:spPr>
        <p:txBody>
          <a:bodyPr wrap="square" rtlCol="0">
            <a:spAutoFit/>
          </a:bodyPr>
          <a:lstStyle/>
          <a:p>
            <a:r>
              <a:rPr lang="fr-FR" dirty="0" smtClean="0"/>
              <a:t>Voyant: une bille colorée de teinte différente sur la moitié, est entrainée en rotation par l’air comprimé.</a:t>
            </a:r>
            <a:endParaRPr lang="fr-FR" dirty="0"/>
          </a:p>
        </p:txBody>
      </p:sp>
      <p:sp>
        <p:nvSpPr>
          <p:cNvPr id="107" name="Rectangle 106"/>
          <p:cNvSpPr/>
          <p:nvPr/>
        </p:nvSpPr>
        <p:spPr>
          <a:xfrm>
            <a:off x="4616132" y="705419"/>
            <a:ext cx="4492372" cy="4629353"/>
          </a:xfrm>
          <a:custGeom>
            <a:avLst/>
            <a:gdLst>
              <a:gd name="connsiteX0" fmla="*/ 0 w 4426270"/>
              <a:gd name="connsiteY0" fmla="*/ 0 h 3057385"/>
              <a:gd name="connsiteX1" fmla="*/ 4426270 w 4426270"/>
              <a:gd name="connsiteY1" fmla="*/ 0 h 3057385"/>
              <a:gd name="connsiteX2" fmla="*/ 4426270 w 4426270"/>
              <a:gd name="connsiteY2" fmla="*/ 3057385 h 3057385"/>
              <a:gd name="connsiteX3" fmla="*/ 0 w 4426270"/>
              <a:gd name="connsiteY3" fmla="*/ 3057385 h 3057385"/>
              <a:gd name="connsiteX4" fmla="*/ 0 w 4426270"/>
              <a:gd name="connsiteY4" fmla="*/ 0 h 3057385"/>
              <a:gd name="connsiteX0" fmla="*/ 0 w 4426270"/>
              <a:gd name="connsiteY0" fmla="*/ 0 h 3090435"/>
              <a:gd name="connsiteX1" fmla="*/ 4426270 w 4426270"/>
              <a:gd name="connsiteY1" fmla="*/ 0 h 3090435"/>
              <a:gd name="connsiteX2" fmla="*/ 4426270 w 4426270"/>
              <a:gd name="connsiteY2" fmla="*/ 3057385 h 3090435"/>
              <a:gd name="connsiteX3" fmla="*/ 859316 w 4426270"/>
              <a:gd name="connsiteY3" fmla="*/ 3090435 h 3090435"/>
              <a:gd name="connsiteX4" fmla="*/ 0 w 4426270"/>
              <a:gd name="connsiteY4" fmla="*/ 0 h 3090435"/>
              <a:gd name="connsiteX0" fmla="*/ 0 w 4426270"/>
              <a:gd name="connsiteY0" fmla="*/ 0 h 3090435"/>
              <a:gd name="connsiteX1" fmla="*/ 4426270 w 4426270"/>
              <a:gd name="connsiteY1" fmla="*/ 0 h 3090435"/>
              <a:gd name="connsiteX2" fmla="*/ 4426270 w 4426270"/>
              <a:gd name="connsiteY2" fmla="*/ 3057385 h 3090435"/>
              <a:gd name="connsiteX3" fmla="*/ 859316 w 4426270"/>
              <a:gd name="connsiteY3" fmla="*/ 3090435 h 3090435"/>
              <a:gd name="connsiteX4" fmla="*/ 49974 w 4426270"/>
              <a:gd name="connsiteY4" fmla="*/ 1996322 h 3090435"/>
              <a:gd name="connsiteX5" fmla="*/ 0 w 4426270"/>
              <a:gd name="connsiteY5" fmla="*/ 0 h 3090435"/>
              <a:gd name="connsiteX0" fmla="*/ 0 w 4426270"/>
              <a:gd name="connsiteY0" fmla="*/ 0 h 3134502"/>
              <a:gd name="connsiteX1" fmla="*/ 4426270 w 4426270"/>
              <a:gd name="connsiteY1" fmla="*/ 0 h 3134502"/>
              <a:gd name="connsiteX2" fmla="*/ 4426270 w 4426270"/>
              <a:gd name="connsiteY2" fmla="*/ 3057385 h 3134502"/>
              <a:gd name="connsiteX3" fmla="*/ 991518 w 4426270"/>
              <a:gd name="connsiteY3" fmla="*/ 3134502 h 3134502"/>
              <a:gd name="connsiteX4" fmla="*/ 49974 w 4426270"/>
              <a:gd name="connsiteY4" fmla="*/ 1996322 h 3134502"/>
              <a:gd name="connsiteX5" fmla="*/ 0 w 4426270"/>
              <a:gd name="connsiteY5" fmla="*/ 0 h 3134502"/>
              <a:gd name="connsiteX0" fmla="*/ 0 w 4426270"/>
              <a:gd name="connsiteY0" fmla="*/ 0 h 4629353"/>
              <a:gd name="connsiteX1" fmla="*/ 4426270 w 4426270"/>
              <a:gd name="connsiteY1" fmla="*/ 0 h 4629353"/>
              <a:gd name="connsiteX2" fmla="*/ 4426270 w 4426270"/>
              <a:gd name="connsiteY2" fmla="*/ 3057385 h 4629353"/>
              <a:gd name="connsiteX3" fmla="*/ 1338948 w 4426270"/>
              <a:gd name="connsiteY3" fmla="*/ 4629353 h 4629353"/>
              <a:gd name="connsiteX4" fmla="*/ 991518 w 4426270"/>
              <a:gd name="connsiteY4" fmla="*/ 3134502 h 4629353"/>
              <a:gd name="connsiteX5" fmla="*/ 49974 w 4426270"/>
              <a:gd name="connsiteY5" fmla="*/ 1996322 h 4629353"/>
              <a:gd name="connsiteX6" fmla="*/ 0 w 4426270"/>
              <a:gd name="connsiteY6" fmla="*/ 0 h 4629353"/>
              <a:gd name="connsiteX0" fmla="*/ 0 w 4492372"/>
              <a:gd name="connsiteY0" fmla="*/ 0 h 4629353"/>
              <a:gd name="connsiteX1" fmla="*/ 4426270 w 4492372"/>
              <a:gd name="connsiteY1" fmla="*/ 0 h 4629353"/>
              <a:gd name="connsiteX2" fmla="*/ 4492372 w 4492372"/>
              <a:gd name="connsiteY2" fmla="*/ 4566695 h 4629353"/>
              <a:gd name="connsiteX3" fmla="*/ 1338948 w 4492372"/>
              <a:gd name="connsiteY3" fmla="*/ 4629353 h 4629353"/>
              <a:gd name="connsiteX4" fmla="*/ 991518 w 4492372"/>
              <a:gd name="connsiteY4" fmla="*/ 3134502 h 4629353"/>
              <a:gd name="connsiteX5" fmla="*/ 49974 w 4492372"/>
              <a:gd name="connsiteY5" fmla="*/ 1996322 h 4629353"/>
              <a:gd name="connsiteX6" fmla="*/ 0 w 4492372"/>
              <a:gd name="connsiteY6" fmla="*/ 0 h 4629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2372" h="4629353">
                <a:moveTo>
                  <a:pt x="0" y="0"/>
                </a:moveTo>
                <a:lnTo>
                  <a:pt x="4426270" y="0"/>
                </a:lnTo>
                <a:lnTo>
                  <a:pt x="4492372" y="4566695"/>
                </a:lnTo>
                <a:lnTo>
                  <a:pt x="1338948" y="4629353"/>
                </a:lnTo>
                <a:lnTo>
                  <a:pt x="991518" y="3134502"/>
                </a:lnTo>
                <a:cubicBezTo>
                  <a:pt x="879646" y="2755109"/>
                  <a:pt x="161846" y="2375715"/>
                  <a:pt x="49974" y="1996322"/>
                </a:cubicBezTo>
                <a:lnTo>
                  <a:pt x="0" y="0"/>
                </a:lnTo>
                <a:close/>
              </a:path>
            </a:pathLst>
          </a:cu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Rectangle 143"/>
          <p:cNvSpPr/>
          <p:nvPr/>
        </p:nvSpPr>
        <p:spPr>
          <a:xfrm>
            <a:off x="0" y="3590247"/>
            <a:ext cx="5273508" cy="3131799"/>
          </a:xfrm>
          <a:custGeom>
            <a:avLst/>
            <a:gdLst>
              <a:gd name="connsiteX0" fmla="*/ 0 w 5328592"/>
              <a:gd name="connsiteY0" fmla="*/ 0 h 2691124"/>
              <a:gd name="connsiteX1" fmla="*/ 5328592 w 5328592"/>
              <a:gd name="connsiteY1" fmla="*/ 0 h 2691124"/>
              <a:gd name="connsiteX2" fmla="*/ 5328592 w 5328592"/>
              <a:gd name="connsiteY2" fmla="*/ 2691124 h 2691124"/>
              <a:gd name="connsiteX3" fmla="*/ 0 w 5328592"/>
              <a:gd name="connsiteY3" fmla="*/ 2691124 h 2691124"/>
              <a:gd name="connsiteX4" fmla="*/ 0 w 5328592"/>
              <a:gd name="connsiteY4" fmla="*/ 0 h 2691124"/>
              <a:gd name="connsiteX0" fmla="*/ 0 w 5328592"/>
              <a:gd name="connsiteY0" fmla="*/ 0 h 2691124"/>
              <a:gd name="connsiteX1" fmla="*/ 5163339 w 5328592"/>
              <a:gd name="connsiteY1" fmla="*/ 44067 h 2691124"/>
              <a:gd name="connsiteX2" fmla="*/ 5328592 w 5328592"/>
              <a:gd name="connsiteY2" fmla="*/ 2691124 h 2691124"/>
              <a:gd name="connsiteX3" fmla="*/ 0 w 5328592"/>
              <a:gd name="connsiteY3" fmla="*/ 2691124 h 2691124"/>
              <a:gd name="connsiteX4" fmla="*/ 0 w 5328592"/>
              <a:gd name="connsiteY4" fmla="*/ 0 h 2691124"/>
              <a:gd name="connsiteX0" fmla="*/ 0 w 5328592"/>
              <a:gd name="connsiteY0" fmla="*/ 0 h 2691124"/>
              <a:gd name="connsiteX1" fmla="*/ 5163339 w 5328592"/>
              <a:gd name="connsiteY1" fmla="*/ 440674 h 2691124"/>
              <a:gd name="connsiteX2" fmla="*/ 5328592 w 5328592"/>
              <a:gd name="connsiteY2" fmla="*/ 2691124 h 2691124"/>
              <a:gd name="connsiteX3" fmla="*/ 0 w 5328592"/>
              <a:gd name="connsiteY3" fmla="*/ 2691124 h 2691124"/>
              <a:gd name="connsiteX4" fmla="*/ 0 w 5328592"/>
              <a:gd name="connsiteY4" fmla="*/ 0 h 2691124"/>
              <a:gd name="connsiteX0" fmla="*/ 0 w 5328592"/>
              <a:gd name="connsiteY0" fmla="*/ 0 h 2691124"/>
              <a:gd name="connsiteX1" fmla="*/ 3737383 w 5328592"/>
              <a:gd name="connsiteY1" fmla="*/ 39335 h 2691124"/>
              <a:gd name="connsiteX2" fmla="*/ 5163339 w 5328592"/>
              <a:gd name="connsiteY2" fmla="*/ 440674 h 2691124"/>
              <a:gd name="connsiteX3" fmla="*/ 5328592 w 5328592"/>
              <a:gd name="connsiteY3" fmla="*/ 2691124 h 2691124"/>
              <a:gd name="connsiteX4" fmla="*/ 0 w 5328592"/>
              <a:gd name="connsiteY4" fmla="*/ 2691124 h 2691124"/>
              <a:gd name="connsiteX5" fmla="*/ 0 w 5328592"/>
              <a:gd name="connsiteY5" fmla="*/ 0 h 2691124"/>
              <a:gd name="connsiteX0" fmla="*/ 0 w 5273508"/>
              <a:gd name="connsiteY0" fmla="*/ 0 h 3131799"/>
              <a:gd name="connsiteX1" fmla="*/ 3737383 w 5273508"/>
              <a:gd name="connsiteY1" fmla="*/ 39335 h 3131799"/>
              <a:gd name="connsiteX2" fmla="*/ 5163339 w 5273508"/>
              <a:gd name="connsiteY2" fmla="*/ 440674 h 3131799"/>
              <a:gd name="connsiteX3" fmla="*/ 5273508 w 5273508"/>
              <a:gd name="connsiteY3" fmla="*/ 3131799 h 3131799"/>
              <a:gd name="connsiteX4" fmla="*/ 0 w 5273508"/>
              <a:gd name="connsiteY4" fmla="*/ 2691124 h 3131799"/>
              <a:gd name="connsiteX5" fmla="*/ 0 w 5273508"/>
              <a:gd name="connsiteY5" fmla="*/ 0 h 3131799"/>
              <a:gd name="connsiteX0" fmla="*/ 0 w 5273508"/>
              <a:gd name="connsiteY0" fmla="*/ 0 h 3131799"/>
              <a:gd name="connsiteX1" fmla="*/ 3737383 w 5273508"/>
              <a:gd name="connsiteY1" fmla="*/ 39335 h 3131799"/>
              <a:gd name="connsiteX2" fmla="*/ 5163339 w 5273508"/>
              <a:gd name="connsiteY2" fmla="*/ 440674 h 3131799"/>
              <a:gd name="connsiteX3" fmla="*/ 5273508 w 5273508"/>
              <a:gd name="connsiteY3" fmla="*/ 3131799 h 3131799"/>
              <a:gd name="connsiteX4" fmla="*/ 11017 w 5273508"/>
              <a:gd name="connsiteY4" fmla="*/ 3010614 h 3131799"/>
              <a:gd name="connsiteX5" fmla="*/ 0 w 5273508"/>
              <a:gd name="connsiteY5" fmla="*/ 0 h 3131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508" h="3131799">
                <a:moveTo>
                  <a:pt x="0" y="0"/>
                </a:moveTo>
                <a:cubicBezTo>
                  <a:pt x="1102575" y="101247"/>
                  <a:pt x="2634808" y="-61912"/>
                  <a:pt x="3737383" y="39335"/>
                </a:cubicBezTo>
                <a:lnTo>
                  <a:pt x="5163339" y="440674"/>
                </a:lnTo>
                <a:lnTo>
                  <a:pt x="5273508" y="3131799"/>
                </a:lnTo>
                <a:lnTo>
                  <a:pt x="11017" y="3010614"/>
                </a:lnTo>
                <a:cubicBezTo>
                  <a:pt x="7345" y="2007076"/>
                  <a:pt x="3672" y="1003538"/>
                  <a:pt x="0" y="0"/>
                </a:cubicBezTo>
                <a:close/>
              </a:path>
            </a:pathLst>
          </a:cu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4928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26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51"/>
                                        </p:tgtEl>
                                        <p:attrNameLst>
                                          <p:attrName>style.visibility</p:attrName>
                                        </p:attrNameLst>
                                      </p:cBhvr>
                                      <p:to>
                                        <p:strVal val="visible"/>
                                      </p:to>
                                    </p:set>
                                    <p:animEffect transition="in" filter="fade">
                                      <p:cBhvr>
                                        <p:cTn id="15" dur="500"/>
                                        <p:tgtEl>
                                          <p:spTgt spid="15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1"/>
                                        </p:tgtEl>
                                        <p:attrNameLst>
                                          <p:attrName>style.visibility</p:attrName>
                                        </p:attrNameLst>
                                      </p:cBhvr>
                                      <p:to>
                                        <p:strVal val="visible"/>
                                      </p:to>
                                    </p:set>
                                    <p:animEffect transition="in" filter="fade">
                                      <p:cBhvr>
                                        <p:cTn id="18" dur="500"/>
                                        <p:tgtEl>
                                          <p:spTgt spid="1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3"/>
                                        </p:tgtEl>
                                        <p:attrNameLst>
                                          <p:attrName>style.visibility</p:attrName>
                                        </p:attrNameLst>
                                      </p:cBhvr>
                                      <p:to>
                                        <p:strVal val="visible"/>
                                      </p:to>
                                    </p:set>
                                    <p:animEffect transition="in" filter="fade">
                                      <p:cBhvr>
                                        <p:cTn id="21" dur="500"/>
                                        <p:tgtEl>
                                          <p:spTgt spid="1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6"/>
                                        </p:tgtEl>
                                        <p:attrNameLst>
                                          <p:attrName>style.visibility</p:attrName>
                                        </p:attrNameLst>
                                      </p:cBhvr>
                                      <p:to>
                                        <p:strVal val="visible"/>
                                      </p:to>
                                    </p:set>
                                    <p:animEffect transition="in" filter="fade">
                                      <p:cBhvr>
                                        <p:cTn id="24" dur="500"/>
                                        <p:tgtEl>
                                          <p:spTgt spid="146"/>
                                        </p:tgtEl>
                                      </p:cBhvr>
                                    </p:animEffect>
                                  </p:childTnLst>
                                </p:cTn>
                              </p:par>
                            </p:childTnLst>
                          </p:cTn>
                        </p:par>
                        <p:par>
                          <p:cTn id="25" fill="hold">
                            <p:stCondLst>
                              <p:cond delay="4100"/>
                            </p:stCondLst>
                            <p:childTnLst>
                              <p:par>
                                <p:cTn id="26" presetID="10" presetClass="entr" presetSubtype="0" fill="hold" nodeType="afterEffect">
                                  <p:stCondLst>
                                    <p:cond delay="0"/>
                                  </p:stCondLst>
                                  <p:childTnLst>
                                    <p:set>
                                      <p:cBhvr>
                                        <p:cTn id="27" dur="1" fill="hold">
                                          <p:stCondLst>
                                            <p:cond delay="0"/>
                                          </p:stCondLst>
                                        </p:cTn>
                                        <p:tgtEl>
                                          <p:spTgt spid="119"/>
                                        </p:tgtEl>
                                        <p:attrNameLst>
                                          <p:attrName>style.visibility</p:attrName>
                                        </p:attrNameLst>
                                      </p:cBhvr>
                                      <p:to>
                                        <p:strVal val="visible"/>
                                      </p:to>
                                    </p:set>
                                    <p:animEffect transition="in" filter="fade">
                                      <p:cBhvr>
                                        <p:cTn id="28" dur="500"/>
                                        <p:tgtEl>
                                          <p:spTgt spid="119"/>
                                        </p:tgtEl>
                                      </p:cBhvr>
                                    </p:animEffect>
                                  </p:childTnLst>
                                </p:cTn>
                              </p:par>
                              <p:par>
                                <p:cTn id="29" presetID="10" presetClass="entr" presetSubtype="0" fill="hold" nodeType="withEffect">
                                  <p:stCondLst>
                                    <p:cond delay="0"/>
                                  </p:stCondLst>
                                  <p:childTnLst>
                                    <p:set>
                                      <p:cBhvr>
                                        <p:cTn id="30" dur="1" fill="hold">
                                          <p:stCondLst>
                                            <p:cond delay="0"/>
                                          </p:stCondLst>
                                        </p:cTn>
                                        <p:tgtEl>
                                          <p:spTgt spid="114"/>
                                        </p:tgtEl>
                                        <p:attrNameLst>
                                          <p:attrName>style.visibility</p:attrName>
                                        </p:attrNameLst>
                                      </p:cBhvr>
                                      <p:to>
                                        <p:strVal val="visible"/>
                                      </p:to>
                                    </p:set>
                                    <p:animEffect transition="in" filter="fade">
                                      <p:cBhvr>
                                        <p:cTn id="31" dur="500"/>
                                        <p:tgtEl>
                                          <p:spTgt spid="114"/>
                                        </p:tgtEl>
                                      </p:cBhvr>
                                    </p:animEffect>
                                  </p:childTnLst>
                                </p:cTn>
                              </p:par>
                            </p:childTnLst>
                          </p:cTn>
                        </p:par>
                        <p:par>
                          <p:cTn id="32" fill="hold">
                            <p:stCondLst>
                              <p:cond delay="4600"/>
                            </p:stCondLst>
                            <p:childTnLst>
                              <p:par>
                                <p:cTn id="33" presetID="10" presetClass="entr" presetSubtype="0" fill="hold" grpId="0" nodeType="afterEffect">
                                  <p:stCondLst>
                                    <p:cond delay="0"/>
                                  </p:stCondLst>
                                  <p:iterate type="wd">
                                    <p:tmPct val="10000"/>
                                  </p:iterate>
                                  <p:childTnLst>
                                    <p:set>
                                      <p:cBhvr>
                                        <p:cTn id="34" dur="1" fill="hold">
                                          <p:stCondLst>
                                            <p:cond delay="0"/>
                                          </p:stCondLst>
                                        </p:cTn>
                                        <p:tgtEl>
                                          <p:spTgt spid="150"/>
                                        </p:tgtEl>
                                        <p:attrNameLst>
                                          <p:attrName>style.visibility</p:attrName>
                                        </p:attrNameLst>
                                      </p:cBhvr>
                                      <p:to>
                                        <p:strVal val="visible"/>
                                      </p:to>
                                    </p:set>
                                    <p:animEffect transition="in" filter="fade">
                                      <p:cBhvr>
                                        <p:cTn id="35" dur="500"/>
                                        <p:tgtEl>
                                          <p:spTgt spid="150"/>
                                        </p:tgtEl>
                                      </p:cBhvr>
                                    </p:animEffect>
                                  </p:childTnLst>
                                </p:cTn>
                              </p:par>
                            </p:childTnLst>
                          </p:cTn>
                        </p:par>
                        <p:par>
                          <p:cTn id="36" fill="hold">
                            <p:stCondLst>
                              <p:cond delay="5400"/>
                            </p:stCondLst>
                            <p:childTnLst>
                              <p:par>
                                <p:cTn id="37" presetID="10" presetClass="entr" presetSubtype="0" fill="hold" nodeType="afterEffect">
                                  <p:stCondLst>
                                    <p:cond delay="0"/>
                                  </p:stCondLst>
                                  <p:childTnLst>
                                    <p:set>
                                      <p:cBhvr>
                                        <p:cTn id="38" dur="1" fill="hold">
                                          <p:stCondLst>
                                            <p:cond delay="0"/>
                                          </p:stCondLst>
                                        </p:cTn>
                                        <p:tgtEl>
                                          <p:spTgt spid="79"/>
                                        </p:tgtEl>
                                        <p:attrNameLst>
                                          <p:attrName>style.visibility</p:attrName>
                                        </p:attrNameLst>
                                      </p:cBhvr>
                                      <p:to>
                                        <p:strVal val="visible"/>
                                      </p:to>
                                    </p:set>
                                    <p:animEffect transition="in" filter="fade">
                                      <p:cBhvr>
                                        <p:cTn id="39" dur="500"/>
                                        <p:tgtEl>
                                          <p:spTgt spid="79"/>
                                        </p:tgtEl>
                                      </p:cBhvr>
                                    </p:animEffect>
                                  </p:childTnLst>
                                </p:cTn>
                              </p:par>
                              <p:par>
                                <p:cTn id="40" presetID="10" presetClass="entr" presetSubtype="0" fill="hold" nodeType="withEffect">
                                  <p:stCondLst>
                                    <p:cond delay="0"/>
                                  </p:stCondLst>
                                  <p:childTnLst>
                                    <p:set>
                                      <p:cBhvr>
                                        <p:cTn id="41" dur="1" fill="hold">
                                          <p:stCondLst>
                                            <p:cond delay="0"/>
                                          </p:stCondLst>
                                        </p:cTn>
                                        <p:tgtEl>
                                          <p:spTgt spid="71"/>
                                        </p:tgtEl>
                                        <p:attrNameLst>
                                          <p:attrName>style.visibility</p:attrName>
                                        </p:attrNameLst>
                                      </p:cBhvr>
                                      <p:to>
                                        <p:strVal val="visible"/>
                                      </p:to>
                                    </p:set>
                                    <p:animEffect transition="in" filter="fade">
                                      <p:cBhvr>
                                        <p:cTn id="42" dur="500"/>
                                        <p:tgtEl>
                                          <p:spTgt spid="71"/>
                                        </p:tgtEl>
                                      </p:cBhvr>
                                    </p:animEffect>
                                  </p:childTnLst>
                                </p:cTn>
                              </p:par>
                              <p:par>
                                <p:cTn id="43" presetID="10" presetClass="entr" presetSubtype="0" fill="hold" grpId="1"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64"/>
                                        </p:tgtEl>
                                        <p:attrNameLst>
                                          <p:attrName>style.visibility</p:attrName>
                                        </p:attrNameLst>
                                      </p:cBhvr>
                                      <p:to>
                                        <p:strVal val="visible"/>
                                      </p:to>
                                    </p:set>
                                    <p:animEffect transition="in" filter="fade">
                                      <p:cBhvr>
                                        <p:cTn id="48" dur="500"/>
                                        <p:tgtEl>
                                          <p:spTgt spid="6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68"/>
                                        </p:tgtEl>
                                        <p:attrNameLst>
                                          <p:attrName>style.visibility</p:attrName>
                                        </p:attrNameLst>
                                      </p:cBhvr>
                                      <p:to>
                                        <p:strVal val="visible"/>
                                      </p:to>
                                    </p:set>
                                    <p:animEffect transition="in" filter="fade">
                                      <p:cBhvr>
                                        <p:cTn id="54" dur="500"/>
                                        <p:tgtEl>
                                          <p:spTgt spid="6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09"/>
                                        </p:tgtEl>
                                        <p:attrNameLst>
                                          <p:attrName>style.visibility</p:attrName>
                                        </p:attrNameLst>
                                      </p:cBhvr>
                                      <p:to>
                                        <p:strVal val="visible"/>
                                      </p:to>
                                    </p:set>
                                    <p:animEffect transition="in" filter="fade">
                                      <p:cBhvr>
                                        <p:cTn id="57" dur="500"/>
                                        <p:tgtEl>
                                          <p:spTgt spid="109"/>
                                        </p:tgtEl>
                                      </p:cBhvr>
                                    </p:animEffect>
                                  </p:childTnLst>
                                </p:cTn>
                              </p:par>
                              <p:par>
                                <p:cTn id="58" presetID="1" presetClass="entr" presetSubtype="0" fill="hold" grpId="0" nodeType="withEffect">
                                  <p:stCondLst>
                                    <p:cond delay="0"/>
                                  </p:stCondLst>
                                  <p:childTnLst>
                                    <p:set>
                                      <p:cBhvr>
                                        <p:cTn id="59" dur="1" fill="hold">
                                          <p:stCondLst>
                                            <p:cond delay="0"/>
                                          </p:stCondLst>
                                        </p:cTn>
                                        <p:tgtEl>
                                          <p:spTgt spid="107"/>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107"/>
                    </p:tgtEl>
                  </p:cond>
                </p:stCondLst>
                <p:endSync evt="end" delay="0">
                  <p:rtn val="all"/>
                </p:endSync>
                <p:childTnLst>
                  <p:par>
                    <p:cTn id="63" fill="hold">
                      <p:stCondLst>
                        <p:cond delay="0"/>
                      </p:stCondLst>
                      <p:childTnLst>
                        <p:par>
                          <p:cTn id="64" fill="hold">
                            <p:stCondLst>
                              <p:cond delay="0"/>
                            </p:stCondLst>
                            <p:childTnLst>
                              <p:par>
                                <p:cTn id="65" presetID="1" presetClass="exit" presetSubtype="0" fill="hold" nodeType="withEffect">
                                  <p:stCondLst>
                                    <p:cond delay="0"/>
                                  </p:stCondLst>
                                  <p:childTnLst>
                                    <p:set>
                                      <p:cBhvr>
                                        <p:cTn id="66" dur="1" fill="hold">
                                          <p:stCondLst>
                                            <p:cond delay="0"/>
                                          </p:stCondLst>
                                        </p:cTn>
                                        <p:tgtEl>
                                          <p:spTgt spid="79"/>
                                        </p:tgtEl>
                                        <p:attrNameLst>
                                          <p:attrName>style.visibility</p:attrName>
                                        </p:attrNameLst>
                                      </p:cBhvr>
                                      <p:to>
                                        <p:strVal val="hidden"/>
                                      </p:to>
                                    </p:set>
                                  </p:childTnLst>
                                </p:cTn>
                              </p:par>
                              <p:par>
                                <p:cTn id="67" presetID="10" presetClass="entr" presetSubtype="0" fill="hold" nodeType="withEffect">
                                  <p:stCondLst>
                                    <p:cond delay="0"/>
                                  </p:stCondLst>
                                  <p:childTnLst>
                                    <p:set>
                                      <p:cBhvr>
                                        <p:cTn id="68" dur="1" fill="hold">
                                          <p:stCondLst>
                                            <p:cond delay="0"/>
                                          </p:stCondLst>
                                        </p:cTn>
                                        <p:tgtEl>
                                          <p:spTgt spid="71"/>
                                        </p:tgtEl>
                                        <p:attrNameLst>
                                          <p:attrName>style.visibility</p:attrName>
                                        </p:attrNameLst>
                                      </p:cBhvr>
                                      <p:to>
                                        <p:strVal val="visible"/>
                                      </p:to>
                                    </p:set>
                                    <p:animEffect transition="in" filter="fade">
                                      <p:cBhvr>
                                        <p:cTn id="69" dur="500"/>
                                        <p:tgtEl>
                                          <p:spTgt spid="71"/>
                                        </p:tgtEl>
                                      </p:cBhvr>
                                    </p:animEffect>
                                  </p:childTnLst>
                                </p:cTn>
                              </p:par>
                            </p:childTnLst>
                          </p:cTn>
                        </p:par>
                        <p:par>
                          <p:cTn id="70" fill="hold">
                            <p:stCondLst>
                              <p:cond delay="500"/>
                            </p:stCondLst>
                            <p:childTnLst>
                              <p:par>
                                <p:cTn id="71" presetID="22" presetClass="entr" presetSubtype="1" fill="hold" grpId="0" nodeType="afterEffect">
                                  <p:stCondLst>
                                    <p:cond delay="0"/>
                                  </p:stCondLst>
                                  <p:childTnLst>
                                    <p:set>
                                      <p:cBhvr>
                                        <p:cTn id="72" dur="1" fill="hold">
                                          <p:stCondLst>
                                            <p:cond delay="0"/>
                                          </p:stCondLst>
                                        </p:cTn>
                                        <p:tgtEl>
                                          <p:spTgt spid="88"/>
                                        </p:tgtEl>
                                        <p:attrNameLst>
                                          <p:attrName>style.visibility</p:attrName>
                                        </p:attrNameLst>
                                      </p:cBhvr>
                                      <p:to>
                                        <p:strVal val="visible"/>
                                      </p:to>
                                    </p:set>
                                    <p:animEffect transition="in" filter="wipe(up)">
                                      <p:cBhvr>
                                        <p:cTn id="73" dur="800"/>
                                        <p:tgtEl>
                                          <p:spTgt spid="88"/>
                                        </p:tgtEl>
                                      </p:cBhvr>
                                    </p:animEffect>
                                  </p:childTnLst>
                                </p:cTn>
                              </p:par>
                              <p:par>
                                <p:cTn id="74" presetID="10" presetClass="entr" presetSubtype="0" fill="hold" nodeType="withEffect">
                                  <p:stCondLst>
                                    <p:cond delay="600"/>
                                  </p:stCondLst>
                                  <p:childTnLst>
                                    <p:set>
                                      <p:cBhvr>
                                        <p:cTn id="75" dur="1" fill="hold">
                                          <p:stCondLst>
                                            <p:cond delay="0"/>
                                          </p:stCondLst>
                                        </p:cTn>
                                        <p:tgtEl>
                                          <p:spTgt spid="89"/>
                                        </p:tgtEl>
                                        <p:attrNameLst>
                                          <p:attrName>style.visibility</p:attrName>
                                        </p:attrNameLst>
                                      </p:cBhvr>
                                      <p:to>
                                        <p:strVal val="visible"/>
                                      </p:to>
                                    </p:set>
                                    <p:animEffect transition="in" filter="fade">
                                      <p:cBhvr>
                                        <p:cTn id="76" dur="3600"/>
                                        <p:tgtEl>
                                          <p:spTgt spid="89"/>
                                        </p:tgtEl>
                                      </p:cBhvr>
                                    </p:animEffect>
                                  </p:childTnLst>
                                </p:cTn>
                              </p:par>
                              <p:par>
                                <p:cTn id="77" presetID="9" presetClass="emph" presetSubtype="0" nodeType="withEffect">
                                  <p:stCondLst>
                                    <p:cond delay="1400"/>
                                  </p:stCondLst>
                                  <p:childTnLst>
                                    <p:set>
                                      <p:cBhvr rctx="PPT">
                                        <p:cTn id="78" dur="2800"/>
                                        <p:tgtEl>
                                          <p:spTgt spid="89"/>
                                        </p:tgtEl>
                                        <p:attrNameLst>
                                          <p:attrName>style.opacity</p:attrName>
                                        </p:attrNameLst>
                                      </p:cBhvr>
                                      <p:to>
                                        <p:strVal val="0.5"/>
                                      </p:to>
                                    </p:set>
                                    <p:animEffect filter="image" prLst="opacity: 0.5">
                                      <p:cBhvr rctx="IE">
                                        <p:cTn id="79" dur="2800"/>
                                        <p:tgtEl>
                                          <p:spTgt spid="89"/>
                                        </p:tgtEl>
                                      </p:cBhvr>
                                    </p:animEffect>
                                  </p:childTnLst>
                                </p:cTn>
                              </p:par>
                              <p:par>
                                <p:cTn id="80" presetID="0" presetClass="path" presetSubtype="0" repeatCount="4000" fill="hold" grpId="0" nodeType="withEffect">
                                  <p:stCondLst>
                                    <p:cond delay="0"/>
                                  </p:stCondLst>
                                  <p:childTnLst>
                                    <p:animMotion origin="layout" path="M 4.44444E-6 -5.70701E-6 L -0.00122 0.01758 L -0.01129 0.02128 L -0.01597 0.0273 L -0.01962 0.01712 L -0.02327 0.00971 L -0.03212 0.02036 C -0.03247 0.0192 -0.03264 0.01781 -0.03316 0.01666 C -0.03351 0.01619 -0.0342 0.0155 -0.0342 0.0155 L -0.03524 0.00346 C -0.02743 0.003 -0.01962 0.00346 -0.01198 0.00208 C -0.0099 0.00161 -0.01511 -0.00232 -0.01719 -0.00232 C -0.0217 -0.00254 -0.02604 -0.00232 -0.03056 -0.00232 L -0.04445 -0.00371 L -0.03386 -0.01598 L -0.04288 -0.02315 L -0.02448 -0.02269 L -0.02448 -0.03912 L -0.01458 -0.0294 L -0.02292 -0.01598 L 0.00173 -0.03009 L -0.0007 -0.01991 L 0.00573 -0.01297 L 4.44444E-6 -5.70701E-6 Z " pathEditMode="relative" ptsTypes="AAAAAAffAfffAAAAAAAAAAAA">
                                      <p:cBhvr>
                                        <p:cTn id="81" dur="2000" fill="hold"/>
                                        <p:tgtEl>
                                          <p:spTgt spid="13"/>
                                        </p:tgtEl>
                                        <p:attrNameLst>
                                          <p:attrName>ppt_x</p:attrName>
                                          <p:attrName>ppt_y</p:attrName>
                                        </p:attrNameLst>
                                      </p:cBhvr>
                                    </p:animMotion>
                                  </p:childTnLst>
                                </p:cTn>
                              </p:par>
                              <p:par>
                                <p:cTn id="82" presetID="26" presetClass="emph" presetSubtype="0" repeatCount="5000" fill="hold" nodeType="withEffect">
                                  <p:stCondLst>
                                    <p:cond delay="600"/>
                                  </p:stCondLst>
                                  <p:childTnLst>
                                    <p:animEffect transition="out" filter="fade">
                                      <p:cBhvr>
                                        <p:cTn id="83" dur="740" tmFilter="0, 0; .2, .5; .8, .5; 1, 0"/>
                                        <p:tgtEl>
                                          <p:spTgt spid="89"/>
                                        </p:tgtEl>
                                      </p:cBhvr>
                                    </p:animEffect>
                                    <p:animScale>
                                      <p:cBhvr>
                                        <p:cTn id="84" dur="370" autoRev="1" fill="hold"/>
                                        <p:tgtEl>
                                          <p:spTgt spid="89"/>
                                        </p:tgtEl>
                                      </p:cBhvr>
                                      <p:by x="105000" y="105000"/>
                                    </p:animScale>
                                  </p:childTnLst>
                                </p:cTn>
                              </p:par>
                              <p:par>
                                <p:cTn id="85" presetID="10" presetClass="entr" presetSubtype="0" fill="hold" grpId="0" nodeType="withEffect">
                                  <p:stCondLst>
                                    <p:cond delay="600"/>
                                  </p:stCondLst>
                                  <p:childTnLst>
                                    <p:set>
                                      <p:cBhvr>
                                        <p:cTn id="86" dur="1" fill="hold">
                                          <p:stCondLst>
                                            <p:cond delay="0"/>
                                          </p:stCondLst>
                                        </p:cTn>
                                        <p:tgtEl>
                                          <p:spTgt spid="110"/>
                                        </p:tgtEl>
                                        <p:attrNameLst>
                                          <p:attrName>style.visibility</p:attrName>
                                        </p:attrNameLst>
                                      </p:cBhvr>
                                      <p:to>
                                        <p:strVal val="visible"/>
                                      </p:to>
                                    </p:set>
                                    <p:animEffect transition="in" filter="fade">
                                      <p:cBhvr>
                                        <p:cTn id="87" dur="1000"/>
                                        <p:tgtEl>
                                          <p:spTgt spid="110"/>
                                        </p:tgtEl>
                                      </p:cBhvr>
                                    </p:animEffect>
                                  </p:childTnLst>
                                </p:cTn>
                              </p:par>
                              <p:par>
                                <p:cTn id="88" presetID="22" presetClass="entr" presetSubtype="1" fill="hold" grpId="0" nodeType="withEffect">
                                  <p:stCondLst>
                                    <p:cond delay="0"/>
                                  </p:stCondLst>
                                  <p:childTnLst>
                                    <p:set>
                                      <p:cBhvr>
                                        <p:cTn id="89" dur="1" fill="hold">
                                          <p:stCondLst>
                                            <p:cond delay="0"/>
                                          </p:stCondLst>
                                        </p:cTn>
                                        <p:tgtEl>
                                          <p:spTgt spid="86"/>
                                        </p:tgtEl>
                                        <p:attrNameLst>
                                          <p:attrName>style.visibility</p:attrName>
                                        </p:attrNameLst>
                                      </p:cBhvr>
                                      <p:to>
                                        <p:strVal val="visible"/>
                                      </p:to>
                                    </p:set>
                                    <p:animEffect transition="in" filter="wipe(up)">
                                      <p:cBhvr>
                                        <p:cTn id="90" dur="500"/>
                                        <p:tgtEl>
                                          <p:spTgt spid="86"/>
                                        </p:tgtEl>
                                      </p:cBhvr>
                                    </p:animEffect>
                                  </p:childTnLst>
                                </p:cTn>
                              </p:par>
                              <p:par>
                                <p:cTn id="91" presetID="22" presetClass="exit" presetSubtype="1" fill="hold" grpId="1" nodeType="withEffect">
                                  <p:stCondLst>
                                    <p:cond delay="10000"/>
                                  </p:stCondLst>
                                  <p:childTnLst>
                                    <p:animEffect transition="out" filter="wipe(up)">
                                      <p:cBhvr>
                                        <p:cTn id="92" dur="400"/>
                                        <p:tgtEl>
                                          <p:spTgt spid="86"/>
                                        </p:tgtEl>
                                      </p:cBhvr>
                                    </p:animEffect>
                                    <p:set>
                                      <p:cBhvr>
                                        <p:cTn id="93" dur="1" fill="hold">
                                          <p:stCondLst>
                                            <p:cond delay="399"/>
                                          </p:stCondLst>
                                        </p:cTn>
                                        <p:tgtEl>
                                          <p:spTgt spid="86"/>
                                        </p:tgtEl>
                                        <p:attrNameLst>
                                          <p:attrName>style.visibility</p:attrName>
                                        </p:attrNameLst>
                                      </p:cBhvr>
                                      <p:to>
                                        <p:strVal val="hidden"/>
                                      </p:to>
                                    </p:set>
                                  </p:childTnLst>
                                </p:cTn>
                              </p:par>
                              <p:par>
                                <p:cTn id="94" presetID="1" presetClass="exit" presetSubtype="0" fill="hold" nodeType="withEffect">
                                  <p:stCondLst>
                                    <p:cond delay="9900"/>
                                  </p:stCondLst>
                                  <p:childTnLst>
                                    <p:set>
                                      <p:cBhvr>
                                        <p:cTn id="95" dur="1" fill="hold">
                                          <p:stCondLst>
                                            <p:cond delay="0"/>
                                          </p:stCondLst>
                                        </p:cTn>
                                        <p:tgtEl>
                                          <p:spTgt spid="71"/>
                                        </p:tgtEl>
                                        <p:attrNameLst>
                                          <p:attrName>style.visibility</p:attrName>
                                        </p:attrNameLst>
                                      </p:cBhvr>
                                      <p:to>
                                        <p:strVal val="hidden"/>
                                      </p:to>
                                    </p:set>
                                  </p:childTnLst>
                                </p:cTn>
                              </p:par>
                            </p:childTnLst>
                          </p:cTn>
                        </p:par>
                        <p:par>
                          <p:cTn id="96" fill="hold">
                            <p:stCondLst>
                              <p:cond delay="10900"/>
                            </p:stCondLst>
                            <p:childTnLst>
                              <p:par>
                                <p:cTn id="97" presetID="10" presetClass="entr" presetSubtype="0" fill="hold" nodeType="afterEffect">
                                  <p:stCondLst>
                                    <p:cond delay="0"/>
                                  </p:stCondLst>
                                  <p:childTnLst>
                                    <p:set>
                                      <p:cBhvr>
                                        <p:cTn id="98" dur="1" fill="hold">
                                          <p:stCondLst>
                                            <p:cond delay="0"/>
                                          </p:stCondLst>
                                        </p:cTn>
                                        <p:tgtEl>
                                          <p:spTgt spid="79"/>
                                        </p:tgtEl>
                                        <p:attrNameLst>
                                          <p:attrName>style.visibility</p:attrName>
                                        </p:attrNameLst>
                                      </p:cBhvr>
                                      <p:to>
                                        <p:strVal val="visible"/>
                                      </p:to>
                                    </p:set>
                                    <p:animEffect transition="in" filter="fade">
                                      <p:cBhvr>
                                        <p:cTn id="99" dur="500"/>
                                        <p:tgtEl>
                                          <p:spTgt spid="79"/>
                                        </p:tgtEl>
                                      </p:cBhvr>
                                    </p:animEffect>
                                  </p:childTnLst>
                                </p:cTn>
                              </p:par>
                              <p:par>
                                <p:cTn id="100" presetID="10" presetClass="exit" presetSubtype="0" fill="hold" nodeType="withEffect">
                                  <p:stCondLst>
                                    <p:cond delay="0"/>
                                  </p:stCondLst>
                                  <p:childTnLst>
                                    <p:animEffect transition="out" filter="fade">
                                      <p:cBhvr>
                                        <p:cTn id="101" dur="500"/>
                                        <p:tgtEl>
                                          <p:spTgt spid="89"/>
                                        </p:tgtEl>
                                      </p:cBhvr>
                                    </p:animEffect>
                                    <p:set>
                                      <p:cBhvr>
                                        <p:cTn id="102" dur="1" fill="hold">
                                          <p:stCondLst>
                                            <p:cond delay="499"/>
                                          </p:stCondLst>
                                        </p:cTn>
                                        <p:tgtEl>
                                          <p:spTgt spid="89"/>
                                        </p:tgtEl>
                                        <p:attrNameLst>
                                          <p:attrName>style.visibility</p:attrName>
                                        </p:attrNameLst>
                                      </p:cBhvr>
                                      <p:to>
                                        <p:strVal val="hidden"/>
                                      </p:to>
                                    </p:set>
                                  </p:childTnLst>
                                </p:cTn>
                              </p:par>
                            </p:childTnLst>
                          </p:cTn>
                        </p:par>
                        <p:par>
                          <p:cTn id="103" fill="hold">
                            <p:stCondLst>
                              <p:cond delay="11400"/>
                            </p:stCondLst>
                            <p:childTnLst>
                              <p:par>
                                <p:cTn id="104" presetID="10" presetClass="exit" presetSubtype="0" fill="hold" grpId="2" nodeType="afterEffect">
                                  <p:stCondLst>
                                    <p:cond delay="0"/>
                                  </p:stCondLst>
                                  <p:childTnLst>
                                    <p:animEffect transition="out" filter="fade">
                                      <p:cBhvr>
                                        <p:cTn id="105" dur="500"/>
                                        <p:tgtEl>
                                          <p:spTgt spid="88"/>
                                        </p:tgtEl>
                                      </p:cBhvr>
                                    </p:animEffect>
                                    <p:set>
                                      <p:cBhvr>
                                        <p:cTn id="106" dur="1" fill="hold">
                                          <p:stCondLst>
                                            <p:cond delay="499"/>
                                          </p:stCondLst>
                                        </p:cTn>
                                        <p:tgtEl>
                                          <p:spTgt spid="88"/>
                                        </p:tgtEl>
                                        <p:attrNameLst>
                                          <p:attrName>style.visibility</p:attrName>
                                        </p:attrNameLst>
                                      </p:cBhvr>
                                      <p:to>
                                        <p:strVal val="hidden"/>
                                      </p:to>
                                    </p:set>
                                  </p:childTnLst>
                                </p:cTn>
                              </p:par>
                              <p:par>
                                <p:cTn id="107" presetID="10" presetClass="exit" presetSubtype="0" fill="hold" grpId="1" nodeType="withEffect">
                                  <p:stCondLst>
                                    <p:cond delay="0"/>
                                  </p:stCondLst>
                                  <p:childTnLst>
                                    <p:animEffect transition="out" filter="fade">
                                      <p:cBhvr>
                                        <p:cTn id="108" dur="500"/>
                                        <p:tgtEl>
                                          <p:spTgt spid="110"/>
                                        </p:tgtEl>
                                      </p:cBhvr>
                                    </p:animEffect>
                                    <p:set>
                                      <p:cBhvr>
                                        <p:cTn id="109" dur="1" fill="hold">
                                          <p:stCondLst>
                                            <p:cond delay="499"/>
                                          </p:stCondLst>
                                        </p:cTn>
                                        <p:tgtEl>
                                          <p:spTgt spid="110"/>
                                        </p:tgtEl>
                                        <p:attrNameLst>
                                          <p:attrName>style.visibility</p:attrName>
                                        </p:attrNameLst>
                                      </p:cBhvr>
                                      <p:to>
                                        <p:strVal val="hidden"/>
                                      </p:to>
                                    </p:set>
                                  </p:childTnLst>
                                </p:cTn>
                              </p:par>
                            </p:childTnLst>
                          </p:cTn>
                        </p:par>
                      </p:childTnLst>
                    </p:cTn>
                  </p:par>
                </p:childTnLst>
              </p:cTn>
              <p:nextCondLst>
                <p:cond evt="onClick" delay="0">
                  <p:tgtEl>
                    <p:spTgt spid="107"/>
                  </p:tgtEl>
                </p:cond>
              </p:nextCondLst>
            </p:seq>
            <p:seq concurrent="1" nextAc="seek">
              <p:cTn id="110" restart="whenNotActive" fill="hold" evtFilter="cancelBubble" nodeType="interactiveSeq">
                <p:stCondLst>
                  <p:cond evt="onClick" delay="0">
                    <p:tgtEl>
                      <p:spTgt spid="144"/>
                    </p:tgtEl>
                  </p:cond>
                </p:stCondLst>
                <p:endSync evt="end" delay="0">
                  <p:rtn val="all"/>
                </p:endSync>
                <p:childTnLst>
                  <p:par>
                    <p:cTn id="111" fill="hold">
                      <p:stCondLst>
                        <p:cond delay="0"/>
                      </p:stCondLst>
                      <p:childTnLst>
                        <p:par>
                          <p:cTn id="112" fill="hold">
                            <p:stCondLst>
                              <p:cond delay="0"/>
                            </p:stCondLst>
                            <p:childTnLst>
                              <p:par>
                                <p:cTn id="113" presetID="1" presetClass="exit" presetSubtype="0" fill="hold" nodeType="withEffect">
                                  <p:stCondLst>
                                    <p:cond delay="0"/>
                                  </p:stCondLst>
                                  <p:childTnLst>
                                    <p:set>
                                      <p:cBhvr>
                                        <p:cTn id="114" dur="1" fill="hold">
                                          <p:stCondLst>
                                            <p:cond delay="0"/>
                                          </p:stCondLst>
                                        </p:cTn>
                                        <p:tgtEl>
                                          <p:spTgt spid="119"/>
                                        </p:tgtEl>
                                        <p:attrNameLst>
                                          <p:attrName>style.visibility</p:attrName>
                                        </p:attrNameLst>
                                      </p:cBhvr>
                                      <p:to>
                                        <p:strVal val="hidden"/>
                                      </p:to>
                                    </p:set>
                                  </p:childTnLst>
                                </p:cTn>
                              </p:par>
                              <p:par>
                                <p:cTn id="115" presetID="10" presetClass="entr" presetSubtype="0" fill="hold" nodeType="withEffect">
                                  <p:stCondLst>
                                    <p:cond delay="0"/>
                                  </p:stCondLst>
                                  <p:childTnLst>
                                    <p:set>
                                      <p:cBhvr>
                                        <p:cTn id="116" dur="1" fill="hold">
                                          <p:stCondLst>
                                            <p:cond delay="0"/>
                                          </p:stCondLst>
                                        </p:cTn>
                                        <p:tgtEl>
                                          <p:spTgt spid="114"/>
                                        </p:tgtEl>
                                        <p:attrNameLst>
                                          <p:attrName>style.visibility</p:attrName>
                                        </p:attrNameLst>
                                      </p:cBhvr>
                                      <p:to>
                                        <p:strVal val="visible"/>
                                      </p:to>
                                    </p:set>
                                    <p:animEffect transition="in" filter="fade">
                                      <p:cBhvr>
                                        <p:cTn id="117" dur="500"/>
                                        <p:tgtEl>
                                          <p:spTgt spid="114"/>
                                        </p:tgtEl>
                                      </p:cBhvr>
                                    </p:animEffect>
                                  </p:childTnLst>
                                </p:cTn>
                              </p:par>
                              <p:par>
                                <p:cTn id="118" presetID="22" presetClass="entr" presetSubtype="1" fill="hold" grpId="0" nodeType="withEffect">
                                  <p:stCondLst>
                                    <p:cond delay="0"/>
                                  </p:stCondLst>
                                  <p:childTnLst>
                                    <p:set>
                                      <p:cBhvr>
                                        <p:cTn id="119" dur="1" fill="hold">
                                          <p:stCondLst>
                                            <p:cond delay="0"/>
                                          </p:stCondLst>
                                        </p:cTn>
                                        <p:tgtEl>
                                          <p:spTgt spid="125"/>
                                        </p:tgtEl>
                                        <p:attrNameLst>
                                          <p:attrName>style.visibility</p:attrName>
                                        </p:attrNameLst>
                                      </p:cBhvr>
                                      <p:to>
                                        <p:strVal val="visible"/>
                                      </p:to>
                                    </p:set>
                                    <p:animEffect transition="in" filter="wipe(up)">
                                      <p:cBhvr>
                                        <p:cTn id="120" dur="500"/>
                                        <p:tgtEl>
                                          <p:spTgt spid="125"/>
                                        </p:tgtEl>
                                      </p:cBhvr>
                                    </p:animEffect>
                                  </p:childTnLst>
                                </p:cTn>
                              </p:par>
                              <p:par>
                                <p:cTn id="121" presetID="22" presetClass="entr" presetSubtype="1" fill="hold" grpId="0" nodeType="withEffect">
                                  <p:stCondLst>
                                    <p:cond delay="0"/>
                                  </p:stCondLst>
                                  <p:childTnLst>
                                    <p:set>
                                      <p:cBhvr>
                                        <p:cTn id="122" dur="1" fill="hold">
                                          <p:stCondLst>
                                            <p:cond delay="0"/>
                                          </p:stCondLst>
                                        </p:cTn>
                                        <p:tgtEl>
                                          <p:spTgt spid="149"/>
                                        </p:tgtEl>
                                        <p:attrNameLst>
                                          <p:attrName>style.visibility</p:attrName>
                                        </p:attrNameLst>
                                      </p:cBhvr>
                                      <p:to>
                                        <p:strVal val="visible"/>
                                      </p:to>
                                    </p:set>
                                    <p:animEffect transition="in" filter="wipe(up)">
                                      <p:cBhvr>
                                        <p:cTn id="123" dur="1100"/>
                                        <p:tgtEl>
                                          <p:spTgt spid="149"/>
                                        </p:tgtEl>
                                      </p:cBhvr>
                                    </p:animEffect>
                                  </p:childTnLst>
                                </p:cTn>
                              </p:par>
                            </p:childTnLst>
                          </p:cTn>
                        </p:par>
                        <p:par>
                          <p:cTn id="124" fill="hold">
                            <p:stCondLst>
                              <p:cond delay="1100"/>
                            </p:stCondLst>
                            <p:childTnLst>
                              <p:par>
                                <p:cTn id="125" presetID="22" presetClass="entr" presetSubtype="1" fill="hold" grpId="0" nodeType="afterEffect">
                                  <p:stCondLst>
                                    <p:cond delay="0"/>
                                  </p:stCondLst>
                                  <p:childTnLst>
                                    <p:set>
                                      <p:cBhvr>
                                        <p:cTn id="126" dur="1" fill="hold">
                                          <p:stCondLst>
                                            <p:cond delay="0"/>
                                          </p:stCondLst>
                                        </p:cTn>
                                        <p:tgtEl>
                                          <p:spTgt spid="148"/>
                                        </p:tgtEl>
                                        <p:attrNameLst>
                                          <p:attrName>style.visibility</p:attrName>
                                        </p:attrNameLst>
                                      </p:cBhvr>
                                      <p:to>
                                        <p:strVal val="visible"/>
                                      </p:to>
                                    </p:set>
                                    <p:animEffect transition="in" filter="wipe(up)">
                                      <p:cBhvr>
                                        <p:cTn id="127" dur="150"/>
                                        <p:tgtEl>
                                          <p:spTgt spid="148"/>
                                        </p:tgtEl>
                                      </p:cBhvr>
                                    </p:animEffect>
                                  </p:childTnLst>
                                </p:cTn>
                              </p:par>
                              <p:par>
                                <p:cTn id="128" presetID="22" presetClass="exit" presetSubtype="1" fill="hold" grpId="1" nodeType="withEffect">
                                  <p:stCondLst>
                                    <p:cond delay="4000"/>
                                  </p:stCondLst>
                                  <p:childTnLst>
                                    <p:animEffect transition="out" filter="wipe(up)">
                                      <p:cBhvr>
                                        <p:cTn id="129" dur="400"/>
                                        <p:tgtEl>
                                          <p:spTgt spid="125"/>
                                        </p:tgtEl>
                                      </p:cBhvr>
                                    </p:animEffect>
                                    <p:set>
                                      <p:cBhvr>
                                        <p:cTn id="130" dur="1" fill="hold">
                                          <p:stCondLst>
                                            <p:cond delay="399"/>
                                          </p:stCondLst>
                                        </p:cTn>
                                        <p:tgtEl>
                                          <p:spTgt spid="125"/>
                                        </p:tgtEl>
                                        <p:attrNameLst>
                                          <p:attrName>style.visibility</p:attrName>
                                        </p:attrNameLst>
                                      </p:cBhvr>
                                      <p:to>
                                        <p:strVal val="hidden"/>
                                      </p:to>
                                    </p:set>
                                  </p:childTnLst>
                                </p:cTn>
                              </p:par>
                              <p:par>
                                <p:cTn id="131" presetID="1" presetClass="exit" presetSubtype="0" fill="hold" nodeType="withEffect">
                                  <p:stCondLst>
                                    <p:cond delay="4200"/>
                                  </p:stCondLst>
                                  <p:childTnLst>
                                    <p:set>
                                      <p:cBhvr>
                                        <p:cTn id="132" dur="1" fill="hold">
                                          <p:stCondLst>
                                            <p:cond delay="0"/>
                                          </p:stCondLst>
                                        </p:cTn>
                                        <p:tgtEl>
                                          <p:spTgt spid="114"/>
                                        </p:tgtEl>
                                        <p:attrNameLst>
                                          <p:attrName>style.visibility</p:attrName>
                                        </p:attrNameLst>
                                      </p:cBhvr>
                                      <p:to>
                                        <p:strVal val="hidden"/>
                                      </p:to>
                                    </p:set>
                                  </p:childTnLst>
                                </p:cTn>
                              </p:par>
                            </p:childTnLst>
                          </p:cTn>
                        </p:par>
                        <p:par>
                          <p:cTn id="133" fill="hold">
                            <p:stCondLst>
                              <p:cond delay="5500"/>
                            </p:stCondLst>
                            <p:childTnLst>
                              <p:par>
                                <p:cTn id="134" presetID="22" presetClass="exit" presetSubtype="4" fill="hold" grpId="1" nodeType="afterEffect">
                                  <p:stCondLst>
                                    <p:cond delay="0"/>
                                  </p:stCondLst>
                                  <p:childTnLst>
                                    <p:animEffect transition="out" filter="wipe(down)">
                                      <p:cBhvr>
                                        <p:cTn id="135" dur="150"/>
                                        <p:tgtEl>
                                          <p:spTgt spid="148"/>
                                        </p:tgtEl>
                                      </p:cBhvr>
                                    </p:animEffect>
                                    <p:set>
                                      <p:cBhvr>
                                        <p:cTn id="136" dur="1" fill="hold">
                                          <p:stCondLst>
                                            <p:cond delay="149"/>
                                          </p:stCondLst>
                                        </p:cTn>
                                        <p:tgtEl>
                                          <p:spTgt spid="148"/>
                                        </p:tgtEl>
                                        <p:attrNameLst>
                                          <p:attrName>style.visibility</p:attrName>
                                        </p:attrNameLst>
                                      </p:cBhvr>
                                      <p:to>
                                        <p:strVal val="hidden"/>
                                      </p:to>
                                    </p:set>
                                  </p:childTnLst>
                                </p:cTn>
                              </p:par>
                              <p:par>
                                <p:cTn id="137" presetID="22" presetClass="exit" presetSubtype="4" fill="hold" grpId="1" nodeType="withEffect">
                                  <p:stCondLst>
                                    <p:cond delay="100"/>
                                  </p:stCondLst>
                                  <p:childTnLst>
                                    <p:animEffect transition="out" filter="wipe(down)">
                                      <p:cBhvr>
                                        <p:cTn id="138" dur="500"/>
                                        <p:tgtEl>
                                          <p:spTgt spid="149"/>
                                        </p:tgtEl>
                                      </p:cBhvr>
                                    </p:animEffect>
                                    <p:set>
                                      <p:cBhvr>
                                        <p:cTn id="139" dur="1" fill="hold">
                                          <p:stCondLst>
                                            <p:cond delay="499"/>
                                          </p:stCondLst>
                                        </p:cTn>
                                        <p:tgtEl>
                                          <p:spTgt spid="149"/>
                                        </p:tgtEl>
                                        <p:attrNameLst>
                                          <p:attrName>style.visibility</p:attrName>
                                        </p:attrNameLst>
                                      </p:cBhvr>
                                      <p:to>
                                        <p:strVal val="hidden"/>
                                      </p:to>
                                    </p:set>
                                  </p:childTnLst>
                                </p:cTn>
                              </p:par>
                              <p:par>
                                <p:cTn id="140" presetID="10" presetClass="entr" presetSubtype="0" fill="hold" nodeType="withEffect">
                                  <p:stCondLst>
                                    <p:cond delay="400"/>
                                  </p:stCondLst>
                                  <p:childTnLst>
                                    <p:set>
                                      <p:cBhvr>
                                        <p:cTn id="141" dur="1" fill="hold">
                                          <p:stCondLst>
                                            <p:cond delay="0"/>
                                          </p:stCondLst>
                                        </p:cTn>
                                        <p:tgtEl>
                                          <p:spTgt spid="119"/>
                                        </p:tgtEl>
                                        <p:attrNameLst>
                                          <p:attrName>style.visibility</p:attrName>
                                        </p:attrNameLst>
                                      </p:cBhvr>
                                      <p:to>
                                        <p:strVal val="visible"/>
                                      </p:to>
                                    </p:set>
                                    <p:animEffect transition="in" filter="fade">
                                      <p:cBhvr>
                                        <p:cTn id="142" dur="500"/>
                                        <p:tgtEl>
                                          <p:spTgt spid="119"/>
                                        </p:tgtEl>
                                      </p:cBhvr>
                                    </p:animEffect>
                                  </p:childTnLst>
                                </p:cTn>
                              </p:par>
                            </p:childTnLst>
                          </p:cTn>
                        </p:par>
                      </p:childTnLst>
                    </p:cTn>
                  </p:par>
                </p:childTnLst>
              </p:cTn>
              <p:nextCondLst>
                <p:cond evt="onClick" delay="0">
                  <p:tgtEl>
                    <p:spTgt spid="144"/>
                  </p:tgtEl>
                </p:cond>
              </p:nextCondLst>
            </p:seq>
          </p:childTnLst>
        </p:cTn>
      </p:par>
    </p:tnLst>
    <p:bldLst>
      <p:bldP spid="111" grpId="0" animBg="1"/>
      <p:bldP spid="113" grpId="0" animBg="1"/>
      <p:bldP spid="149" grpId="0" animBg="1"/>
      <p:bldP spid="149" grpId="1" animBg="1"/>
      <p:bldP spid="64" grpId="0" animBg="1"/>
      <p:bldP spid="12" grpId="0" animBg="1"/>
      <p:bldP spid="2" grpId="0"/>
      <p:bldP spid="3" grpId="0"/>
      <p:bldP spid="68" grpId="0" animBg="1"/>
      <p:bldP spid="86" grpId="0" animBg="1"/>
      <p:bldP spid="86" grpId="1" animBg="1"/>
      <p:bldP spid="88" grpId="0" animBg="1"/>
      <p:bldP spid="88" grpId="2" animBg="1"/>
      <p:bldP spid="109" grpId="0" animBg="1"/>
      <p:bldP spid="13" grpId="0" animBg="1"/>
      <p:bldP spid="13" grpId="1" animBg="1"/>
      <p:bldP spid="110" grpId="0"/>
      <p:bldP spid="110" grpId="1"/>
      <p:bldP spid="125" grpId="0" animBg="1"/>
      <p:bldP spid="125" grpId="1" animBg="1"/>
      <p:bldP spid="146" grpId="0" animBg="1"/>
      <p:bldP spid="148" grpId="0" animBg="1"/>
      <p:bldP spid="148" grpId="1" animBg="1"/>
      <p:bldP spid="150" grpId="0"/>
      <p:bldP spid="151" grpId="0"/>
      <p:bldP spid="107" grpId="0" animBg="1"/>
      <p:bldP spid="14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632" y="28167"/>
            <a:ext cx="7772400" cy="914400"/>
          </a:xfrm>
        </p:spPr>
        <p:txBody>
          <a:bodyPr/>
          <a:lstStyle/>
          <a:p>
            <a:r>
              <a:rPr lang="fr-FR" b="1" dirty="0" smtClean="0">
                <a:effectLst>
                  <a:outerShdw blurRad="38100" dist="38100" dir="2700000" algn="tl">
                    <a:srgbClr val="000000">
                      <a:alpha val="43137"/>
                    </a:srgbClr>
                  </a:outerShdw>
                </a:effectLst>
              </a:rPr>
              <a:t>Les distributeurs</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60153" y="1268760"/>
            <a:ext cx="8208912" cy="923330"/>
          </a:xfrm>
          <a:prstGeom prst="rect">
            <a:avLst/>
          </a:prstGeom>
          <a:noFill/>
        </p:spPr>
        <p:txBody>
          <a:bodyPr wrap="square" rtlCol="0">
            <a:spAutoFit/>
          </a:bodyPr>
          <a:lstStyle/>
          <a:p>
            <a:r>
              <a:rPr lang="fr-FR" dirty="0" smtClean="0"/>
              <a:t>Ce sont des pré-actionneurs dont le rôle est de convertir un ordre, issu de la partie commande, en énergie pneumatique capable de mettre en œuvre les actionneurs  (très souvent les vérins…) .</a:t>
            </a:r>
            <a:endParaRPr lang="fr-FR" dirty="0"/>
          </a:p>
        </p:txBody>
      </p:sp>
      <p:pic>
        <p:nvPicPr>
          <p:cNvPr id="38" name="Picture 2" descr="http://www.emin-fils.fr/images/pneumatiques.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100000" l="0" r="37586">
                        <a14:foregroundMark x1="15172" y1="8118" x2="17931" y2="8856"/>
                        <a14:foregroundMark x1="30172" y1="19188" x2="31724" y2="20295"/>
                        <a14:foregroundMark x1="27586" y1="21402" x2="19138" y2="14391"/>
                      </a14:backgroundRemoval>
                    </a14:imgEffect>
                    <a14:imgEffect>
                      <a14:sharpenSoften amount="50000"/>
                    </a14:imgEffect>
                  </a14:imgLayer>
                </a14:imgProps>
              </a:ext>
              <a:ext uri="{28A0092B-C50C-407E-A947-70E740481C1C}">
                <a14:useLocalDpi xmlns:a14="http://schemas.microsoft.com/office/drawing/2010/main" val="0"/>
              </a:ext>
            </a:extLst>
          </a:blip>
          <a:srcRect l="-1" r="62785" b="37790"/>
          <a:stretch/>
        </p:blipFill>
        <p:spPr bwMode="auto">
          <a:xfrm>
            <a:off x="107504" y="2564904"/>
            <a:ext cx="4248472" cy="3313145"/>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http://www.hellopro.fr/images/produit-2/8/6/6/ilots-multimach-hdm-8668.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7561" l="1695" r="99153">
                        <a14:foregroundMark x1="18362" y1="32927" x2="23164" y2="28963"/>
                        <a14:foregroundMark x1="64689" y1="35061" x2="84463" y2="23476"/>
                        <a14:foregroundMark x1="40395" y1="36585" x2="37853" y2="28963"/>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932040" y="2996952"/>
            <a:ext cx="3371850" cy="3124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25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0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3800"/>
                            </p:stCondLst>
                            <p:childTnLst>
                              <p:par>
                                <p:cTn id="13" presetID="53" presetClass="entr" presetSubtype="16" fill="hold" nodeType="afterEffect">
                                  <p:stCondLst>
                                    <p:cond delay="750"/>
                                  </p:stCondLst>
                                  <p:childTnLst>
                                    <p:set>
                                      <p:cBhvr>
                                        <p:cTn id="14" dur="1" fill="hold">
                                          <p:stCondLst>
                                            <p:cond delay="0"/>
                                          </p:stCondLst>
                                        </p:cTn>
                                        <p:tgtEl>
                                          <p:spTgt spid="38"/>
                                        </p:tgtEl>
                                        <p:attrNameLst>
                                          <p:attrName>style.visibility</p:attrName>
                                        </p:attrNameLst>
                                      </p:cBhvr>
                                      <p:to>
                                        <p:strVal val="visible"/>
                                      </p:to>
                                    </p:set>
                                    <p:anim calcmode="lin" valueType="num">
                                      <p:cBhvr>
                                        <p:cTn id="15" dur="500" fill="hold"/>
                                        <p:tgtEl>
                                          <p:spTgt spid="38"/>
                                        </p:tgtEl>
                                        <p:attrNameLst>
                                          <p:attrName>ppt_w</p:attrName>
                                        </p:attrNameLst>
                                      </p:cBhvr>
                                      <p:tavLst>
                                        <p:tav tm="0">
                                          <p:val>
                                            <p:fltVal val="0"/>
                                          </p:val>
                                        </p:tav>
                                        <p:tav tm="100000">
                                          <p:val>
                                            <p:strVal val="#ppt_w"/>
                                          </p:val>
                                        </p:tav>
                                      </p:tavLst>
                                    </p:anim>
                                    <p:anim calcmode="lin" valueType="num">
                                      <p:cBhvr>
                                        <p:cTn id="16" dur="500" fill="hold"/>
                                        <p:tgtEl>
                                          <p:spTgt spid="38"/>
                                        </p:tgtEl>
                                        <p:attrNameLst>
                                          <p:attrName>ppt_h</p:attrName>
                                        </p:attrNameLst>
                                      </p:cBhvr>
                                      <p:tavLst>
                                        <p:tav tm="0">
                                          <p:val>
                                            <p:fltVal val="0"/>
                                          </p:val>
                                        </p:tav>
                                        <p:tav tm="100000">
                                          <p:val>
                                            <p:strVal val="#ppt_h"/>
                                          </p:val>
                                        </p:tav>
                                      </p:tavLst>
                                    </p:anim>
                                    <p:animEffect transition="in" filter="fade">
                                      <p:cBhvr>
                                        <p:cTn id="17" dur="500"/>
                                        <p:tgtEl>
                                          <p:spTgt spid="38"/>
                                        </p:tgtEl>
                                      </p:cBhvr>
                                    </p:animEffect>
                                  </p:childTnLst>
                                </p:cTn>
                              </p:par>
                            </p:childTnLst>
                          </p:cTn>
                        </p:par>
                        <p:par>
                          <p:cTn id="18" fill="hold">
                            <p:stCondLst>
                              <p:cond delay="5050"/>
                            </p:stCondLst>
                            <p:childTnLst>
                              <p:par>
                                <p:cTn id="19" presetID="53" presetClass="entr" presetSubtype="16" fill="hold" nodeType="afterEffect">
                                  <p:stCondLst>
                                    <p:cond delay="750"/>
                                  </p:stCondLst>
                                  <p:childTnLst>
                                    <p:set>
                                      <p:cBhvr>
                                        <p:cTn id="20" dur="1" fill="hold">
                                          <p:stCondLst>
                                            <p:cond delay="0"/>
                                          </p:stCondLst>
                                        </p:cTn>
                                        <p:tgtEl>
                                          <p:spTgt spid="10242"/>
                                        </p:tgtEl>
                                        <p:attrNameLst>
                                          <p:attrName>style.visibility</p:attrName>
                                        </p:attrNameLst>
                                      </p:cBhvr>
                                      <p:to>
                                        <p:strVal val="visible"/>
                                      </p:to>
                                    </p:set>
                                    <p:anim calcmode="lin" valueType="num">
                                      <p:cBhvr>
                                        <p:cTn id="21" dur="500" fill="hold"/>
                                        <p:tgtEl>
                                          <p:spTgt spid="10242"/>
                                        </p:tgtEl>
                                        <p:attrNameLst>
                                          <p:attrName>ppt_w</p:attrName>
                                        </p:attrNameLst>
                                      </p:cBhvr>
                                      <p:tavLst>
                                        <p:tav tm="0">
                                          <p:val>
                                            <p:fltVal val="0"/>
                                          </p:val>
                                        </p:tav>
                                        <p:tav tm="100000">
                                          <p:val>
                                            <p:strVal val="#ppt_w"/>
                                          </p:val>
                                        </p:tav>
                                      </p:tavLst>
                                    </p:anim>
                                    <p:anim calcmode="lin" valueType="num">
                                      <p:cBhvr>
                                        <p:cTn id="22" dur="500" fill="hold"/>
                                        <p:tgtEl>
                                          <p:spTgt spid="10242"/>
                                        </p:tgtEl>
                                        <p:attrNameLst>
                                          <p:attrName>ppt_h</p:attrName>
                                        </p:attrNameLst>
                                      </p:cBhvr>
                                      <p:tavLst>
                                        <p:tav tm="0">
                                          <p:val>
                                            <p:fltVal val="0"/>
                                          </p:val>
                                        </p:tav>
                                        <p:tav tm="100000">
                                          <p:val>
                                            <p:strVal val="#ppt_h"/>
                                          </p:val>
                                        </p:tav>
                                      </p:tavLst>
                                    </p:anim>
                                    <p:animEffect transition="in" filter="fade">
                                      <p:cBhvr>
                                        <p:cTn id="23"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632" y="28167"/>
            <a:ext cx="7772400" cy="914400"/>
          </a:xfrm>
        </p:spPr>
        <p:txBody>
          <a:bodyPr/>
          <a:lstStyle/>
          <a:p>
            <a:r>
              <a:rPr lang="fr-FR" b="1" dirty="0" smtClean="0">
                <a:effectLst>
                  <a:outerShdw blurRad="38100" dist="38100" dir="2700000" algn="tl">
                    <a:srgbClr val="000000">
                      <a:alpha val="43137"/>
                    </a:srgbClr>
                  </a:outerShdw>
                </a:effectLst>
              </a:rPr>
              <a:t>Les distributeurs</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60153" y="1268760"/>
            <a:ext cx="8208912" cy="923330"/>
          </a:xfrm>
          <a:prstGeom prst="rect">
            <a:avLst/>
          </a:prstGeom>
          <a:noFill/>
        </p:spPr>
        <p:txBody>
          <a:bodyPr wrap="square" rtlCol="0">
            <a:spAutoFit/>
          </a:bodyPr>
          <a:lstStyle/>
          <a:p>
            <a:r>
              <a:rPr lang="fr-FR" dirty="0" smtClean="0"/>
              <a:t>Ce sont des pré-actionneurs dont le rôle est de convertir un ordre, issu de la partie commande, en énergie pneumatique capable de mettre en œuvre les actionneurs  (très souvent les vérins…) .</a:t>
            </a:r>
            <a:endParaRPr lang="fr-FR" dirty="0"/>
          </a:p>
        </p:txBody>
      </p:sp>
      <p:sp>
        <p:nvSpPr>
          <p:cNvPr id="4" name="ZoneTexte 3"/>
          <p:cNvSpPr txBox="1"/>
          <p:nvPr/>
        </p:nvSpPr>
        <p:spPr>
          <a:xfrm>
            <a:off x="584142" y="2395498"/>
            <a:ext cx="8208912" cy="369332"/>
          </a:xfrm>
          <a:prstGeom prst="rect">
            <a:avLst/>
          </a:prstGeom>
          <a:noFill/>
        </p:spPr>
        <p:txBody>
          <a:bodyPr wrap="square" rtlCol="0">
            <a:spAutoFit/>
          </a:bodyPr>
          <a:lstStyle/>
          <a:p>
            <a:r>
              <a:rPr lang="fr-FR" b="1" dirty="0" smtClean="0"/>
              <a:t>L’ordre de commande reçu par le distributeur pourra être :</a:t>
            </a:r>
          </a:p>
        </p:txBody>
      </p:sp>
      <p:sp>
        <p:nvSpPr>
          <p:cNvPr id="5" name="Rectangle 4"/>
          <p:cNvSpPr/>
          <p:nvPr/>
        </p:nvSpPr>
        <p:spPr>
          <a:xfrm>
            <a:off x="3828505" y="3169472"/>
            <a:ext cx="1872208" cy="720080"/>
          </a:xfrm>
          <a:prstGeom prst="rect">
            <a:avLst/>
          </a:prstGeom>
          <a:gradFill flip="none" rotWithShape="1">
            <a:gsLst>
              <a:gs pos="100000">
                <a:schemeClr val="bg1"/>
              </a:gs>
              <a:gs pos="1667">
                <a:schemeClr val="bg1"/>
              </a:gs>
              <a:gs pos="46000">
                <a:schemeClr val="tx1">
                  <a:lumMod val="50000"/>
                </a:schemeClr>
              </a:gs>
            </a:gsLst>
            <a:lin ang="54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Distributeur</a:t>
            </a:r>
            <a:endParaRPr lang="fr-FR" b="1" dirty="0"/>
          </a:p>
        </p:txBody>
      </p:sp>
      <p:grpSp>
        <p:nvGrpSpPr>
          <p:cNvPr id="24" name="Groupe 23"/>
          <p:cNvGrpSpPr/>
          <p:nvPr/>
        </p:nvGrpSpPr>
        <p:grpSpPr>
          <a:xfrm>
            <a:off x="3396457" y="3385496"/>
            <a:ext cx="432048" cy="288032"/>
            <a:chOff x="251520" y="6021288"/>
            <a:chExt cx="432048" cy="288032"/>
          </a:xfrm>
          <a:solidFill>
            <a:schemeClr val="tx1">
              <a:lumMod val="50000"/>
            </a:schemeClr>
          </a:solidFill>
        </p:grpSpPr>
        <p:sp>
          <p:nvSpPr>
            <p:cNvPr id="6" name="Rectangle 5"/>
            <p:cNvSpPr/>
            <p:nvPr/>
          </p:nvSpPr>
          <p:spPr>
            <a:xfrm>
              <a:off x="323528" y="6021288"/>
              <a:ext cx="360040" cy="288032"/>
            </a:xfrm>
            <a:prstGeom prst="rect">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riangle isocèle 6"/>
            <p:cNvSpPr/>
            <p:nvPr/>
          </p:nvSpPr>
          <p:spPr>
            <a:xfrm rot="5400000">
              <a:off x="288786" y="6058554"/>
              <a:ext cx="288032" cy="213500"/>
            </a:xfrm>
            <a:prstGeom prst="triangle">
              <a:avLst>
                <a:gd name="adj" fmla="val 49173"/>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251520" y="6129300"/>
              <a:ext cx="74532" cy="72008"/>
            </a:xfrm>
            <a:prstGeom prst="rect">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9"/>
            <p:cNvCxnSpPr/>
            <p:nvPr/>
          </p:nvCxnSpPr>
          <p:spPr>
            <a:xfrm>
              <a:off x="251520" y="6021288"/>
              <a:ext cx="0" cy="288032"/>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Virage 10"/>
          <p:cNvSpPr/>
          <p:nvPr/>
        </p:nvSpPr>
        <p:spPr>
          <a:xfrm flipH="1">
            <a:off x="5731669" y="3424504"/>
            <a:ext cx="504056" cy="504056"/>
          </a:xfrm>
          <a:prstGeom prst="bentArrow">
            <a:avLst>
              <a:gd name="adj1" fmla="val 0"/>
              <a:gd name="adj2" fmla="val 25000"/>
              <a:gd name="adj3" fmla="val 25000"/>
              <a:gd name="adj4" fmla="val 42923"/>
            </a:avLst>
          </a:prstGeom>
          <a:solidFill>
            <a:schemeClr val="accent1">
              <a:alpha val="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Rectangle 11"/>
          <p:cNvSpPr/>
          <p:nvPr/>
        </p:nvSpPr>
        <p:spPr>
          <a:xfrm>
            <a:off x="3851920" y="4578823"/>
            <a:ext cx="1872208" cy="720080"/>
          </a:xfrm>
          <a:prstGeom prst="rect">
            <a:avLst/>
          </a:prstGeom>
          <a:gradFill flip="none" rotWithShape="1">
            <a:gsLst>
              <a:gs pos="100000">
                <a:schemeClr val="bg1"/>
              </a:gs>
              <a:gs pos="1667">
                <a:schemeClr val="bg1"/>
              </a:gs>
              <a:gs pos="46000">
                <a:schemeClr val="tx1">
                  <a:lumMod val="50000"/>
                </a:schemeClr>
              </a:gs>
            </a:gsLst>
            <a:lin ang="54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Distributeur</a:t>
            </a:r>
            <a:endParaRPr lang="fr-FR" b="1" dirty="0"/>
          </a:p>
        </p:txBody>
      </p:sp>
      <p:grpSp>
        <p:nvGrpSpPr>
          <p:cNvPr id="29" name="Groupe 28"/>
          <p:cNvGrpSpPr/>
          <p:nvPr/>
        </p:nvGrpSpPr>
        <p:grpSpPr>
          <a:xfrm>
            <a:off x="3491880" y="4596825"/>
            <a:ext cx="360040" cy="684076"/>
            <a:chOff x="3923928" y="5841268"/>
            <a:chExt cx="360040" cy="684076"/>
          </a:xfrm>
        </p:grpSpPr>
        <p:cxnSp>
          <p:nvCxnSpPr>
            <p:cNvPr id="26" name="Connecteur droit 25"/>
            <p:cNvCxnSpPr/>
            <p:nvPr/>
          </p:nvCxnSpPr>
          <p:spPr>
            <a:xfrm>
              <a:off x="4103948" y="5841268"/>
              <a:ext cx="0" cy="6840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oupe 22"/>
            <p:cNvGrpSpPr/>
            <p:nvPr/>
          </p:nvGrpSpPr>
          <p:grpSpPr>
            <a:xfrm>
              <a:off x="3923928" y="6057292"/>
              <a:ext cx="360040" cy="288032"/>
              <a:chOff x="3923928" y="6057292"/>
              <a:chExt cx="360040" cy="288032"/>
            </a:xfrm>
          </p:grpSpPr>
          <p:sp>
            <p:nvSpPr>
              <p:cNvPr id="13" name="Rectangle 12"/>
              <p:cNvSpPr/>
              <p:nvPr/>
            </p:nvSpPr>
            <p:spPr>
              <a:xfrm>
                <a:off x="3923928" y="6057292"/>
                <a:ext cx="360040" cy="288032"/>
              </a:xfrm>
              <a:prstGeom prst="rect">
                <a:avLst/>
              </a:prstGeom>
              <a:solidFill>
                <a:schemeClr val="tx1">
                  <a:lumMod val="5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flipV="1">
                <a:off x="3923928" y="6057292"/>
                <a:ext cx="360040" cy="2880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1" name="Forme libre 20"/>
          <p:cNvSpPr/>
          <p:nvPr/>
        </p:nvSpPr>
        <p:spPr>
          <a:xfrm>
            <a:off x="5739210" y="4828135"/>
            <a:ext cx="488974" cy="221456"/>
          </a:xfrm>
          <a:custGeom>
            <a:avLst/>
            <a:gdLst>
              <a:gd name="connsiteX0" fmla="*/ 0 w 378618"/>
              <a:gd name="connsiteY0" fmla="*/ 4762 h 221456"/>
              <a:gd name="connsiteX1" fmla="*/ 4762 w 378618"/>
              <a:gd name="connsiteY1" fmla="*/ 221456 h 221456"/>
              <a:gd name="connsiteX2" fmla="*/ 52387 w 378618"/>
              <a:gd name="connsiteY2" fmla="*/ 0 h 221456"/>
              <a:gd name="connsiteX3" fmla="*/ 78581 w 378618"/>
              <a:gd name="connsiteY3" fmla="*/ 219075 h 221456"/>
              <a:gd name="connsiteX4" fmla="*/ 114300 w 378618"/>
              <a:gd name="connsiteY4" fmla="*/ 0 h 221456"/>
              <a:gd name="connsiteX5" fmla="*/ 147637 w 378618"/>
              <a:gd name="connsiteY5" fmla="*/ 216693 h 221456"/>
              <a:gd name="connsiteX6" fmla="*/ 173831 w 378618"/>
              <a:gd name="connsiteY6" fmla="*/ 0 h 221456"/>
              <a:gd name="connsiteX7" fmla="*/ 207168 w 378618"/>
              <a:gd name="connsiteY7" fmla="*/ 216693 h 221456"/>
              <a:gd name="connsiteX8" fmla="*/ 242887 w 378618"/>
              <a:gd name="connsiteY8" fmla="*/ 4762 h 221456"/>
              <a:gd name="connsiteX9" fmla="*/ 271462 w 378618"/>
              <a:gd name="connsiteY9" fmla="*/ 214312 h 221456"/>
              <a:gd name="connsiteX10" fmla="*/ 304800 w 378618"/>
              <a:gd name="connsiteY10" fmla="*/ 2381 h 221456"/>
              <a:gd name="connsiteX11" fmla="*/ 333375 w 378618"/>
              <a:gd name="connsiteY11" fmla="*/ 211931 h 221456"/>
              <a:gd name="connsiteX12" fmla="*/ 369093 w 378618"/>
              <a:gd name="connsiteY12" fmla="*/ 2381 h 221456"/>
              <a:gd name="connsiteX13" fmla="*/ 378618 w 378618"/>
              <a:gd name="connsiteY13" fmla="*/ 211931 h 221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8618" h="221456">
                <a:moveTo>
                  <a:pt x="0" y="4762"/>
                </a:moveTo>
                <a:lnTo>
                  <a:pt x="4762" y="221456"/>
                </a:lnTo>
                <a:lnTo>
                  <a:pt x="52387" y="0"/>
                </a:lnTo>
                <a:lnTo>
                  <a:pt x="78581" y="219075"/>
                </a:lnTo>
                <a:lnTo>
                  <a:pt x="114300" y="0"/>
                </a:lnTo>
                <a:lnTo>
                  <a:pt x="147637" y="216693"/>
                </a:lnTo>
                <a:lnTo>
                  <a:pt x="173831" y="0"/>
                </a:lnTo>
                <a:lnTo>
                  <a:pt x="207168" y="216693"/>
                </a:lnTo>
                <a:lnTo>
                  <a:pt x="242887" y="4762"/>
                </a:lnTo>
                <a:lnTo>
                  <a:pt x="271462" y="214312"/>
                </a:lnTo>
                <a:lnTo>
                  <a:pt x="304800" y="2381"/>
                </a:lnTo>
                <a:lnTo>
                  <a:pt x="333375" y="211931"/>
                </a:lnTo>
                <a:lnTo>
                  <a:pt x="369093" y="2381"/>
                </a:lnTo>
                <a:lnTo>
                  <a:pt x="378618" y="211931"/>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a:off x="6693041" y="5936113"/>
            <a:ext cx="1872208" cy="720080"/>
          </a:xfrm>
          <a:prstGeom prst="rect">
            <a:avLst/>
          </a:prstGeom>
          <a:gradFill flip="none" rotWithShape="1">
            <a:gsLst>
              <a:gs pos="100000">
                <a:schemeClr val="bg1"/>
              </a:gs>
              <a:gs pos="1667">
                <a:schemeClr val="bg1"/>
              </a:gs>
              <a:gs pos="46000">
                <a:schemeClr val="tx1">
                  <a:lumMod val="50000"/>
                </a:schemeClr>
              </a:gs>
            </a:gsLst>
            <a:lin ang="5400000" scaled="0"/>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Distributeur</a:t>
            </a:r>
            <a:endParaRPr lang="fr-FR" b="1" dirty="0"/>
          </a:p>
        </p:txBody>
      </p:sp>
      <p:grpSp>
        <p:nvGrpSpPr>
          <p:cNvPr id="40" name="Groupe 39"/>
          <p:cNvGrpSpPr/>
          <p:nvPr/>
        </p:nvGrpSpPr>
        <p:grpSpPr>
          <a:xfrm>
            <a:off x="5971322" y="5936113"/>
            <a:ext cx="721719" cy="684076"/>
            <a:chOff x="6529303" y="5838264"/>
            <a:chExt cx="721719" cy="684076"/>
          </a:xfrm>
        </p:grpSpPr>
        <p:grpSp>
          <p:nvGrpSpPr>
            <p:cNvPr id="35" name="Groupe 34"/>
            <p:cNvGrpSpPr/>
            <p:nvPr/>
          </p:nvGrpSpPr>
          <p:grpSpPr>
            <a:xfrm>
              <a:off x="6890982" y="6054288"/>
              <a:ext cx="360040" cy="288032"/>
              <a:chOff x="323528" y="6021288"/>
              <a:chExt cx="360040" cy="288032"/>
            </a:xfrm>
          </p:grpSpPr>
          <p:sp>
            <p:nvSpPr>
              <p:cNvPr id="36" name="Rectangle 35"/>
              <p:cNvSpPr/>
              <p:nvPr/>
            </p:nvSpPr>
            <p:spPr>
              <a:xfrm>
                <a:off x="323528" y="6021288"/>
                <a:ext cx="360040" cy="288032"/>
              </a:xfrm>
              <a:prstGeom prst="rect">
                <a:avLst/>
              </a:prstGeom>
              <a:solidFill>
                <a:schemeClr val="tx1">
                  <a:lumMod val="50000"/>
                  <a:alpha val="6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Triangle isocèle 36"/>
              <p:cNvSpPr/>
              <p:nvPr/>
            </p:nvSpPr>
            <p:spPr>
              <a:xfrm rot="5400000">
                <a:off x="288786" y="6058554"/>
                <a:ext cx="288032" cy="213500"/>
              </a:xfrm>
              <a:prstGeom prst="triangle">
                <a:avLst>
                  <a:gd name="adj" fmla="val 49173"/>
                </a:avLst>
              </a:prstGeom>
              <a:solidFill>
                <a:schemeClr val="accent1">
                  <a:alpha val="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0" name="Groupe 29"/>
            <p:cNvGrpSpPr/>
            <p:nvPr/>
          </p:nvGrpSpPr>
          <p:grpSpPr>
            <a:xfrm>
              <a:off x="6529303" y="5838264"/>
              <a:ext cx="360040" cy="684076"/>
              <a:chOff x="3923928" y="5841268"/>
              <a:chExt cx="360040" cy="684076"/>
            </a:xfrm>
          </p:grpSpPr>
          <p:cxnSp>
            <p:nvCxnSpPr>
              <p:cNvPr id="31" name="Connecteur droit 30"/>
              <p:cNvCxnSpPr/>
              <p:nvPr/>
            </p:nvCxnSpPr>
            <p:spPr>
              <a:xfrm>
                <a:off x="4103948" y="5841268"/>
                <a:ext cx="0" cy="68407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2" name="Groupe 31"/>
              <p:cNvGrpSpPr/>
              <p:nvPr/>
            </p:nvGrpSpPr>
            <p:grpSpPr>
              <a:xfrm>
                <a:off x="3923928" y="6057292"/>
                <a:ext cx="360040" cy="288032"/>
                <a:chOff x="3923928" y="6057292"/>
                <a:chExt cx="360040" cy="288032"/>
              </a:xfrm>
            </p:grpSpPr>
            <p:sp>
              <p:nvSpPr>
                <p:cNvPr id="33" name="Rectangle 32"/>
                <p:cNvSpPr/>
                <p:nvPr/>
              </p:nvSpPr>
              <p:spPr>
                <a:xfrm>
                  <a:off x="3923928" y="6057292"/>
                  <a:ext cx="360040" cy="288032"/>
                </a:xfrm>
                <a:prstGeom prst="rect">
                  <a:avLst/>
                </a:prstGeom>
                <a:solidFill>
                  <a:schemeClr val="tx1">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4" name="Connecteur droit 33"/>
                <p:cNvCxnSpPr/>
                <p:nvPr/>
              </p:nvCxnSpPr>
              <p:spPr>
                <a:xfrm flipV="1">
                  <a:off x="3923928" y="6057292"/>
                  <a:ext cx="360040" cy="28803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grpSp>
      <p:sp>
        <p:nvSpPr>
          <p:cNvPr id="41" name="Rectangle 40"/>
          <p:cNvSpPr/>
          <p:nvPr/>
        </p:nvSpPr>
        <p:spPr>
          <a:xfrm>
            <a:off x="216023" y="2879667"/>
            <a:ext cx="3361715" cy="1323439"/>
          </a:xfrm>
          <a:prstGeom prst="rect">
            <a:avLst/>
          </a:prstGeom>
        </p:spPr>
        <p:txBody>
          <a:bodyPr wrap="square">
            <a:spAutoFit/>
          </a:bodyPr>
          <a:lstStyle/>
          <a:p>
            <a:r>
              <a:rPr lang="fr-FR" sz="1600" dirty="0"/>
              <a:t>Manuel: avec l’équivalent d’un bouton poussoir, en pratique une petite commande sur le corps du distributeur que l’on actionnera avec un tournevis .</a:t>
            </a:r>
          </a:p>
        </p:txBody>
      </p:sp>
      <p:sp>
        <p:nvSpPr>
          <p:cNvPr id="42" name="Rectangle 41"/>
          <p:cNvSpPr/>
          <p:nvPr/>
        </p:nvSpPr>
        <p:spPr>
          <a:xfrm>
            <a:off x="6228184" y="2969657"/>
            <a:ext cx="3024336" cy="1323439"/>
          </a:xfrm>
          <a:prstGeom prst="rect">
            <a:avLst/>
          </a:prstGeom>
        </p:spPr>
        <p:txBody>
          <a:bodyPr wrap="square">
            <a:spAutoFit/>
          </a:bodyPr>
          <a:lstStyle/>
          <a:p>
            <a:r>
              <a:rPr lang="fr-FR" sz="1600" dirty="0"/>
              <a:t>Pneumatique : </a:t>
            </a:r>
            <a:r>
              <a:rPr lang="fr-FR" sz="1600" dirty="0" smtClean="0"/>
              <a:t/>
            </a:r>
            <a:br>
              <a:rPr lang="fr-FR" sz="1600" dirty="0" smtClean="0"/>
            </a:br>
            <a:r>
              <a:rPr lang="fr-FR" sz="1600" dirty="0" smtClean="0"/>
              <a:t>Dans </a:t>
            </a:r>
            <a:r>
              <a:rPr lang="fr-FR" sz="1600" dirty="0"/>
              <a:t>ce cas le circuit de commande envoi l’ordre par un circuit pneumatique sous pression.</a:t>
            </a:r>
          </a:p>
        </p:txBody>
      </p:sp>
      <p:sp>
        <p:nvSpPr>
          <p:cNvPr id="43" name="Rectangle 42"/>
          <p:cNvSpPr/>
          <p:nvPr/>
        </p:nvSpPr>
        <p:spPr>
          <a:xfrm>
            <a:off x="145126" y="4365104"/>
            <a:ext cx="3346754" cy="1077218"/>
          </a:xfrm>
          <a:prstGeom prst="rect">
            <a:avLst/>
          </a:prstGeom>
        </p:spPr>
        <p:txBody>
          <a:bodyPr wrap="square">
            <a:spAutoFit/>
          </a:bodyPr>
          <a:lstStyle/>
          <a:p>
            <a:r>
              <a:rPr lang="fr-FR" sz="1600" dirty="0"/>
              <a:t>Electrique: c’est une bobine qui reçoit l’ordre électrique et qui va actionner le distributeur en conséquence.</a:t>
            </a:r>
          </a:p>
        </p:txBody>
      </p:sp>
      <p:sp>
        <p:nvSpPr>
          <p:cNvPr id="44" name="Rectangle 43"/>
          <p:cNvSpPr/>
          <p:nvPr/>
        </p:nvSpPr>
        <p:spPr>
          <a:xfrm>
            <a:off x="6372200" y="4477198"/>
            <a:ext cx="2751031" cy="1077218"/>
          </a:xfrm>
          <a:prstGeom prst="rect">
            <a:avLst/>
          </a:prstGeom>
        </p:spPr>
        <p:txBody>
          <a:bodyPr wrap="square">
            <a:spAutoFit/>
          </a:bodyPr>
          <a:lstStyle/>
          <a:p>
            <a:r>
              <a:rPr lang="fr-FR" sz="1600" dirty="0"/>
              <a:t>Mécanique: c’est un ressort qui replace le distributeur dans une position stable de repos.</a:t>
            </a:r>
          </a:p>
        </p:txBody>
      </p:sp>
      <p:sp>
        <p:nvSpPr>
          <p:cNvPr id="45" name="Rectangle 44"/>
          <p:cNvSpPr/>
          <p:nvPr/>
        </p:nvSpPr>
        <p:spPr>
          <a:xfrm>
            <a:off x="12375" y="5561945"/>
            <a:ext cx="5971322" cy="1569660"/>
          </a:xfrm>
          <a:prstGeom prst="rect">
            <a:avLst/>
          </a:prstGeom>
        </p:spPr>
        <p:txBody>
          <a:bodyPr wrap="square">
            <a:spAutoFit/>
          </a:bodyPr>
          <a:lstStyle/>
          <a:p>
            <a:r>
              <a:rPr lang="fr-FR" sz="1600" dirty="0" smtClean="0"/>
              <a:t>Le double symbole signale la possibilité de commander manuellement et électriquement (cas le plus fréquent)</a:t>
            </a:r>
          </a:p>
          <a:p>
            <a:r>
              <a:rPr lang="fr-FR" sz="1600" dirty="0" smtClean="0"/>
              <a:t>On dira d’un distributeur qu’il est </a:t>
            </a:r>
            <a:r>
              <a:rPr lang="fr-FR" sz="1600" b="1" dirty="0" smtClean="0"/>
              <a:t>« Monostable » </a:t>
            </a:r>
            <a:r>
              <a:rPr lang="fr-FR" sz="1600" dirty="0" smtClean="0"/>
              <a:t>quand un sens de commande est assuré par un ressort.</a:t>
            </a:r>
          </a:p>
          <a:p>
            <a:r>
              <a:rPr lang="fr-FR" sz="1600" dirty="0" smtClean="0"/>
              <a:t>Sinon on dira </a:t>
            </a:r>
            <a:r>
              <a:rPr lang="fr-FR" sz="1600" b="1" dirty="0" smtClean="0"/>
              <a:t>« Bistable » </a:t>
            </a:r>
            <a:r>
              <a:rPr lang="fr-FR" sz="1600" dirty="0" smtClean="0"/>
              <a:t>: deux états stables.</a:t>
            </a:r>
          </a:p>
          <a:p>
            <a:endParaRPr lang="fr-FR" sz="1600" dirty="0"/>
          </a:p>
        </p:txBody>
      </p:sp>
    </p:spTree>
    <p:extLst>
      <p:ext uri="{BB962C8B-B14F-4D97-AF65-F5344CB8AC3E}">
        <p14:creationId xmlns:p14="http://schemas.microsoft.com/office/powerpoint/2010/main" val="130603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4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41"/>
                                        </p:tgtEl>
                                        <p:attrNameLst>
                                          <p:attrName>style.visibility</p:attrName>
                                        </p:attrNameLst>
                                      </p:cBhvr>
                                      <p:to>
                                        <p:strVal val="visible"/>
                                      </p:to>
                                    </p:set>
                                    <p:animEffect transition="in" filter="fade">
                                      <p:cBhvr>
                                        <p:cTn id="11" dur="500"/>
                                        <p:tgtEl>
                                          <p:spTgt spid="41"/>
                                        </p:tgtEl>
                                      </p:cBhvr>
                                    </p:animEffect>
                                  </p:childTnLst>
                                </p:cTn>
                              </p:par>
                            </p:childTnLst>
                          </p:cTn>
                        </p:par>
                        <p:par>
                          <p:cTn id="12" fill="hold">
                            <p:stCondLst>
                              <p:cond delay="36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4650"/>
                            </p:stCondLst>
                            <p:childTnLst>
                              <p:par>
                                <p:cTn id="17" presetID="10" presetClass="entr" presetSubtype="0" fill="hold" nodeType="afterEffect">
                                  <p:stCondLst>
                                    <p:cond delay="500"/>
                                  </p:stCondLst>
                                  <p:iterate type="wd">
                                    <p:tmPct val="10000"/>
                                  </p:iterate>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par>
                          <p:cTn id="20" fill="hold">
                            <p:stCondLst>
                              <p:cond delay="565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665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iterate type="wd">
                                    <p:tmPct val="10000"/>
                                  </p:iterate>
                                  <p:childTnLst>
                                    <p:set>
                                      <p:cBhvr>
                                        <p:cTn id="31" dur="1" fill="hold">
                                          <p:stCondLst>
                                            <p:cond delay="0"/>
                                          </p:stCondLst>
                                        </p:cTn>
                                        <p:tgtEl>
                                          <p:spTgt spid="43"/>
                                        </p:tgtEl>
                                        <p:attrNameLst>
                                          <p:attrName>style.visibility</p:attrName>
                                        </p:attrNameLst>
                                      </p:cBhvr>
                                      <p:to>
                                        <p:strVal val="visible"/>
                                      </p:to>
                                    </p:set>
                                    <p:animEffect transition="in" filter="fade">
                                      <p:cBhvr>
                                        <p:cTn id="32" dur="500"/>
                                        <p:tgtEl>
                                          <p:spTgt spid="43"/>
                                        </p:tgtEl>
                                      </p:cBhvr>
                                    </p:animEffect>
                                  </p:childTnLst>
                                </p:cTn>
                              </p:par>
                            </p:childTnLst>
                          </p:cTn>
                        </p:par>
                        <p:par>
                          <p:cTn id="33" fill="hold">
                            <p:stCondLst>
                              <p:cond delay="1350"/>
                            </p:stCondLst>
                            <p:childTnLst>
                              <p:par>
                                <p:cTn id="34" presetID="10" presetClass="entr" presetSubtype="0" fill="hold" grpId="0" nodeType="afterEffect">
                                  <p:stCondLst>
                                    <p:cond delay="500"/>
                                  </p:stCondLst>
                                  <p:iterate type="wd">
                                    <p:tmPct val="10000"/>
                                  </p:iterate>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par>
                          <p:cTn id="37" fill="hold">
                            <p:stCondLst>
                              <p:cond delay="2350"/>
                            </p:stCondLst>
                            <p:childTnLst>
                              <p:par>
                                <p:cTn id="38" presetID="10" presetClass="entr" presetSubtype="0" fill="hold" nodeType="afterEffect">
                                  <p:stCondLst>
                                    <p:cond delay="500"/>
                                  </p:stCondLst>
                                  <p:iterate type="wd">
                                    <p:tmPct val="10000"/>
                                  </p:iterate>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childTnLst>
                          </p:cTn>
                        </p:par>
                        <p:par>
                          <p:cTn id="41" fill="hold">
                            <p:stCondLst>
                              <p:cond delay="3350"/>
                            </p:stCondLst>
                            <p:childTnLst>
                              <p:par>
                                <p:cTn id="42" presetID="10" presetClass="entr" presetSubtype="0" fill="hold" grpId="0" nodeType="afterEffect">
                                  <p:stCondLst>
                                    <p:cond delay="500"/>
                                  </p:stCondLst>
                                  <p:iterate type="wd">
                                    <p:tmPct val="10000"/>
                                  </p:iterate>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par>
                          <p:cTn id="45" fill="hold">
                            <p:stCondLst>
                              <p:cond delay="4350"/>
                            </p:stCondLst>
                            <p:childTnLst>
                              <p:par>
                                <p:cTn id="46" presetID="10" presetClass="entr" presetSubtype="0" fill="hold" grpId="0" nodeType="afterEffect">
                                  <p:stCondLst>
                                    <p:cond delay="500"/>
                                  </p:stCondLst>
                                  <p:iterate type="wd">
                                    <p:tmPct val="10000"/>
                                  </p:iterate>
                                  <p:childTnLst>
                                    <p:set>
                                      <p:cBhvr>
                                        <p:cTn id="47" dur="1" fill="hold">
                                          <p:stCondLst>
                                            <p:cond delay="0"/>
                                          </p:stCondLst>
                                        </p:cTn>
                                        <p:tgtEl>
                                          <p:spTgt spid="44"/>
                                        </p:tgtEl>
                                        <p:attrNameLst>
                                          <p:attrName>style.visibility</p:attrName>
                                        </p:attrNameLst>
                                      </p:cBhvr>
                                      <p:to>
                                        <p:strVal val="visible"/>
                                      </p:to>
                                    </p:set>
                                    <p:animEffect transition="in" filter="fade">
                                      <p:cBhvr>
                                        <p:cTn id="48" dur="500"/>
                                        <p:tgtEl>
                                          <p:spTgt spid="4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iterate type="wd">
                                    <p:tmPct val="10000"/>
                                  </p:iterate>
                                  <p:childTnLst>
                                    <p:set>
                                      <p:cBhvr>
                                        <p:cTn id="52" dur="1" fill="hold">
                                          <p:stCondLst>
                                            <p:cond delay="0"/>
                                          </p:stCondLst>
                                        </p:cTn>
                                        <p:tgtEl>
                                          <p:spTgt spid="45"/>
                                        </p:tgtEl>
                                        <p:attrNameLst>
                                          <p:attrName>style.visibility</p:attrName>
                                        </p:attrNameLst>
                                      </p:cBhvr>
                                      <p:to>
                                        <p:strVal val="visible"/>
                                      </p:to>
                                    </p:set>
                                    <p:animEffect transition="in" filter="fade">
                                      <p:cBhvr>
                                        <p:cTn id="53" dur="500"/>
                                        <p:tgtEl>
                                          <p:spTgt spid="45"/>
                                        </p:tgtEl>
                                      </p:cBhvr>
                                    </p:animEffect>
                                  </p:childTnLst>
                                </p:cTn>
                              </p:par>
                            </p:childTnLst>
                          </p:cTn>
                        </p:par>
                        <p:par>
                          <p:cTn id="54" fill="hold">
                            <p:stCondLst>
                              <p:cond delay="2850"/>
                            </p:stCondLst>
                            <p:childTnLst>
                              <p:par>
                                <p:cTn id="55" presetID="10" presetClass="entr" presetSubtype="0" fill="hold" grpId="0" nodeType="afterEffect">
                                  <p:stCondLst>
                                    <p:cond delay="500"/>
                                  </p:stCondLst>
                                  <p:iterate type="wd">
                                    <p:tmPct val="10000"/>
                                  </p:iterate>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par>
                          <p:cTn id="58" fill="hold">
                            <p:stCondLst>
                              <p:cond delay="3850"/>
                            </p:stCondLst>
                            <p:childTnLst>
                              <p:par>
                                <p:cTn id="59" presetID="10" presetClass="entr" presetSubtype="0" fill="hold" nodeType="afterEffect">
                                  <p:stCondLst>
                                    <p:cond delay="500"/>
                                  </p:stCondLst>
                                  <p:iterate type="wd">
                                    <p:tmPct val="10000"/>
                                  </p:iterate>
                                  <p:childTnLst>
                                    <p:set>
                                      <p:cBhvr>
                                        <p:cTn id="60" dur="1" fill="hold">
                                          <p:stCondLst>
                                            <p:cond delay="0"/>
                                          </p:stCondLst>
                                        </p:cTn>
                                        <p:tgtEl>
                                          <p:spTgt spid="40"/>
                                        </p:tgtEl>
                                        <p:attrNameLst>
                                          <p:attrName>style.visibility</p:attrName>
                                        </p:attrNameLst>
                                      </p:cBhvr>
                                      <p:to>
                                        <p:strVal val="visible"/>
                                      </p:to>
                                    </p:set>
                                    <p:animEffect transition="in" filter="fade">
                                      <p:cBhvr>
                                        <p:cTn id="6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1" grpId="0" animBg="1"/>
      <p:bldP spid="12" grpId="0" animBg="1"/>
      <p:bldP spid="21" grpId="0" animBg="1"/>
      <p:bldP spid="22" grpId="0" animBg="1"/>
      <p:bldP spid="41" grpId="0"/>
      <p:bldP spid="42" grpId="0"/>
      <p:bldP spid="43" grpId="0"/>
      <p:bldP spid="44" grpId="0"/>
      <p:bldP spid="4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e 47"/>
          <p:cNvGrpSpPr/>
          <p:nvPr/>
        </p:nvGrpSpPr>
        <p:grpSpPr>
          <a:xfrm>
            <a:off x="3366498" y="4723333"/>
            <a:ext cx="1853574" cy="1224227"/>
            <a:chOff x="3131840" y="5497566"/>
            <a:chExt cx="1853574" cy="1224227"/>
          </a:xfrm>
          <a:effectLst>
            <a:glow rad="101600">
              <a:schemeClr val="tx1">
                <a:alpha val="40000"/>
              </a:schemeClr>
            </a:glow>
          </a:effectLst>
        </p:grpSpPr>
        <p:sp>
          <p:nvSpPr>
            <p:cNvPr id="5" name="Rectangle 4"/>
            <p:cNvSpPr/>
            <p:nvPr/>
          </p:nvSpPr>
          <p:spPr>
            <a:xfrm>
              <a:off x="3131840" y="5661248"/>
              <a:ext cx="1853574" cy="896142"/>
            </a:xfrm>
            <a:prstGeom prst="rect">
              <a:avLst/>
            </a:prstGeom>
            <a:gradFill flip="none" rotWithShape="1">
              <a:gsLst>
                <a:gs pos="100000">
                  <a:schemeClr val="bg1">
                    <a:lumMod val="75000"/>
                    <a:lumOff val="25000"/>
                  </a:schemeClr>
                </a:gs>
                <a:gs pos="1667">
                  <a:schemeClr val="bg1">
                    <a:lumMod val="65000"/>
                    <a:lumOff val="35000"/>
                  </a:schemeClr>
                </a:gs>
                <a:gs pos="46000">
                  <a:schemeClr val="tx1">
                    <a:lumMod val="50000"/>
                  </a:schemeClr>
                </a:gs>
              </a:gsLst>
              <a:lin ang="5400000" scaled="0"/>
              <a:tileRect/>
            </a:gra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grpSp>
          <p:nvGrpSpPr>
            <p:cNvPr id="28" name="Groupe 27"/>
            <p:cNvGrpSpPr/>
            <p:nvPr/>
          </p:nvGrpSpPr>
          <p:grpSpPr>
            <a:xfrm>
              <a:off x="3970122" y="5497566"/>
              <a:ext cx="144016" cy="195988"/>
              <a:chOff x="3970122" y="5517231"/>
              <a:chExt cx="144016" cy="195988"/>
            </a:xfrm>
          </p:grpSpPr>
          <p:sp>
            <p:nvSpPr>
              <p:cNvPr id="27" name="Rectangle 26"/>
              <p:cNvSpPr/>
              <p:nvPr/>
            </p:nvSpPr>
            <p:spPr>
              <a:xfrm>
                <a:off x="3970122" y="5517231"/>
                <a:ext cx="144016" cy="195987"/>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3980128" y="5517232"/>
                <a:ext cx="124004" cy="1959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5" name="Groupe 44"/>
            <p:cNvGrpSpPr/>
            <p:nvPr/>
          </p:nvGrpSpPr>
          <p:grpSpPr>
            <a:xfrm>
              <a:off x="3970122" y="6525805"/>
              <a:ext cx="144016" cy="195988"/>
              <a:chOff x="3970122" y="5517231"/>
              <a:chExt cx="144016" cy="195988"/>
            </a:xfrm>
          </p:grpSpPr>
          <p:sp>
            <p:nvSpPr>
              <p:cNvPr id="46" name="Rectangle 45"/>
              <p:cNvSpPr/>
              <p:nvPr/>
            </p:nvSpPr>
            <p:spPr>
              <a:xfrm>
                <a:off x="3970122" y="5517231"/>
                <a:ext cx="144016" cy="195987"/>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p:cNvSpPr/>
              <p:nvPr/>
            </p:nvSpPr>
            <p:spPr>
              <a:xfrm>
                <a:off x="3980128" y="5517232"/>
                <a:ext cx="124004" cy="1959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2" name="Titre 1"/>
          <p:cNvSpPr>
            <a:spLocks noGrp="1"/>
          </p:cNvSpPr>
          <p:nvPr>
            <p:ph type="title"/>
          </p:nvPr>
        </p:nvSpPr>
        <p:spPr>
          <a:xfrm>
            <a:off x="0" y="0"/>
            <a:ext cx="7772400" cy="914400"/>
          </a:xfrm>
        </p:spPr>
        <p:txBody>
          <a:bodyPr/>
          <a:lstStyle/>
          <a:p>
            <a:r>
              <a:rPr lang="fr-FR" b="1" dirty="0" smtClean="0">
                <a:effectLst>
                  <a:outerShdw blurRad="38100" dist="38100" dir="2700000" algn="tl">
                    <a:srgbClr val="000000">
                      <a:alpha val="43137"/>
                    </a:srgbClr>
                  </a:outerShdw>
                </a:effectLst>
              </a:rPr>
              <a:t>Les distributeurs</a:t>
            </a:r>
            <a:endParaRPr lang="fr-FR" b="1" dirty="0">
              <a:effectLst>
                <a:outerShdw blurRad="38100" dist="38100" dir="2700000" algn="tl">
                  <a:srgbClr val="000000">
                    <a:alpha val="43137"/>
                  </a:srgbClr>
                </a:outerShdw>
              </a:effectLst>
            </a:endParaRPr>
          </a:p>
        </p:txBody>
      </p:sp>
      <p:sp>
        <p:nvSpPr>
          <p:cNvPr id="3" name="ZoneTexte 2"/>
          <p:cNvSpPr txBox="1"/>
          <p:nvPr/>
        </p:nvSpPr>
        <p:spPr>
          <a:xfrm>
            <a:off x="683568" y="1268760"/>
            <a:ext cx="8208912" cy="923330"/>
          </a:xfrm>
          <a:prstGeom prst="rect">
            <a:avLst/>
          </a:prstGeom>
          <a:noFill/>
        </p:spPr>
        <p:txBody>
          <a:bodyPr wrap="square" rtlCol="0">
            <a:spAutoFit/>
          </a:bodyPr>
          <a:lstStyle/>
          <a:p>
            <a:r>
              <a:rPr lang="fr-FR" dirty="0" smtClean="0"/>
              <a:t>Ce sont des pré-actionneurs dont le rôle est de convertir un ordre, issu de la partie commande, en énergie pneumatique capable de mettre en œuvre les actionneurs  (très souvent les vérins…).</a:t>
            </a:r>
            <a:endParaRPr lang="fr-FR" dirty="0"/>
          </a:p>
        </p:txBody>
      </p:sp>
      <p:sp>
        <p:nvSpPr>
          <p:cNvPr id="4" name="ZoneTexte 3"/>
          <p:cNvSpPr txBox="1"/>
          <p:nvPr/>
        </p:nvSpPr>
        <p:spPr>
          <a:xfrm>
            <a:off x="384460" y="2311712"/>
            <a:ext cx="8496944" cy="1477328"/>
          </a:xfrm>
          <a:prstGeom prst="rect">
            <a:avLst/>
          </a:prstGeom>
          <a:noFill/>
        </p:spPr>
        <p:txBody>
          <a:bodyPr wrap="square" lIns="36000" rIns="36000" rtlCol="0">
            <a:spAutoFit/>
          </a:bodyPr>
          <a:lstStyle/>
          <a:p>
            <a:r>
              <a:rPr lang="fr-FR" dirty="0" smtClean="0"/>
              <a:t>La partie « puissance » est composée d’un chariot mobile, soumis aux circuits de commandes. Cette partie aura pour fonction d’amener la puissance sur un actionneur pneumatique pour qu’il effectue le travail attendu. Le distributeur est l’équivalent pneumatique du contacteur en électrique.</a:t>
            </a:r>
          </a:p>
        </p:txBody>
      </p:sp>
      <p:sp>
        <p:nvSpPr>
          <p:cNvPr id="38" name="ZoneTexte 37"/>
          <p:cNvSpPr txBox="1"/>
          <p:nvPr/>
        </p:nvSpPr>
        <p:spPr>
          <a:xfrm>
            <a:off x="54512" y="3860954"/>
            <a:ext cx="3311986" cy="1477328"/>
          </a:xfrm>
          <a:prstGeom prst="rect">
            <a:avLst/>
          </a:prstGeom>
          <a:noFill/>
        </p:spPr>
        <p:txBody>
          <a:bodyPr wrap="square" lIns="36000" rIns="36000" rtlCol="0">
            <a:spAutoFit/>
          </a:bodyPr>
          <a:lstStyle/>
          <a:p>
            <a:r>
              <a:rPr lang="fr-FR" b="1" dirty="0" smtClean="0"/>
              <a:t>Distributeur 2/2</a:t>
            </a:r>
          </a:p>
          <a:p>
            <a:r>
              <a:rPr lang="fr-FR" dirty="0" smtClean="0"/>
              <a:t>Chariot avec deux positions et deux orifices. Utilisé pour contrôler l’alimentation d’un système (Ex: Sécurité… )</a:t>
            </a:r>
          </a:p>
        </p:txBody>
      </p:sp>
      <p:grpSp>
        <p:nvGrpSpPr>
          <p:cNvPr id="18" name="Groupe 17"/>
          <p:cNvGrpSpPr/>
          <p:nvPr/>
        </p:nvGrpSpPr>
        <p:grpSpPr>
          <a:xfrm>
            <a:off x="3432572" y="4937225"/>
            <a:ext cx="1109331" cy="796031"/>
            <a:chOff x="3275856" y="5699908"/>
            <a:chExt cx="1146400" cy="834976"/>
          </a:xfrm>
          <a:gradFill>
            <a:gsLst>
              <a:gs pos="100000">
                <a:schemeClr val="bg1"/>
              </a:gs>
              <a:gs pos="1667">
                <a:schemeClr val="bg1"/>
              </a:gs>
              <a:gs pos="46000">
                <a:schemeClr val="bg1">
                  <a:lumMod val="75000"/>
                  <a:lumOff val="25000"/>
                </a:schemeClr>
              </a:gs>
            </a:gsLst>
            <a:lin ang="5400000" scaled="0"/>
          </a:gradFill>
        </p:grpSpPr>
        <p:sp>
          <p:nvSpPr>
            <p:cNvPr id="39" name="Rectangle 38"/>
            <p:cNvSpPr/>
            <p:nvPr/>
          </p:nvSpPr>
          <p:spPr>
            <a:xfrm>
              <a:off x="3275856" y="5701289"/>
              <a:ext cx="1146400" cy="824847"/>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cxnSp>
          <p:nvCxnSpPr>
            <p:cNvPr id="14" name="Connecteur droit 13"/>
            <p:cNvCxnSpPr/>
            <p:nvPr/>
          </p:nvCxnSpPr>
          <p:spPr>
            <a:xfrm>
              <a:off x="4139952" y="5699908"/>
              <a:ext cx="3070" cy="834976"/>
            </a:xfrm>
            <a:prstGeom prst="line">
              <a:avLst/>
            </a:prstGeom>
            <a:grpFill/>
            <a:ln w="133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9" name="Rectangle 48"/>
          <p:cNvSpPr/>
          <p:nvPr/>
        </p:nvSpPr>
        <p:spPr>
          <a:xfrm>
            <a:off x="5184576" y="3717032"/>
            <a:ext cx="3995936" cy="3139321"/>
          </a:xfrm>
          <a:prstGeom prst="rect">
            <a:avLst/>
          </a:prstGeom>
        </p:spPr>
        <p:txBody>
          <a:bodyPr wrap="square">
            <a:spAutoFit/>
          </a:bodyPr>
          <a:lstStyle/>
          <a:p>
            <a:r>
              <a:rPr lang="fr-FR" dirty="0"/>
              <a:t>La fonction remplie par un distributeur est donnée dans son appellation composée par deux chiffres séparés par une fraction.</a:t>
            </a:r>
          </a:p>
          <a:p>
            <a:r>
              <a:rPr lang="fr-FR" dirty="0"/>
              <a:t>Le premier chiffre indique le nombre de connexions pneumatique, le deuxième indique le nombre de position du chariot mobile à l’intérieur. Dans le symbole seul le chariot et les connexions sont représentées. </a:t>
            </a:r>
          </a:p>
        </p:txBody>
      </p:sp>
      <p:grpSp>
        <p:nvGrpSpPr>
          <p:cNvPr id="60" name="Groupe 59"/>
          <p:cNvGrpSpPr/>
          <p:nvPr/>
        </p:nvGrpSpPr>
        <p:grpSpPr>
          <a:xfrm flipV="1">
            <a:off x="4057174" y="5947559"/>
            <a:ext cx="413965" cy="825616"/>
            <a:chOff x="899592" y="4149080"/>
            <a:chExt cx="413965" cy="825616"/>
          </a:xfrm>
          <a:noFill/>
        </p:grpSpPr>
        <p:sp>
          <p:nvSpPr>
            <p:cNvPr id="62" name="Ellipse 61"/>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4" name="Connecteur droit avec flèche 63"/>
            <p:cNvCxnSpPr/>
            <p:nvPr/>
          </p:nvCxnSpPr>
          <p:spPr>
            <a:xfrm>
              <a:off x="1103510" y="4581128"/>
              <a:ext cx="6129" cy="393568"/>
            </a:xfrm>
            <a:prstGeom prst="straightConnector1">
              <a:avLst/>
            </a:prstGeom>
            <a:grpFill/>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61" name="Flèche vers le haut 60"/>
          <p:cNvSpPr/>
          <p:nvPr/>
        </p:nvSpPr>
        <p:spPr>
          <a:xfrm>
            <a:off x="4136211" y="3923287"/>
            <a:ext cx="282841" cy="800045"/>
          </a:xfrm>
          <a:prstGeom prst="upArrow">
            <a:avLst/>
          </a:prstGeom>
          <a:solidFill>
            <a:srgbClr val="FF0000"/>
          </a:solidFill>
          <a:ln>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endParaRPr lang="fr-FR" dirty="0">
              <a:solidFill>
                <a:schemeClr val="bg1"/>
              </a:solidFill>
            </a:endParaRPr>
          </a:p>
        </p:txBody>
      </p:sp>
      <p:cxnSp>
        <p:nvCxnSpPr>
          <p:cNvPr id="67" name="Connecteur droit 66"/>
          <p:cNvCxnSpPr/>
          <p:nvPr/>
        </p:nvCxnSpPr>
        <p:spPr>
          <a:xfrm flipH="1" flipV="1">
            <a:off x="4272123" y="4690283"/>
            <a:ext cx="11017" cy="1257276"/>
          </a:xfrm>
          <a:prstGeom prst="line">
            <a:avLst/>
          </a:prstGeom>
          <a:ln w="984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flipV="1">
            <a:off x="4276388" y="5765006"/>
            <a:ext cx="2487" cy="200712"/>
          </a:xfrm>
          <a:prstGeom prst="line">
            <a:avLst/>
          </a:prstGeom>
          <a:ln w="98425">
            <a:solidFill>
              <a:srgbClr val="FF0000"/>
            </a:solidFill>
          </a:ln>
        </p:spPr>
        <p:style>
          <a:lnRef idx="1">
            <a:schemeClr val="accent1"/>
          </a:lnRef>
          <a:fillRef idx="0">
            <a:schemeClr val="accent1"/>
          </a:fillRef>
          <a:effectRef idx="0">
            <a:schemeClr val="accent1"/>
          </a:effectRef>
          <a:fontRef idx="minor">
            <a:schemeClr val="tx1"/>
          </a:fontRef>
        </p:style>
      </p:cxnSp>
      <p:sp>
        <p:nvSpPr>
          <p:cNvPr id="79" name="Rectangle 78"/>
          <p:cNvSpPr/>
          <p:nvPr/>
        </p:nvSpPr>
        <p:spPr>
          <a:xfrm>
            <a:off x="93492" y="6095037"/>
            <a:ext cx="3758428" cy="646331"/>
          </a:xfrm>
          <a:prstGeom prst="rect">
            <a:avLst/>
          </a:prstGeom>
        </p:spPr>
        <p:txBody>
          <a:bodyPr wrap="square">
            <a:spAutoFit/>
          </a:bodyPr>
          <a:lstStyle/>
          <a:p>
            <a:r>
              <a:rPr lang="fr-FR" b="1" dirty="0"/>
              <a:t>Cliquez </a:t>
            </a:r>
            <a:r>
              <a:rPr lang="fr-FR" b="1" dirty="0" smtClean="0"/>
              <a:t>sur le distributeur </a:t>
            </a:r>
            <a:r>
              <a:rPr lang="fr-FR" b="1" dirty="0"/>
              <a:t>pour commander le chariot.</a:t>
            </a:r>
          </a:p>
        </p:txBody>
      </p:sp>
      <p:grpSp>
        <p:nvGrpSpPr>
          <p:cNvPr id="91" name="Groupe 90"/>
          <p:cNvGrpSpPr/>
          <p:nvPr/>
        </p:nvGrpSpPr>
        <p:grpSpPr>
          <a:xfrm>
            <a:off x="1492703" y="5501374"/>
            <a:ext cx="1300164" cy="464344"/>
            <a:chOff x="2266950" y="3612356"/>
            <a:chExt cx="1300164" cy="464344"/>
          </a:xfrm>
        </p:grpSpPr>
        <p:grpSp>
          <p:nvGrpSpPr>
            <p:cNvPr id="80" name="Group 2"/>
            <p:cNvGrpSpPr>
              <a:grpSpLocks/>
            </p:cNvGrpSpPr>
            <p:nvPr/>
          </p:nvGrpSpPr>
          <p:grpSpPr bwMode="auto">
            <a:xfrm flipH="1">
              <a:off x="2278956" y="3629066"/>
              <a:ext cx="1279525" cy="439737"/>
              <a:chOff x="4132" y="9738"/>
              <a:chExt cx="2016" cy="694"/>
            </a:xfrm>
          </p:grpSpPr>
          <p:sp>
            <p:nvSpPr>
              <p:cNvPr id="81" name="Rectangle 3"/>
              <p:cNvSpPr>
                <a:spLocks noChangeArrowheads="1"/>
              </p:cNvSpPr>
              <p:nvPr/>
            </p:nvSpPr>
            <p:spPr bwMode="auto">
              <a:xfrm>
                <a:off x="4132" y="9738"/>
                <a:ext cx="2016" cy="688"/>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2" name="Line 4"/>
              <p:cNvSpPr>
                <a:spLocks noChangeShapeType="1"/>
              </p:cNvSpPr>
              <p:nvPr/>
            </p:nvSpPr>
            <p:spPr bwMode="auto">
              <a:xfrm>
                <a:off x="5120" y="9744"/>
                <a:ext cx="0" cy="6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3" name="Line 5"/>
              <p:cNvSpPr>
                <a:spLocks noChangeShapeType="1"/>
              </p:cNvSpPr>
              <p:nvPr/>
            </p:nvSpPr>
            <p:spPr bwMode="auto">
              <a:xfrm>
                <a:off x="4589" y="9760"/>
                <a:ext cx="0" cy="640"/>
              </a:xfrm>
              <a:prstGeom prst="line">
                <a:avLst/>
              </a:prstGeom>
              <a:noFill/>
              <a:ln w="28575">
                <a:solidFill>
                  <a:srgbClr val="000000"/>
                </a:solidFill>
                <a:round/>
                <a:headEnd type="triangle" w="sm" len="sm"/>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84" name="Group 6"/>
              <p:cNvGrpSpPr>
                <a:grpSpLocks/>
              </p:cNvGrpSpPr>
              <p:nvPr/>
            </p:nvGrpSpPr>
            <p:grpSpPr bwMode="auto">
              <a:xfrm>
                <a:off x="5487" y="10176"/>
                <a:ext cx="208" cy="253"/>
                <a:chOff x="5487" y="10192"/>
                <a:chExt cx="208" cy="253"/>
              </a:xfrm>
            </p:grpSpPr>
            <p:sp>
              <p:nvSpPr>
                <p:cNvPr id="88" name="Line 7"/>
                <p:cNvSpPr>
                  <a:spLocks noChangeShapeType="1"/>
                </p:cNvSpPr>
                <p:nvPr/>
              </p:nvSpPr>
              <p:spPr bwMode="auto">
                <a:xfrm>
                  <a:off x="5580" y="10205"/>
                  <a:ext cx="0" cy="24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9" name="Line 8"/>
                <p:cNvSpPr>
                  <a:spLocks noChangeShapeType="1"/>
                </p:cNvSpPr>
                <p:nvPr/>
              </p:nvSpPr>
              <p:spPr bwMode="auto">
                <a:xfrm>
                  <a:off x="5487" y="10192"/>
                  <a:ext cx="208"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85" name="Group 9"/>
              <p:cNvGrpSpPr>
                <a:grpSpLocks/>
              </p:cNvGrpSpPr>
              <p:nvPr/>
            </p:nvGrpSpPr>
            <p:grpSpPr bwMode="auto">
              <a:xfrm flipV="1">
                <a:off x="5486" y="9744"/>
                <a:ext cx="208" cy="253"/>
                <a:chOff x="5487" y="10192"/>
                <a:chExt cx="208" cy="253"/>
              </a:xfrm>
            </p:grpSpPr>
            <p:sp>
              <p:nvSpPr>
                <p:cNvPr id="86" name="Line 10"/>
                <p:cNvSpPr>
                  <a:spLocks noChangeShapeType="1"/>
                </p:cNvSpPr>
                <p:nvPr/>
              </p:nvSpPr>
              <p:spPr bwMode="auto">
                <a:xfrm>
                  <a:off x="5580" y="10205"/>
                  <a:ext cx="0" cy="24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7" name="Line 11"/>
                <p:cNvSpPr>
                  <a:spLocks noChangeShapeType="1"/>
                </p:cNvSpPr>
                <p:nvPr/>
              </p:nvSpPr>
              <p:spPr bwMode="auto">
                <a:xfrm>
                  <a:off x="5487" y="10192"/>
                  <a:ext cx="208"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sp>
          <p:nvSpPr>
            <p:cNvPr id="90" name="Rectangle 89"/>
            <p:cNvSpPr/>
            <p:nvPr/>
          </p:nvSpPr>
          <p:spPr>
            <a:xfrm>
              <a:off x="2266950" y="3612356"/>
              <a:ext cx="1300164" cy="4643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3" name="ZoneTexte 92"/>
          <p:cNvSpPr txBox="1"/>
          <p:nvPr/>
        </p:nvSpPr>
        <p:spPr>
          <a:xfrm>
            <a:off x="160041" y="5542010"/>
            <a:ext cx="1184748" cy="369332"/>
          </a:xfrm>
          <a:prstGeom prst="rect">
            <a:avLst/>
          </a:prstGeom>
          <a:noFill/>
        </p:spPr>
        <p:txBody>
          <a:bodyPr wrap="none" rtlCol="0">
            <a:spAutoFit/>
          </a:bodyPr>
          <a:lstStyle/>
          <a:p>
            <a:r>
              <a:rPr lang="fr-FR" dirty="0" smtClean="0"/>
              <a:t>Symbole</a:t>
            </a:r>
            <a:endParaRPr lang="fr-FR" dirty="0"/>
          </a:p>
        </p:txBody>
      </p:sp>
      <p:sp>
        <p:nvSpPr>
          <p:cNvPr id="77" name="Rectangle 76"/>
          <p:cNvSpPr/>
          <p:nvPr/>
        </p:nvSpPr>
        <p:spPr>
          <a:xfrm>
            <a:off x="781962" y="2851289"/>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Rectangle 77"/>
          <p:cNvSpPr/>
          <p:nvPr/>
        </p:nvSpPr>
        <p:spPr>
          <a:xfrm>
            <a:off x="1169876" y="3050376"/>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01667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childTnLst>
                          </p:cTn>
                        </p:par>
                        <p:par>
                          <p:cTn id="13" fill="hold">
                            <p:stCondLst>
                              <p:cond delay="1550"/>
                            </p:stCondLst>
                            <p:childTnLst>
                              <p:par>
                                <p:cTn id="14" presetID="10" presetClass="entr" presetSubtype="0" fill="hold" nodeType="afterEffect">
                                  <p:stCondLst>
                                    <p:cond delay="0"/>
                                  </p:stCondLst>
                                  <p:iterate type="wd">
                                    <p:tmPct val="10000"/>
                                  </p:iterate>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par>
                          <p:cTn id="17" fill="hold">
                            <p:stCondLst>
                              <p:cond delay="2050"/>
                            </p:stCondLst>
                            <p:childTnLst>
                              <p:par>
                                <p:cTn id="18" presetID="10" presetClass="entr" presetSubtype="0" fill="hold" nodeType="afterEffect">
                                  <p:stCondLst>
                                    <p:cond delay="0"/>
                                  </p:stCondLst>
                                  <p:iterate type="wd">
                                    <p:tmPct val="10000"/>
                                  </p:iterate>
                                  <p:childTnLst>
                                    <p:set>
                                      <p:cBhvr>
                                        <p:cTn id="19" dur="1" fill="hold">
                                          <p:stCondLst>
                                            <p:cond delay="0"/>
                                          </p:stCondLst>
                                        </p:cTn>
                                        <p:tgtEl>
                                          <p:spTgt spid="67"/>
                                        </p:tgtEl>
                                        <p:attrNameLst>
                                          <p:attrName>style.visibility</p:attrName>
                                        </p:attrNameLst>
                                      </p:cBhvr>
                                      <p:to>
                                        <p:strVal val="visible"/>
                                      </p:to>
                                    </p:set>
                                    <p:animEffect transition="in" filter="fade">
                                      <p:cBhvr>
                                        <p:cTn id="20" dur="500"/>
                                        <p:tgtEl>
                                          <p:spTgt spid="67"/>
                                        </p:tgtEl>
                                      </p:cBhvr>
                                    </p:animEffect>
                                  </p:childTnLst>
                                </p:cTn>
                              </p:par>
                            </p:childTnLst>
                          </p:cTn>
                        </p:par>
                        <p:par>
                          <p:cTn id="21" fill="hold">
                            <p:stCondLst>
                              <p:cond delay="2550"/>
                            </p:stCondLst>
                            <p:childTnLst>
                              <p:par>
                                <p:cTn id="22" presetID="10" presetClass="entr" presetSubtype="0" fill="hold" grpId="2" nodeType="afterEffect">
                                  <p:stCondLst>
                                    <p:cond delay="0"/>
                                  </p:stCondLst>
                                  <p:iterate type="wd">
                                    <p:tmPct val="10000"/>
                                  </p:iterate>
                                  <p:childTnLst>
                                    <p:set>
                                      <p:cBhvr>
                                        <p:cTn id="23" dur="1" fill="hold">
                                          <p:stCondLst>
                                            <p:cond delay="0"/>
                                          </p:stCondLst>
                                        </p:cTn>
                                        <p:tgtEl>
                                          <p:spTgt spid="61"/>
                                        </p:tgtEl>
                                        <p:attrNameLst>
                                          <p:attrName>style.visibility</p:attrName>
                                        </p:attrNameLst>
                                      </p:cBhvr>
                                      <p:to>
                                        <p:strVal val="visible"/>
                                      </p:to>
                                    </p:set>
                                    <p:animEffect transition="in" filter="fade">
                                      <p:cBhvr>
                                        <p:cTn id="24" dur="500"/>
                                        <p:tgtEl>
                                          <p:spTgt spid="61"/>
                                        </p:tgtEl>
                                      </p:cBhvr>
                                    </p:animEffect>
                                  </p:childTnLst>
                                </p:cTn>
                              </p:par>
                            </p:childTnLst>
                          </p:cTn>
                        </p:par>
                        <p:par>
                          <p:cTn id="25" fill="hold">
                            <p:stCondLst>
                              <p:cond delay="3050"/>
                            </p:stCondLst>
                            <p:childTnLst>
                              <p:par>
                                <p:cTn id="26" presetID="10" presetClass="entr" presetSubtype="0" fill="hold" nodeType="afterEffect">
                                  <p:stCondLst>
                                    <p:cond delay="500"/>
                                  </p:stCondLst>
                                  <p:iterate type="wd">
                                    <p:tmPct val="10000"/>
                                  </p:iterate>
                                  <p:childTnLst>
                                    <p:set>
                                      <p:cBhvr>
                                        <p:cTn id="27" dur="1" fill="hold">
                                          <p:stCondLst>
                                            <p:cond delay="0"/>
                                          </p:stCondLst>
                                        </p:cTn>
                                        <p:tgtEl>
                                          <p:spTgt spid="48"/>
                                        </p:tgtEl>
                                        <p:attrNameLst>
                                          <p:attrName>style.visibility</p:attrName>
                                        </p:attrNameLst>
                                      </p:cBhvr>
                                      <p:to>
                                        <p:strVal val="visible"/>
                                      </p:to>
                                    </p:set>
                                    <p:animEffect transition="in" filter="fade">
                                      <p:cBhvr>
                                        <p:cTn id="28" dur="500"/>
                                        <p:tgtEl>
                                          <p:spTgt spid="48"/>
                                        </p:tgtEl>
                                      </p:cBhvr>
                                    </p:animEffect>
                                  </p:childTnLst>
                                </p:cTn>
                              </p:par>
                            </p:childTnLst>
                          </p:cTn>
                        </p:par>
                        <p:par>
                          <p:cTn id="29" fill="hold">
                            <p:stCondLst>
                              <p:cond delay="4050"/>
                            </p:stCondLst>
                            <p:childTnLst>
                              <p:par>
                                <p:cTn id="30" presetID="10" presetClass="entr" presetSubtype="0" fill="hold" nodeType="afterEffect">
                                  <p:stCondLst>
                                    <p:cond delay="500"/>
                                  </p:stCondLst>
                                  <p:iterate type="wd">
                                    <p:tmPct val="10000"/>
                                  </p:iterate>
                                  <p:childTnLst>
                                    <p:set>
                                      <p:cBhvr>
                                        <p:cTn id="31" dur="1" fill="hold">
                                          <p:stCondLst>
                                            <p:cond delay="0"/>
                                          </p:stCondLst>
                                        </p:cTn>
                                        <p:tgtEl>
                                          <p:spTgt spid="60"/>
                                        </p:tgtEl>
                                        <p:attrNameLst>
                                          <p:attrName>style.visibility</p:attrName>
                                        </p:attrNameLst>
                                      </p:cBhvr>
                                      <p:to>
                                        <p:strVal val="visible"/>
                                      </p:to>
                                    </p:set>
                                    <p:animEffect transition="in" filter="fade">
                                      <p:cBhvr>
                                        <p:cTn id="32" dur="500"/>
                                        <p:tgtEl>
                                          <p:spTgt spid="60"/>
                                        </p:tgtEl>
                                      </p:cBhvr>
                                    </p:animEffect>
                                  </p:childTnLst>
                                </p:cTn>
                              </p:par>
                            </p:childTnLst>
                          </p:cTn>
                        </p:par>
                        <p:par>
                          <p:cTn id="33" fill="hold">
                            <p:stCondLst>
                              <p:cond delay="5050"/>
                            </p:stCondLst>
                            <p:childTnLst>
                              <p:par>
                                <p:cTn id="34" presetID="10" presetClass="entr" presetSubtype="0" fill="hold" nodeType="afterEffect">
                                  <p:stCondLst>
                                    <p:cond delay="500"/>
                                  </p:stCondLst>
                                  <p:iterate type="wd">
                                    <p:tmPct val="10000"/>
                                  </p:iterate>
                                  <p:childTnLst>
                                    <p:set>
                                      <p:cBhvr>
                                        <p:cTn id="35" dur="1" fill="hold">
                                          <p:stCondLst>
                                            <p:cond delay="0"/>
                                          </p:stCondLst>
                                        </p:cTn>
                                        <p:tgtEl>
                                          <p:spTgt spid="71"/>
                                        </p:tgtEl>
                                        <p:attrNameLst>
                                          <p:attrName>style.visibility</p:attrName>
                                        </p:attrNameLst>
                                      </p:cBhvr>
                                      <p:to>
                                        <p:strVal val="visible"/>
                                      </p:to>
                                    </p:set>
                                    <p:animEffect transition="in" filter="fade">
                                      <p:cBhvr>
                                        <p:cTn id="36" dur="500"/>
                                        <p:tgtEl>
                                          <p:spTgt spid="71"/>
                                        </p:tgtEl>
                                      </p:cBhvr>
                                    </p:animEffect>
                                  </p:childTnLst>
                                </p:cTn>
                              </p:par>
                            </p:childTnLst>
                          </p:cTn>
                        </p:par>
                        <p:par>
                          <p:cTn id="37" fill="hold">
                            <p:stCondLst>
                              <p:cond delay="6050"/>
                            </p:stCondLst>
                            <p:childTnLst>
                              <p:par>
                                <p:cTn id="38" presetID="10" presetClass="entr" presetSubtype="0" fill="hold" nodeType="afterEffect">
                                  <p:stCondLst>
                                    <p:cond delay="500"/>
                                  </p:stCondLst>
                                  <p:iterate type="wd">
                                    <p:tmPct val="10000"/>
                                  </p:iterate>
                                  <p:childTnLst>
                                    <p:set>
                                      <p:cBhvr>
                                        <p:cTn id="39" dur="1" fill="hold">
                                          <p:stCondLst>
                                            <p:cond delay="0"/>
                                          </p:stCondLst>
                                        </p:cTn>
                                        <p:tgtEl>
                                          <p:spTgt spid="91"/>
                                        </p:tgtEl>
                                        <p:attrNameLst>
                                          <p:attrName>style.visibility</p:attrName>
                                        </p:attrNameLst>
                                      </p:cBhvr>
                                      <p:to>
                                        <p:strVal val="visible"/>
                                      </p:to>
                                    </p:set>
                                    <p:animEffect transition="in" filter="fade">
                                      <p:cBhvr>
                                        <p:cTn id="40" dur="500"/>
                                        <p:tgtEl>
                                          <p:spTgt spid="91"/>
                                        </p:tgtEl>
                                      </p:cBhvr>
                                    </p:animEffect>
                                  </p:childTnLst>
                                </p:cTn>
                              </p:par>
                            </p:childTnLst>
                          </p:cTn>
                        </p:par>
                        <p:par>
                          <p:cTn id="41" fill="hold">
                            <p:stCondLst>
                              <p:cond delay="7050"/>
                            </p:stCondLst>
                            <p:childTnLst>
                              <p:par>
                                <p:cTn id="42" presetID="10" presetClass="entr" presetSubtype="0" fill="hold" grpId="0" nodeType="afterEffect">
                                  <p:stCondLst>
                                    <p:cond delay="500"/>
                                  </p:stCondLst>
                                  <p:iterate type="wd">
                                    <p:tmPct val="10000"/>
                                  </p:iterate>
                                  <p:childTnLst>
                                    <p:set>
                                      <p:cBhvr>
                                        <p:cTn id="43" dur="1" fill="hold">
                                          <p:stCondLst>
                                            <p:cond delay="0"/>
                                          </p:stCondLst>
                                        </p:cTn>
                                        <p:tgtEl>
                                          <p:spTgt spid="93"/>
                                        </p:tgtEl>
                                        <p:attrNameLst>
                                          <p:attrName>style.visibility</p:attrName>
                                        </p:attrNameLst>
                                      </p:cBhvr>
                                      <p:to>
                                        <p:strVal val="visible"/>
                                      </p:to>
                                    </p:set>
                                    <p:animEffect transition="in" filter="fade">
                                      <p:cBhvr>
                                        <p:cTn id="44" dur="500"/>
                                        <p:tgtEl>
                                          <p:spTgt spid="9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iterate type="wd">
                                    <p:tmPct val="10000"/>
                                  </p:iterate>
                                  <p:childTnLst>
                                    <p:set>
                                      <p:cBhvr>
                                        <p:cTn id="48" dur="1" fill="hold">
                                          <p:stCondLst>
                                            <p:cond delay="0"/>
                                          </p:stCondLst>
                                        </p:cTn>
                                        <p:tgtEl>
                                          <p:spTgt spid="49"/>
                                        </p:tgtEl>
                                        <p:attrNameLst>
                                          <p:attrName>style.visibility</p:attrName>
                                        </p:attrNameLst>
                                      </p:cBhvr>
                                      <p:to>
                                        <p:strVal val="visible"/>
                                      </p:to>
                                    </p:set>
                                    <p:animEffect transition="in" filter="fade">
                                      <p:cBhvr>
                                        <p:cTn id="49" dur="500"/>
                                        <p:tgtEl>
                                          <p:spTgt spid="49"/>
                                        </p:tgtEl>
                                      </p:cBhvr>
                                    </p:animEffect>
                                  </p:childTnLst>
                                </p:cTn>
                              </p:par>
                            </p:childTnLst>
                          </p:cTn>
                        </p:par>
                        <p:par>
                          <p:cTn id="50" fill="hold">
                            <p:stCondLst>
                              <p:cond delay="3200"/>
                            </p:stCondLst>
                            <p:childTnLst>
                              <p:par>
                                <p:cTn id="51" presetID="10" presetClass="entr" presetSubtype="0" fill="hold" grpId="0" nodeType="afterEffect">
                                  <p:stCondLst>
                                    <p:cond delay="500"/>
                                  </p:stCondLst>
                                  <p:iterate type="wd">
                                    <p:tmPct val="10000"/>
                                  </p:iterate>
                                  <p:childTnLst>
                                    <p:set>
                                      <p:cBhvr>
                                        <p:cTn id="52" dur="1" fill="hold">
                                          <p:stCondLst>
                                            <p:cond delay="0"/>
                                          </p:stCondLst>
                                        </p:cTn>
                                        <p:tgtEl>
                                          <p:spTgt spid="79"/>
                                        </p:tgtEl>
                                        <p:attrNameLst>
                                          <p:attrName>style.visibility</p:attrName>
                                        </p:attrNameLst>
                                      </p:cBhvr>
                                      <p:to>
                                        <p:strVal val="visible"/>
                                      </p:to>
                                    </p:set>
                                    <p:animEffect transition="in" filter="fade">
                                      <p:cBhvr>
                                        <p:cTn id="53" dur="500"/>
                                        <p:tgtEl>
                                          <p:spTgt spid="79"/>
                                        </p:tgtEl>
                                      </p:cBhvr>
                                    </p:animEffect>
                                  </p:childTnLst>
                                </p:cTn>
                              </p:par>
                            </p:childTnLst>
                          </p:cTn>
                        </p:par>
                        <p:par>
                          <p:cTn id="54" fill="hold">
                            <p:stCondLst>
                              <p:cond delay="4600"/>
                            </p:stCondLst>
                            <p:childTnLst>
                              <p:par>
                                <p:cTn id="55" presetID="1" presetClass="entr" presetSubtype="0" fill="hold" grpId="2" nodeType="afterEffect">
                                  <p:stCondLst>
                                    <p:cond delay="0"/>
                                  </p:stCondLst>
                                  <p:childTnLst>
                                    <p:set>
                                      <p:cBhvr>
                                        <p:cTn id="56"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77"/>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0" nodeType="withEffect">
                                  <p:stCondLst>
                                    <p:cond delay="0"/>
                                  </p:stCondLst>
                                  <p:childTnLst>
                                    <p:set>
                                      <p:cBhvr>
                                        <p:cTn id="61" dur="1" fill="hold">
                                          <p:stCondLst>
                                            <p:cond delay="0"/>
                                          </p:stCondLst>
                                        </p:cTn>
                                        <p:tgtEl>
                                          <p:spTgt spid="77"/>
                                        </p:tgtEl>
                                        <p:attrNameLst>
                                          <p:attrName>style.visibility</p:attrName>
                                        </p:attrNameLst>
                                      </p:cBhvr>
                                      <p:to>
                                        <p:strVal val="hidden"/>
                                      </p:to>
                                    </p:set>
                                  </p:childTnLst>
                                </p:cTn>
                              </p:par>
                              <p:par>
                                <p:cTn id="62" presetID="63" presetClass="path" presetSubtype="0" accel="50000" decel="50000" fill="hold" nodeType="withEffect">
                                  <p:stCondLst>
                                    <p:cond delay="0"/>
                                  </p:stCondLst>
                                  <p:iterate type="wd">
                                    <p:tmPct val="0"/>
                                  </p:iterate>
                                  <p:childTnLst>
                                    <p:animMotion origin="layout" path="M -2.5E-6 2.22171E-6 L 0.06754 0.00092 " pathEditMode="relative" rAng="0" ptsTypes="AA">
                                      <p:cBhvr>
                                        <p:cTn id="63" dur="1000" fill="hold"/>
                                        <p:tgtEl>
                                          <p:spTgt spid="18"/>
                                        </p:tgtEl>
                                        <p:attrNameLst>
                                          <p:attrName>ppt_x</p:attrName>
                                          <p:attrName>ppt_y</p:attrName>
                                        </p:attrNameLst>
                                      </p:cBhvr>
                                      <p:rCtr x="3368" y="46"/>
                                    </p:animMotion>
                                  </p:childTnLst>
                                </p:cTn>
                              </p:par>
                              <p:par>
                                <p:cTn id="64" presetID="1" presetClass="exit" presetSubtype="0" fill="hold" nodeType="withEffect">
                                  <p:stCondLst>
                                    <p:cond delay="250"/>
                                  </p:stCondLst>
                                  <p:iterate type="wd">
                                    <p:tmAbs val="0"/>
                                  </p:iterate>
                                  <p:childTnLst>
                                    <p:set>
                                      <p:cBhvr>
                                        <p:cTn id="65" dur="1" fill="hold">
                                          <p:stCondLst>
                                            <p:cond delay="0"/>
                                          </p:stCondLst>
                                        </p:cTn>
                                        <p:tgtEl>
                                          <p:spTgt spid="67"/>
                                        </p:tgtEl>
                                        <p:attrNameLst>
                                          <p:attrName>style.visibility</p:attrName>
                                        </p:attrNameLst>
                                      </p:cBhvr>
                                      <p:to>
                                        <p:strVal val="hidden"/>
                                      </p:to>
                                    </p:set>
                                  </p:childTnLst>
                                </p:cTn>
                              </p:par>
                              <p:par>
                                <p:cTn id="66" presetID="1" presetClass="exit" presetSubtype="0" fill="hold" grpId="0" nodeType="withEffect">
                                  <p:stCondLst>
                                    <p:cond delay="250"/>
                                  </p:stCondLst>
                                  <p:iterate type="wd">
                                    <p:tmAbs val="0"/>
                                  </p:iterate>
                                  <p:childTnLst>
                                    <p:set>
                                      <p:cBhvr>
                                        <p:cTn id="67" dur="1" fill="hold">
                                          <p:stCondLst>
                                            <p:cond delay="0"/>
                                          </p:stCondLst>
                                        </p:cTn>
                                        <p:tgtEl>
                                          <p:spTgt spid="61"/>
                                        </p:tgtEl>
                                        <p:attrNameLst>
                                          <p:attrName>style.visibility</p:attrName>
                                        </p:attrNameLst>
                                      </p:cBhvr>
                                      <p:to>
                                        <p:strVal val="hidden"/>
                                      </p:to>
                                    </p:set>
                                  </p:childTnLst>
                                </p:cTn>
                              </p:par>
                            </p:childTnLst>
                          </p:cTn>
                        </p:par>
                        <p:par>
                          <p:cTn id="68" fill="hold">
                            <p:stCondLst>
                              <p:cond delay="1000"/>
                            </p:stCondLst>
                            <p:childTnLst>
                              <p:par>
                                <p:cTn id="69" presetID="1" presetClass="entr" presetSubtype="0" fill="hold" grpId="0" nodeType="afterEffect">
                                  <p:stCondLst>
                                    <p:cond delay="0"/>
                                  </p:stCondLst>
                                  <p:iterate type="wd">
                                    <p:tmAbs val="0"/>
                                  </p:iterate>
                                  <p:childTnLst>
                                    <p:set>
                                      <p:cBhvr>
                                        <p:cTn id="70" dur="1" fill="hold">
                                          <p:stCondLst>
                                            <p:cond delay="0"/>
                                          </p:stCondLst>
                                        </p:cTn>
                                        <p:tgtEl>
                                          <p:spTgt spid="78"/>
                                        </p:tgtEl>
                                        <p:attrNameLst>
                                          <p:attrName>style.visibility</p:attrName>
                                        </p:attrNameLst>
                                      </p:cBhvr>
                                      <p:to>
                                        <p:strVal val="visible"/>
                                      </p:to>
                                    </p:set>
                                  </p:childTnLst>
                                </p:cTn>
                              </p:par>
                            </p:childTnLst>
                          </p:cTn>
                        </p:par>
                      </p:childTnLst>
                    </p:cTn>
                  </p:par>
                </p:childTnLst>
              </p:cTn>
              <p:nextCondLst>
                <p:cond evt="onClick" delay="0">
                  <p:tgtEl>
                    <p:spTgt spid="77"/>
                  </p:tgtEl>
                </p:cond>
              </p:nextCondLst>
            </p:seq>
            <p:seq concurrent="1" nextAc="seek">
              <p:cTn id="71" restart="whenNotActive" fill="hold" evtFilter="cancelBubble" nodeType="interactiveSeq">
                <p:stCondLst>
                  <p:cond evt="onClick" delay="0">
                    <p:tgtEl>
                      <p:spTgt spid="78"/>
                    </p:tgtEl>
                  </p:cond>
                </p:stCondLst>
                <p:endSync evt="end" delay="0">
                  <p:rtn val="all"/>
                </p:endSync>
                <p:childTnLst>
                  <p:par>
                    <p:cTn id="72" fill="hold">
                      <p:stCondLst>
                        <p:cond delay="0"/>
                      </p:stCondLst>
                      <p:childTnLst>
                        <p:par>
                          <p:cTn id="73" fill="hold">
                            <p:stCondLst>
                              <p:cond delay="0"/>
                            </p:stCondLst>
                            <p:childTnLst>
                              <p:par>
                                <p:cTn id="74" presetID="35" presetClass="path" presetSubtype="0" accel="50000" decel="50000" fill="hold" nodeType="clickEffect">
                                  <p:stCondLst>
                                    <p:cond delay="0"/>
                                  </p:stCondLst>
                                  <p:iterate type="wd">
                                    <p:tmPct val="0"/>
                                  </p:iterate>
                                  <p:childTnLst>
                                    <p:animMotion origin="layout" path="M 0.06754 0.00093 L -2.5E-6 0.00046 " pathEditMode="relative" rAng="0" ptsTypes="AA">
                                      <p:cBhvr>
                                        <p:cTn id="75" dur="2000" fill="hold"/>
                                        <p:tgtEl>
                                          <p:spTgt spid="18"/>
                                        </p:tgtEl>
                                        <p:attrNameLst>
                                          <p:attrName>ppt_x</p:attrName>
                                          <p:attrName>ppt_y</p:attrName>
                                        </p:attrNameLst>
                                      </p:cBhvr>
                                      <p:rCtr x="-3385" y="-23"/>
                                    </p:animMotion>
                                  </p:childTnLst>
                                </p:cTn>
                              </p:par>
                              <p:par>
                                <p:cTn id="76" presetID="22" presetClass="entr" presetSubtype="4" fill="hold" nodeType="withEffect">
                                  <p:stCondLst>
                                    <p:cond delay="1750"/>
                                  </p:stCondLst>
                                  <p:iterate type="wd">
                                    <p:tmPct val="0"/>
                                  </p:iterate>
                                  <p:childTnLst>
                                    <p:set>
                                      <p:cBhvr>
                                        <p:cTn id="77" dur="1" fill="hold">
                                          <p:stCondLst>
                                            <p:cond delay="0"/>
                                          </p:stCondLst>
                                        </p:cTn>
                                        <p:tgtEl>
                                          <p:spTgt spid="67"/>
                                        </p:tgtEl>
                                        <p:attrNameLst>
                                          <p:attrName>style.visibility</p:attrName>
                                        </p:attrNameLst>
                                      </p:cBhvr>
                                      <p:to>
                                        <p:strVal val="visible"/>
                                      </p:to>
                                    </p:set>
                                    <p:animEffect transition="in" filter="wipe(down)">
                                      <p:cBhvr>
                                        <p:cTn id="78" dur="250"/>
                                        <p:tgtEl>
                                          <p:spTgt spid="67"/>
                                        </p:tgtEl>
                                      </p:cBhvr>
                                    </p:animEffect>
                                  </p:childTnLst>
                                </p:cTn>
                              </p:par>
                            </p:childTnLst>
                          </p:cTn>
                        </p:par>
                        <p:par>
                          <p:cTn id="79" fill="hold">
                            <p:stCondLst>
                              <p:cond delay="2000"/>
                            </p:stCondLst>
                            <p:childTnLst>
                              <p:par>
                                <p:cTn id="80" presetID="22" presetClass="entr" presetSubtype="4" fill="hold" grpId="1" nodeType="afterEffect">
                                  <p:stCondLst>
                                    <p:cond delay="0"/>
                                  </p:stCondLst>
                                  <p:iterate type="wd">
                                    <p:tmPct val="0"/>
                                  </p:iterate>
                                  <p:childTnLst>
                                    <p:set>
                                      <p:cBhvr>
                                        <p:cTn id="81" dur="1" fill="hold">
                                          <p:stCondLst>
                                            <p:cond delay="0"/>
                                          </p:stCondLst>
                                        </p:cTn>
                                        <p:tgtEl>
                                          <p:spTgt spid="61"/>
                                        </p:tgtEl>
                                        <p:attrNameLst>
                                          <p:attrName>style.visibility</p:attrName>
                                        </p:attrNameLst>
                                      </p:cBhvr>
                                      <p:to>
                                        <p:strVal val="visible"/>
                                      </p:to>
                                    </p:set>
                                    <p:animEffect transition="in" filter="wipe(down)">
                                      <p:cBhvr>
                                        <p:cTn id="82" dur="250"/>
                                        <p:tgtEl>
                                          <p:spTgt spid="61"/>
                                        </p:tgtEl>
                                      </p:cBhvr>
                                    </p:animEffect>
                                  </p:childTnLst>
                                </p:cTn>
                              </p:par>
                            </p:childTnLst>
                          </p:cTn>
                        </p:par>
                        <p:par>
                          <p:cTn id="83" fill="hold">
                            <p:stCondLst>
                              <p:cond delay="2250"/>
                            </p:stCondLst>
                            <p:childTnLst>
                              <p:par>
                                <p:cTn id="84" presetID="1" presetClass="exit" presetSubtype="0" fill="hold" grpId="1" nodeType="afterEffect">
                                  <p:stCondLst>
                                    <p:cond delay="0"/>
                                  </p:stCondLst>
                                  <p:iterate type="wd">
                                    <p:tmAbs val="0"/>
                                  </p:iterate>
                                  <p:childTnLst>
                                    <p:set>
                                      <p:cBhvr>
                                        <p:cTn id="85" dur="1" fill="hold">
                                          <p:stCondLst>
                                            <p:cond delay="0"/>
                                          </p:stCondLst>
                                        </p:cTn>
                                        <p:tgtEl>
                                          <p:spTgt spid="78"/>
                                        </p:tgtEl>
                                        <p:attrNameLst>
                                          <p:attrName>style.visibility</p:attrName>
                                        </p:attrNameLst>
                                      </p:cBhvr>
                                      <p:to>
                                        <p:strVal val="hidden"/>
                                      </p:to>
                                    </p:set>
                                  </p:childTnLst>
                                </p:cTn>
                              </p:par>
                              <p:par>
                                <p:cTn id="86" presetID="1" presetClass="entr" presetSubtype="0" fill="hold" grpId="1" nodeType="withEffect">
                                  <p:stCondLst>
                                    <p:cond delay="0"/>
                                  </p:stCondLst>
                                  <p:childTnLst>
                                    <p:set>
                                      <p:cBhvr>
                                        <p:cTn id="87" dur="1" fill="hold">
                                          <p:stCondLst>
                                            <p:cond delay="0"/>
                                          </p:stCondLst>
                                        </p:cTn>
                                        <p:tgtEl>
                                          <p:spTgt spid="77"/>
                                        </p:tgtEl>
                                        <p:attrNameLst>
                                          <p:attrName>style.visibility</p:attrName>
                                        </p:attrNameLst>
                                      </p:cBhvr>
                                      <p:to>
                                        <p:strVal val="visible"/>
                                      </p:to>
                                    </p:set>
                                  </p:childTnLst>
                                </p:cTn>
                              </p:par>
                            </p:childTnLst>
                          </p:cTn>
                        </p:par>
                      </p:childTnLst>
                    </p:cTn>
                  </p:par>
                </p:childTnLst>
              </p:cTn>
              <p:nextCondLst>
                <p:cond evt="onClick" delay="0">
                  <p:tgtEl>
                    <p:spTgt spid="78"/>
                  </p:tgtEl>
                </p:cond>
              </p:nextCondLst>
            </p:seq>
          </p:childTnLst>
        </p:cTn>
      </p:par>
    </p:tnLst>
    <p:bldLst>
      <p:bldP spid="4" grpId="0"/>
      <p:bldP spid="38" grpId="0"/>
      <p:bldP spid="49" grpId="0"/>
      <p:bldP spid="61" grpId="0" animBg="1"/>
      <p:bldP spid="61" grpId="1" animBg="1"/>
      <p:bldP spid="61" grpId="2" animBg="1"/>
      <p:bldP spid="79" grpId="0"/>
      <p:bldP spid="93" grpId="0"/>
      <p:bldP spid="77" grpId="0" animBg="1"/>
      <p:bldP spid="77" grpId="1" animBg="1"/>
      <p:bldP spid="77" grpId="2" animBg="1"/>
      <p:bldP spid="78" grpId="0" animBg="1"/>
      <p:bldP spid="78"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angle 90"/>
          <p:cNvSpPr/>
          <p:nvPr/>
        </p:nvSpPr>
        <p:spPr>
          <a:xfrm>
            <a:off x="3635896" y="5522861"/>
            <a:ext cx="1965224" cy="1008112"/>
          </a:xfrm>
          <a:prstGeom prst="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16507" y="-17078"/>
            <a:ext cx="5118300" cy="914400"/>
          </a:xfrm>
        </p:spPr>
        <p:txBody>
          <a:bodyPr/>
          <a:lstStyle/>
          <a:p>
            <a:r>
              <a:rPr lang="fr-FR" b="1" dirty="0" smtClean="0">
                <a:effectLst>
                  <a:outerShdw blurRad="38100" dist="38100" dir="2700000" algn="tl">
                    <a:srgbClr val="000000">
                      <a:alpha val="43137"/>
                    </a:srgbClr>
                  </a:outerShdw>
                </a:effectLst>
              </a:rPr>
              <a:t>Les distributeurs</a:t>
            </a:r>
            <a:endParaRPr lang="fr-FR" b="1" dirty="0">
              <a:effectLst>
                <a:outerShdw blurRad="38100" dist="38100" dir="2700000" algn="tl">
                  <a:srgbClr val="000000">
                    <a:alpha val="43137"/>
                  </a:srgbClr>
                </a:outerShdw>
              </a:effectLst>
            </a:endParaRPr>
          </a:p>
        </p:txBody>
      </p:sp>
      <p:sp>
        <p:nvSpPr>
          <p:cNvPr id="38" name="ZoneTexte 37"/>
          <p:cNvSpPr txBox="1"/>
          <p:nvPr/>
        </p:nvSpPr>
        <p:spPr>
          <a:xfrm>
            <a:off x="114748" y="1387166"/>
            <a:ext cx="4221922" cy="3139321"/>
          </a:xfrm>
          <a:prstGeom prst="rect">
            <a:avLst/>
          </a:prstGeom>
          <a:noFill/>
        </p:spPr>
        <p:txBody>
          <a:bodyPr wrap="square" lIns="36000" rIns="36000" rtlCol="0">
            <a:spAutoFit/>
          </a:bodyPr>
          <a:lstStyle/>
          <a:p>
            <a:r>
              <a:rPr lang="fr-FR" b="1" dirty="0" smtClean="0"/>
              <a:t>Distributeur 3/2</a:t>
            </a:r>
          </a:p>
          <a:p>
            <a:endParaRPr lang="fr-FR" b="1" dirty="0" smtClean="0"/>
          </a:p>
          <a:p>
            <a:r>
              <a:rPr lang="fr-FR" dirty="0" smtClean="0"/>
              <a:t>Chariot avec deux positions et trois orifices. Utilisé pour piloter un vérin simple effet. </a:t>
            </a:r>
            <a:br>
              <a:rPr lang="fr-FR" dirty="0" smtClean="0"/>
            </a:br>
            <a:r>
              <a:rPr lang="fr-FR" dirty="0" smtClean="0"/>
              <a:t>Suivant le type des commandes on aura un fonctionnement global en monostable ou en bistable.</a:t>
            </a:r>
          </a:p>
          <a:p>
            <a:r>
              <a:rPr lang="fr-FR" dirty="0" smtClean="0"/>
              <a:t>En cas de perte d’énergie la position du vérin est fixée par la position de repos du ressort.</a:t>
            </a:r>
          </a:p>
        </p:txBody>
      </p:sp>
      <p:sp>
        <p:nvSpPr>
          <p:cNvPr id="93" name="ZoneTexte 92"/>
          <p:cNvSpPr txBox="1"/>
          <p:nvPr/>
        </p:nvSpPr>
        <p:spPr>
          <a:xfrm>
            <a:off x="7308304" y="3195541"/>
            <a:ext cx="1295547" cy="369332"/>
          </a:xfrm>
          <a:prstGeom prst="rect">
            <a:avLst/>
          </a:prstGeom>
          <a:noFill/>
        </p:spPr>
        <p:txBody>
          <a:bodyPr wrap="none" rtlCol="0">
            <a:spAutoFit/>
          </a:bodyPr>
          <a:lstStyle/>
          <a:p>
            <a:r>
              <a:rPr lang="fr-FR" b="1" dirty="0" smtClean="0"/>
              <a:t>Symbole</a:t>
            </a:r>
            <a:endParaRPr lang="fr-FR" b="1" dirty="0"/>
          </a:p>
        </p:txBody>
      </p:sp>
      <p:grpSp>
        <p:nvGrpSpPr>
          <p:cNvPr id="19" name="Groupe 18"/>
          <p:cNvGrpSpPr/>
          <p:nvPr/>
        </p:nvGrpSpPr>
        <p:grpSpPr>
          <a:xfrm>
            <a:off x="7022424" y="3605314"/>
            <a:ext cx="1844357" cy="921173"/>
            <a:chOff x="2328530" y="3637439"/>
            <a:chExt cx="1379374" cy="506402"/>
          </a:xfrm>
        </p:grpSpPr>
        <p:sp>
          <p:nvSpPr>
            <p:cNvPr id="52" name="Rectangle 3"/>
            <p:cNvSpPr>
              <a:spLocks noChangeArrowheads="1"/>
            </p:cNvSpPr>
            <p:nvPr/>
          </p:nvSpPr>
          <p:spPr bwMode="auto">
            <a:xfrm flipH="1">
              <a:off x="2328530" y="3637439"/>
              <a:ext cx="1379374" cy="506402"/>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6" name="Group 2"/>
            <p:cNvGrpSpPr>
              <a:grpSpLocks/>
            </p:cNvGrpSpPr>
            <p:nvPr/>
          </p:nvGrpSpPr>
          <p:grpSpPr bwMode="auto">
            <a:xfrm>
              <a:off x="2378695" y="3664421"/>
              <a:ext cx="1279525" cy="452438"/>
              <a:chOff x="4160" y="11170"/>
              <a:chExt cx="2016" cy="711"/>
            </a:xfrm>
          </p:grpSpPr>
          <p:sp>
            <p:nvSpPr>
              <p:cNvPr id="7" name="Rectangle 3"/>
              <p:cNvSpPr>
                <a:spLocks noChangeArrowheads="1"/>
              </p:cNvSpPr>
              <p:nvPr/>
            </p:nvSpPr>
            <p:spPr bwMode="auto">
              <a:xfrm>
                <a:off x="4160" y="11179"/>
                <a:ext cx="2016" cy="688"/>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 name="Line 4"/>
              <p:cNvSpPr>
                <a:spLocks noChangeShapeType="1"/>
              </p:cNvSpPr>
              <p:nvPr/>
            </p:nvSpPr>
            <p:spPr bwMode="auto">
              <a:xfrm>
                <a:off x="5118" y="11185"/>
                <a:ext cx="0" cy="6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Line 5"/>
              <p:cNvSpPr>
                <a:spLocks noChangeShapeType="1"/>
              </p:cNvSpPr>
              <p:nvPr/>
            </p:nvSpPr>
            <p:spPr bwMode="auto">
              <a:xfrm>
                <a:off x="4456" y="11170"/>
                <a:ext cx="384" cy="704"/>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10" name="Group 6"/>
              <p:cNvGrpSpPr>
                <a:grpSpLocks/>
              </p:cNvGrpSpPr>
              <p:nvPr/>
            </p:nvGrpSpPr>
            <p:grpSpPr bwMode="auto">
              <a:xfrm>
                <a:off x="4348" y="11612"/>
                <a:ext cx="208" cy="253"/>
                <a:chOff x="5487" y="10192"/>
                <a:chExt cx="208" cy="253"/>
              </a:xfrm>
            </p:grpSpPr>
            <p:sp>
              <p:nvSpPr>
                <p:cNvPr id="16" name="Line 7"/>
                <p:cNvSpPr>
                  <a:spLocks noChangeShapeType="1"/>
                </p:cNvSpPr>
                <p:nvPr/>
              </p:nvSpPr>
              <p:spPr bwMode="auto">
                <a:xfrm>
                  <a:off x="5580" y="10205"/>
                  <a:ext cx="0" cy="24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 name="Line 8"/>
                <p:cNvSpPr>
                  <a:spLocks noChangeShapeType="1"/>
                </p:cNvSpPr>
                <p:nvPr/>
              </p:nvSpPr>
              <p:spPr bwMode="auto">
                <a:xfrm>
                  <a:off x="5487" y="10192"/>
                  <a:ext cx="208"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1" name="Group 9"/>
              <p:cNvGrpSpPr>
                <a:grpSpLocks/>
              </p:cNvGrpSpPr>
              <p:nvPr/>
            </p:nvGrpSpPr>
            <p:grpSpPr bwMode="auto">
              <a:xfrm>
                <a:off x="5739" y="11628"/>
                <a:ext cx="208" cy="253"/>
                <a:chOff x="5487" y="10192"/>
                <a:chExt cx="208" cy="253"/>
              </a:xfrm>
            </p:grpSpPr>
            <p:sp>
              <p:nvSpPr>
                <p:cNvPr id="13" name="Line 10"/>
                <p:cNvSpPr>
                  <a:spLocks noChangeShapeType="1"/>
                </p:cNvSpPr>
                <p:nvPr/>
              </p:nvSpPr>
              <p:spPr bwMode="auto">
                <a:xfrm>
                  <a:off x="5580" y="10205"/>
                  <a:ext cx="0" cy="24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 name="Line 11"/>
                <p:cNvSpPr>
                  <a:spLocks noChangeShapeType="1"/>
                </p:cNvSpPr>
                <p:nvPr/>
              </p:nvSpPr>
              <p:spPr bwMode="auto">
                <a:xfrm>
                  <a:off x="5487" y="10192"/>
                  <a:ext cx="208"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2" name="Line 12"/>
              <p:cNvSpPr>
                <a:spLocks noChangeShapeType="1"/>
              </p:cNvSpPr>
              <p:nvPr/>
            </p:nvSpPr>
            <p:spPr bwMode="auto">
              <a:xfrm flipV="1">
                <a:off x="5445" y="11187"/>
                <a:ext cx="0" cy="688"/>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grpSp>
        <p:nvGrpSpPr>
          <p:cNvPr id="60" name="Groupe 59"/>
          <p:cNvGrpSpPr/>
          <p:nvPr/>
        </p:nvGrpSpPr>
        <p:grpSpPr>
          <a:xfrm>
            <a:off x="6461476" y="308787"/>
            <a:ext cx="413965" cy="825616"/>
            <a:chOff x="899592" y="4149080"/>
            <a:chExt cx="413965" cy="825616"/>
          </a:xfrm>
          <a:noFill/>
          <a:effectLst>
            <a:glow rad="114300">
              <a:schemeClr val="tx1">
                <a:alpha val="40000"/>
              </a:schemeClr>
            </a:glow>
          </a:effectLst>
        </p:grpSpPr>
        <p:sp>
          <p:nvSpPr>
            <p:cNvPr id="62" name="Ellipse 61"/>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4" name="Connecteur droit avec flèche 63"/>
            <p:cNvCxnSpPr/>
            <p:nvPr/>
          </p:nvCxnSpPr>
          <p:spPr>
            <a:xfrm>
              <a:off x="1103510" y="4581128"/>
              <a:ext cx="6129" cy="393568"/>
            </a:xfrm>
            <a:prstGeom prst="straightConnector1">
              <a:avLst/>
            </a:prstGeom>
            <a:grpFill/>
            <a:ln w="57150">
              <a:solidFill>
                <a:schemeClr val="bg1"/>
              </a:solidFill>
              <a:tailEnd type="arrow"/>
            </a:ln>
            <a:effectLst>
              <a:glow rad="101600">
                <a:schemeClr val="tx1">
                  <a:alpha val="60000"/>
                </a:schemeClr>
              </a:glow>
            </a:effectLst>
          </p:spPr>
          <p:style>
            <a:lnRef idx="1">
              <a:schemeClr val="accent1"/>
            </a:lnRef>
            <a:fillRef idx="0">
              <a:schemeClr val="accent1"/>
            </a:fillRef>
            <a:effectRef idx="0">
              <a:schemeClr val="accent1"/>
            </a:effectRef>
            <a:fontRef idx="minor">
              <a:schemeClr val="tx1"/>
            </a:fontRef>
          </p:style>
        </p:cxnSp>
      </p:grpSp>
      <p:grpSp>
        <p:nvGrpSpPr>
          <p:cNvPr id="30" name="Groupe 29"/>
          <p:cNvGrpSpPr/>
          <p:nvPr/>
        </p:nvGrpSpPr>
        <p:grpSpPr>
          <a:xfrm flipV="1">
            <a:off x="5508104" y="1274934"/>
            <a:ext cx="2736304" cy="1827360"/>
            <a:chOff x="5868144" y="1038244"/>
            <a:chExt cx="2736304" cy="1827360"/>
          </a:xfrm>
          <a:effectLst>
            <a:glow rad="152400">
              <a:schemeClr val="tx1">
                <a:alpha val="40000"/>
              </a:schemeClr>
            </a:glow>
          </a:effectLst>
        </p:grpSpPr>
        <p:sp>
          <p:nvSpPr>
            <p:cNvPr id="5" name="Rectangle 4"/>
            <p:cNvSpPr/>
            <p:nvPr/>
          </p:nvSpPr>
          <p:spPr>
            <a:xfrm>
              <a:off x="5868144" y="1295121"/>
              <a:ext cx="2736304" cy="1327030"/>
            </a:xfrm>
            <a:prstGeom prst="rect">
              <a:avLst/>
            </a:prstGeom>
            <a:gradFill flip="none" rotWithShape="1">
              <a:gsLst>
                <a:gs pos="100000">
                  <a:schemeClr val="bg1">
                    <a:lumMod val="75000"/>
                    <a:lumOff val="25000"/>
                  </a:schemeClr>
                </a:gs>
                <a:gs pos="1667">
                  <a:schemeClr val="bg1">
                    <a:lumMod val="65000"/>
                    <a:lumOff val="35000"/>
                  </a:schemeClr>
                </a:gs>
                <a:gs pos="46000">
                  <a:schemeClr val="tx1">
                    <a:lumMod val="50000"/>
                  </a:schemeClr>
                </a:gs>
              </a:gsLst>
              <a:lin ang="5400000" scaled="0"/>
              <a:tileRect/>
            </a:gra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grpSp>
          <p:nvGrpSpPr>
            <p:cNvPr id="28" name="Groupe 27"/>
            <p:cNvGrpSpPr/>
            <p:nvPr/>
          </p:nvGrpSpPr>
          <p:grpSpPr>
            <a:xfrm>
              <a:off x="6948264" y="1038244"/>
              <a:ext cx="212601" cy="290224"/>
              <a:chOff x="3970122" y="5507444"/>
              <a:chExt cx="144016" cy="195988"/>
            </a:xfrm>
          </p:grpSpPr>
          <p:sp>
            <p:nvSpPr>
              <p:cNvPr id="27" name="Rectangle 26"/>
              <p:cNvSpPr/>
              <p:nvPr/>
            </p:nvSpPr>
            <p:spPr>
              <a:xfrm>
                <a:off x="3970122" y="5507444"/>
                <a:ext cx="144016" cy="195987"/>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3980128" y="5507445"/>
                <a:ext cx="124004" cy="1959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5" name="Groupe 44"/>
            <p:cNvGrpSpPr/>
            <p:nvPr/>
          </p:nvGrpSpPr>
          <p:grpSpPr>
            <a:xfrm>
              <a:off x="6948264" y="2575380"/>
              <a:ext cx="212601" cy="290224"/>
              <a:chOff x="3970122" y="5517231"/>
              <a:chExt cx="144016" cy="195988"/>
            </a:xfrm>
          </p:grpSpPr>
          <p:sp>
            <p:nvSpPr>
              <p:cNvPr id="46" name="Rectangle 45"/>
              <p:cNvSpPr/>
              <p:nvPr/>
            </p:nvSpPr>
            <p:spPr>
              <a:xfrm>
                <a:off x="3970122" y="5517231"/>
                <a:ext cx="144016" cy="195987"/>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p:cNvSpPr/>
              <p:nvPr/>
            </p:nvSpPr>
            <p:spPr>
              <a:xfrm>
                <a:off x="3980128" y="5517232"/>
                <a:ext cx="124004" cy="1959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9" name="Groupe 28"/>
            <p:cNvGrpSpPr/>
            <p:nvPr/>
          </p:nvGrpSpPr>
          <p:grpSpPr>
            <a:xfrm>
              <a:off x="7382464" y="2564562"/>
              <a:ext cx="212601" cy="290223"/>
              <a:chOff x="7539842" y="2582032"/>
              <a:chExt cx="212601" cy="290223"/>
            </a:xfrm>
          </p:grpSpPr>
          <p:sp>
            <p:nvSpPr>
              <p:cNvPr id="56" name="Rectangle 55"/>
              <p:cNvSpPr/>
              <p:nvPr/>
            </p:nvSpPr>
            <p:spPr>
              <a:xfrm>
                <a:off x="7539842" y="2582032"/>
                <a:ext cx="212601"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p:cNvSpPr/>
              <p:nvPr/>
            </p:nvSpPr>
            <p:spPr>
              <a:xfrm>
                <a:off x="7554613" y="2582032"/>
                <a:ext cx="183059" cy="2902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25" name="Groupe 24"/>
          <p:cNvGrpSpPr/>
          <p:nvPr/>
        </p:nvGrpSpPr>
        <p:grpSpPr>
          <a:xfrm flipV="1">
            <a:off x="5580054" y="1523824"/>
            <a:ext cx="1872208" cy="1337687"/>
            <a:chOff x="6660232" y="1279026"/>
            <a:chExt cx="1872208" cy="1337687"/>
          </a:xfrm>
        </p:grpSpPr>
        <p:grpSp>
          <p:nvGrpSpPr>
            <p:cNvPr id="24" name="Groupe 23"/>
            <p:cNvGrpSpPr/>
            <p:nvPr/>
          </p:nvGrpSpPr>
          <p:grpSpPr>
            <a:xfrm>
              <a:off x="6660232" y="1279026"/>
              <a:ext cx="1872208" cy="1337687"/>
              <a:chOff x="5936052" y="1275402"/>
              <a:chExt cx="1872208" cy="1337687"/>
            </a:xfrm>
          </p:grpSpPr>
          <p:grpSp>
            <p:nvGrpSpPr>
              <p:cNvPr id="18" name="Groupe 17"/>
              <p:cNvGrpSpPr/>
              <p:nvPr/>
            </p:nvGrpSpPr>
            <p:grpSpPr>
              <a:xfrm>
                <a:off x="5936052" y="1346272"/>
                <a:ext cx="1872208" cy="1217480"/>
                <a:chOff x="3275856" y="5694078"/>
                <a:chExt cx="1146400" cy="834976"/>
              </a:xfrm>
              <a:gradFill>
                <a:gsLst>
                  <a:gs pos="100000">
                    <a:schemeClr val="bg1"/>
                  </a:gs>
                  <a:gs pos="1667">
                    <a:schemeClr val="bg1"/>
                  </a:gs>
                  <a:gs pos="46000">
                    <a:schemeClr val="bg1">
                      <a:lumMod val="75000"/>
                      <a:lumOff val="25000"/>
                    </a:schemeClr>
                  </a:gs>
                </a:gsLst>
                <a:lin ang="5400000" scaled="0"/>
              </a:gradFill>
            </p:grpSpPr>
            <p:sp>
              <p:nvSpPr>
                <p:cNvPr id="39" name="Rectangle 38"/>
                <p:cNvSpPr/>
                <p:nvPr/>
              </p:nvSpPr>
              <p:spPr>
                <a:xfrm>
                  <a:off x="3275856" y="5701289"/>
                  <a:ext cx="1146400" cy="824847"/>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cxnSp>
              <p:nvCxnSpPr>
                <p:cNvPr id="14" name="Connecteur droit 13"/>
                <p:cNvCxnSpPr/>
                <p:nvPr/>
              </p:nvCxnSpPr>
              <p:spPr>
                <a:xfrm>
                  <a:off x="3958238" y="5694078"/>
                  <a:ext cx="3070" cy="834976"/>
                </a:xfrm>
                <a:prstGeom prst="line">
                  <a:avLst/>
                </a:prstGeom>
                <a:grpFill/>
                <a:ln w="133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Rectangle 22"/>
              <p:cNvSpPr/>
              <p:nvPr/>
            </p:nvSpPr>
            <p:spPr>
              <a:xfrm rot="20521208">
                <a:off x="6486989" y="1275402"/>
                <a:ext cx="127624" cy="1337687"/>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624" h="1286949">
                    <a:moveTo>
                      <a:pt x="0" y="0"/>
                    </a:moveTo>
                    <a:lnTo>
                      <a:pt x="122724" y="44161"/>
                    </a:lnTo>
                    <a:cubicBezTo>
                      <a:pt x="124357" y="458424"/>
                      <a:pt x="125991" y="872686"/>
                      <a:pt x="127624" y="1286949"/>
                    </a:cubicBezTo>
                    <a:lnTo>
                      <a:pt x="448" y="1254256"/>
                    </a:lnTo>
                    <a:cubicBezTo>
                      <a:pt x="299" y="836171"/>
                      <a:pt x="149" y="41808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0" name="Rectangle 69"/>
            <p:cNvSpPr/>
            <p:nvPr/>
          </p:nvSpPr>
          <p:spPr>
            <a:xfrm>
              <a:off x="6981229" y="2277153"/>
              <a:ext cx="138127" cy="2902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71"/>
            <p:cNvSpPr/>
            <p:nvPr/>
          </p:nvSpPr>
          <p:spPr>
            <a:xfrm>
              <a:off x="8137537" y="2269769"/>
              <a:ext cx="138127" cy="2902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67" name="Connecteur droit 66"/>
          <p:cNvCxnSpPr>
            <a:endCxn id="43" idx="0"/>
          </p:cNvCxnSpPr>
          <p:nvPr/>
        </p:nvCxnSpPr>
        <p:spPr>
          <a:xfrm>
            <a:off x="6694523" y="1571113"/>
            <a:ext cx="2" cy="1531180"/>
          </a:xfrm>
          <a:prstGeom prst="line">
            <a:avLst/>
          </a:prstGeom>
          <a:ln w="9842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a:stCxn id="47" idx="2"/>
          </p:cNvCxnSpPr>
          <p:nvPr/>
        </p:nvCxnSpPr>
        <p:spPr>
          <a:xfrm flipH="1">
            <a:off x="6694523" y="1274934"/>
            <a:ext cx="2" cy="296179"/>
          </a:xfrm>
          <a:prstGeom prst="line">
            <a:avLst/>
          </a:prstGeom>
          <a:ln w="9842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92" name="Rectangle 91"/>
          <p:cNvSpPr/>
          <p:nvPr/>
        </p:nvSpPr>
        <p:spPr>
          <a:xfrm>
            <a:off x="3686896" y="5513905"/>
            <a:ext cx="1965224"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103" name="Groupe 102"/>
          <p:cNvGrpSpPr/>
          <p:nvPr/>
        </p:nvGrpSpPr>
        <p:grpSpPr>
          <a:xfrm>
            <a:off x="3657599" y="5085184"/>
            <a:ext cx="2589781" cy="1471433"/>
            <a:chOff x="951433" y="5266055"/>
            <a:chExt cx="2589781" cy="1471433"/>
          </a:xfrm>
        </p:grpSpPr>
        <p:sp>
          <p:nvSpPr>
            <p:cNvPr id="104" name="Rectangle 103"/>
            <p:cNvSpPr/>
            <p:nvPr/>
          </p:nvSpPr>
          <p:spPr>
            <a:xfrm>
              <a:off x="951433" y="5664385"/>
              <a:ext cx="2589781" cy="1073103"/>
            </a:xfrm>
            <a:prstGeom prst="rect">
              <a:avLst/>
            </a:prstGeom>
            <a:gradFill>
              <a:gsLst>
                <a:gs pos="0">
                  <a:schemeClr val="tx1">
                    <a:lumMod val="50000"/>
                    <a:alpha val="25000"/>
                  </a:schemeClr>
                </a:gs>
                <a:gs pos="50000">
                  <a:schemeClr val="bg1">
                    <a:lumMod val="50000"/>
                    <a:lumOff val="50000"/>
                    <a:alpha val="57000"/>
                  </a:schemeClr>
                </a:gs>
                <a:gs pos="100000">
                  <a:schemeClr val="bg1">
                    <a:lumMod val="75000"/>
                    <a:lumOff val="25000"/>
                    <a:alpha val="47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5" name="Rectangle 104"/>
            <p:cNvSpPr/>
            <p:nvPr/>
          </p:nvSpPr>
          <p:spPr>
            <a:xfrm>
              <a:off x="983844" y="5280642"/>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6" name="Rectangle 105"/>
            <p:cNvSpPr/>
            <p:nvPr/>
          </p:nvSpPr>
          <p:spPr>
            <a:xfrm>
              <a:off x="3436466" y="5266055"/>
              <a:ext cx="96931"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9" name="Rectangle à coins arrondis 108"/>
          <p:cNvSpPr/>
          <p:nvPr/>
        </p:nvSpPr>
        <p:spPr>
          <a:xfrm rot="21480000" flipV="1">
            <a:off x="5918598" y="5561134"/>
            <a:ext cx="48192" cy="937942"/>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p>
        </p:txBody>
      </p:sp>
      <p:sp>
        <p:nvSpPr>
          <p:cNvPr id="110" name="Rectangle à coins arrondis 109"/>
          <p:cNvSpPr/>
          <p:nvPr/>
        </p:nvSpPr>
        <p:spPr>
          <a:xfrm rot="21480000" flipV="1">
            <a:off x="5997318" y="5556430"/>
            <a:ext cx="45719" cy="947351"/>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11" name="Rectangle à coins arrondis 110"/>
          <p:cNvSpPr/>
          <p:nvPr/>
        </p:nvSpPr>
        <p:spPr>
          <a:xfrm rot="21480000" flipV="1">
            <a:off x="6073565" y="5549841"/>
            <a:ext cx="45719" cy="960529"/>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12" name="Rectangle à coins arrondis 111"/>
          <p:cNvSpPr/>
          <p:nvPr/>
        </p:nvSpPr>
        <p:spPr>
          <a:xfrm flipV="1">
            <a:off x="6149810" y="5560026"/>
            <a:ext cx="52969" cy="940158"/>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94" name="Rectangle 93"/>
          <p:cNvSpPr/>
          <p:nvPr/>
        </p:nvSpPr>
        <p:spPr>
          <a:xfrm>
            <a:off x="3700622" y="5090813"/>
            <a:ext cx="92709" cy="441006"/>
          </a:xfrm>
          <a:prstGeom prst="rect">
            <a:avLst/>
          </a:prstGeom>
          <a:solidFill>
            <a:schemeClr val="accent1">
              <a:lumMod val="60000"/>
              <a:lumOff val="40000"/>
              <a:alpha val="76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28" name="Rectangle 127"/>
          <p:cNvSpPr/>
          <p:nvPr/>
        </p:nvSpPr>
        <p:spPr>
          <a:xfrm>
            <a:off x="3695891" y="5085184"/>
            <a:ext cx="110391" cy="482674"/>
          </a:xfrm>
          <a:prstGeom prst="rect">
            <a:avLst/>
          </a:prstGeom>
          <a:solidFill>
            <a:schemeClr val="accent2">
              <a:alpha val="57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40" name="Forme libre 39"/>
          <p:cNvSpPr/>
          <p:nvPr/>
        </p:nvSpPr>
        <p:spPr>
          <a:xfrm>
            <a:off x="3743623" y="2850878"/>
            <a:ext cx="2957819" cy="2457200"/>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527 w 3383522"/>
              <a:gd name="connsiteY0" fmla="*/ 0 h 2376237"/>
              <a:gd name="connsiteX1" fmla="*/ 3324902 w 3383522"/>
              <a:gd name="connsiteY1" fmla="*/ 579020 h 2376237"/>
              <a:gd name="connsiteX2" fmla="*/ 2926857 w 3383522"/>
              <a:gd name="connsiteY2" fmla="*/ 849730 h 2376237"/>
              <a:gd name="connsiteX3" fmla="*/ 1663541 w 3383522"/>
              <a:gd name="connsiteY3" fmla="*/ 1172076 h 2376237"/>
              <a:gd name="connsiteX4" fmla="*/ 385186 w 3383522"/>
              <a:gd name="connsiteY4" fmla="*/ 1522496 h 2376237"/>
              <a:gd name="connsiteX5" fmla="*/ 176 w 3383522"/>
              <a:gd name="connsiteY5" fmla="*/ 2376237 h 2376237"/>
              <a:gd name="connsiteX0" fmla="*/ 3397200 w 3403131"/>
              <a:gd name="connsiteY0" fmla="*/ 0 h 2457200"/>
              <a:gd name="connsiteX1" fmla="*/ 3324902 w 3403131"/>
              <a:gd name="connsiteY1" fmla="*/ 659983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4661"/>
              <a:gd name="connsiteY0" fmla="*/ 0 h 2457200"/>
              <a:gd name="connsiteX1" fmla="*/ 3333127 w 3404661"/>
              <a:gd name="connsiteY1" fmla="*/ 667126 h 2457200"/>
              <a:gd name="connsiteX2" fmla="*/ 2926857 w 3404661"/>
              <a:gd name="connsiteY2" fmla="*/ 930693 h 2457200"/>
              <a:gd name="connsiteX3" fmla="*/ 1663541 w 3404661"/>
              <a:gd name="connsiteY3" fmla="*/ 1253039 h 2457200"/>
              <a:gd name="connsiteX4" fmla="*/ 385186 w 3404661"/>
              <a:gd name="connsiteY4" fmla="*/ 1603459 h 2457200"/>
              <a:gd name="connsiteX5" fmla="*/ 176 w 3404661"/>
              <a:gd name="connsiteY5" fmla="*/ 2457200 h 2457200"/>
              <a:gd name="connsiteX0" fmla="*/ 3397200 w 3403131"/>
              <a:gd name="connsiteY0" fmla="*/ 0 h 2457200"/>
              <a:gd name="connsiteX1" fmla="*/ 3324904 w 3403131"/>
              <a:gd name="connsiteY1" fmla="*/ 664745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5282"/>
              <a:gd name="connsiteY0" fmla="*/ 0 h 2457200"/>
              <a:gd name="connsiteX1" fmla="*/ 3335870 w 3405282"/>
              <a:gd name="connsiteY1" fmla="*/ 664745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5282" h="2457200">
                <a:moveTo>
                  <a:pt x="3397200" y="0"/>
                </a:moveTo>
                <a:cubicBezTo>
                  <a:pt x="3411905" y="279400"/>
                  <a:pt x="3414261" y="502487"/>
                  <a:pt x="3335870" y="657602"/>
                </a:cubicBezTo>
                <a:cubicBezTo>
                  <a:pt x="3257480" y="812718"/>
                  <a:pt x="3205579" y="831453"/>
                  <a:pt x="2926857" y="930693"/>
                </a:cubicBezTo>
                <a:cubicBezTo>
                  <a:pt x="2648135" y="1029933"/>
                  <a:pt x="2087153" y="1140911"/>
                  <a:pt x="1663541" y="1253039"/>
                </a:cubicBezTo>
                <a:cubicBezTo>
                  <a:pt x="1239929" y="1365167"/>
                  <a:pt x="633839" y="1478965"/>
                  <a:pt x="385186" y="1603459"/>
                </a:cubicBezTo>
                <a:cubicBezTo>
                  <a:pt x="136533" y="1727953"/>
                  <a:pt x="-5729" y="1937001"/>
                  <a:pt x="176" y="2457200"/>
                </a:cubicBezTo>
              </a:path>
            </a:pathLst>
          </a:custGeom>
          <a:noFill/>
          <a:ln w="114300">
            <a:solidFill>
              <a:schemeClr val="tx1"/>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Rectangle 22"/>
          <p:cNvSpPr/>
          <p:nvPr/>
        </p:nvSpPr>
        <p:spPr>
          <a:xfrm rot="1078792" flipV="1">
            <a:off x="6140348" y="1505422"/>
            <a:ext cx="127624" cy="1337687"/>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624" h="1286949">
                <a:moveTo>
                  <a:pt x="0" y="0"/>
                </a:moveTo>
                <a:lnTo>
                  <a:pt x="122724" y="44161"/>
                </a:lnTo>
                <a:cubicBezTo>
                  <a:pt x="124357" y="458424"/>
                  <a:pt x="125991" y="872686"/>
                  <a:pt x="127624" y="1286949"/>
                </a:cubicBezTo>
                <a:lnTo>
                  <a:pt x="448" y="1254256"/>
                </a:lnTo>
                <a:cubicBezTo>
                  <a:pt x="299" y="836171"/>
                  <a:pt x="149" y="418085"/>
                  <a:pt x="0"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à coins arrondis 72"/>
          <p:cNvSpPr/>
          <p:nvPr/>
        </p:nvSpPr>
        <p:spPr>
          <a:xfrm flipV="1">
            <a:off x="5769936" y="5560026"/>
            <a:ext cx="52969" cy="940158"/>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74" name="Rectangle à coins arrondis 73"/>
          <p:cNvSpPr/>
          <p:nvPr/>
        </p:nvSpPr>
        <p:spPr>
          <a:xfrm rot="21480000" flipV="1">
            <a:off x="5833829" y="5556362"/>
            <a:ext cx="54241" cy="947487"/>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cxnSp>
        <p:nvCxnSpPr>
          <p:cNvPr id="90" name="Connecteur droit 89"/>
          <p:cNvCxnSpPr/>
          <p:nvPr/>
        </p:nvCxnSpPr>
        <p:spPr>
          <a:xfrm flipH="1">
            <a:off x="6696737" y="1257791"/>
            <a:ext cx="2" cy="594405"/>
          </a:xfrm>
          <a:prstGeom prst="line">
            <a:avLst/>
          </a:prstGeom>
          <a:ln w="9842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97" name="Forme libre 96"/>
          <p:cNvSpPr/>
          <p:nvPr/>
        </p:nvSpPr>
        <p:spPr>
          <a:xfrm>
            <a:off x="3749003" y="2835400"/>
            <a:ext cx="2947058" cy="2488156"/>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2893" h="2488156">
                <a:moveTo>
                  <a:pt x="3384625" y="0"/>
                </a:moveTo>
                <a:cubicBezTo>
                  <a:pt x="3399330" y="279400"/>
                  <a:pt x="3402140" y="530664"/>
                  <a:pt x="3326034" y="690939"/>
                </a:cubicBezTo>
                <a:cubicBezTo>
                  <a:pt x="3249928" y="851214"/>
                  <a:pt x="3109632" y="891381"/>
                  <a:pt x="2927989" y="961649"/>
                </a:cubicBezTo>
                <a:cubicBezTo>
                  <a:pt x="2746346" y="1031917"/>
                  <a:pt x="2088285" y="1171867"/>
                  <a:pt x="1664673" y="1283995"/>
                </a:cubicBezTo>
                <a:cubicBezTo>
                  <a:pt x="1241061" y="1396123"/>
                  <a:pt x="634971" y="1509921"/>
                  <a:pt x="386318" y="1634415"/>
                </a:cubicBezTo>
                <a:cubicBezTo>
                  <a:pt x="137665" y="1758909"/>
                  <a:pt x="-15885" y="1979246"/>
                  <a:pt x="1308" y="2488156"/>
                </a:cubicBezTo>
              </a:path>
            </a:pathLst>
          </a:custGeom>
          <a:noFill/>
          <a:ln w="114300">
            <a:solidFill>
              <a:schemeClr val="accent1">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Forme libre 129"/>
          <p:cNvSpPr/>
          <p:nvPr/>
        </p:nvSpPr>
        <p:spPr>
          <a:xfrm>
            <a:off x="3749003" y="2835400"/>
            <a:ext cx="2947058" cy="2488156"/>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2893" h="2488156">
                <a:moveTo>
                  <a:pt x="3384625" y="0"/>
                </a:moveTo>
                <a:cubicBezTo>
                  <a:pt x="3399330" y="279400"/>
                  <a:pt x="3402140" y="530664"/>
                  <a:pt x="3326034" y="690939"/>
                </a:cubicBezTo>
                <a:cubicBezTo>
                  <a:pt x="3249928" y="851214"/>
                  <a:pt x="3109632" y="891381"/>
                  <a:pt x="2927989" y="961649"/>
                </a:cubicBezTo>
                <a:cubicBezTo>
                  <a:pt x="2746346" y="1031917"/>
                  <a:pt x="2088285" y="1171867"/>
                  <a:pt x="1664673" y="1283995"/>
                </a:cubicBezTo>
                <a:cubicBezTo>
                  <a:pt x="1241061" y="1396123"/>
                  <a:pt x="634971" y="1509921"/>
                  <a:pt x="386318" y="1634415"/>
                </a:cubicBezTo>
                <a:cubicBezTo>
                  <a:pt x="137665" y="1758909"/>
                  <a:pt x="-15885" y="1979246"/>
                  <a:pt x="1308" y="2488156"/>
                </a:cubicBezTo>
              </a:path>
            </a:pathLst>
          </a:custGeom>
          <a:noFill/>
          <a:ln w="114300">
            <a:solidFill>
              <a:schemeClr val="accent2">
                <a:lumMod val="7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Rectangle à coins arrondis 120"/>
          <p:cNvSpPr/>
          <p:nvPr/>
        </p:nvSpPr>
        <p:spPr>
          <a:xfrm rot="20760000" flipV="1">
            <a:off x="4966762" y="5556362"/>
            <a:ext cx="54241" cy="947487"/>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22" name="Rectangle à coins arrondis 121"/>
          <p:cNvSpPr/>
          <p:nvPr/>
        </p:nvSpPr>
        <p:spPr>
          <a:xfrm rot="20760000" flipV="1">
            <a:off x="5394236" y="5556362"/>
            <a:ext cx="54241" cy="947487"/>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23" name="Rectangle à coins arrondis 122"/>
          <p:cNvSpPr/>
          <p:nvPr/>
        </p:nvSpPr>
        <p:spPr>
          <a:xfrm rot="20760000" flipV="1">
            <a:off x="5825918" y="5556362"/>
            <a:ext cx="54241" cy="947487"/>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24" name="Rectangle à coins arrondis 123"/>
          <p:cNvSpPr/>
          <p:nvPr/>
        </p:nvSpPr>
        <p:spPr>
          <a:xfrm rot="20760000" flipV="1">
            <a:off x="4546843" y="5556362"/>
            <a:ext cx="54241" cy="947487"/>
          </a:xfrm>
          <a:prstGeom prst="roundRect">
            <a:avLst>
              <a:gd name="adj" fmla="val 50000"/>
            </a:avLst>
          </a:prstGeom>
          <a:solidFill>
            <a:schemeClr val="bg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grpSp>
        <p:nvGrpSpPr>
          <p:cNvPr id="113" name="Groupe 112"/>
          <p:cNvGrpSpPr/>
          <p:nvPr/>
        </p:nvGrpSpPr>
        <p:grpSpPr>
          <a:xfrm>
            <a:off x="5313000" y="5512735"/>
            <a:ext cx="3291448" cy="1008112"/>
            <a:chOff x="251520" y="2852936"/>
            <a:chExt cx="3291448" cy="1008112"/>
          </a:xfrm>
          <a:gradFill>
            <a:gsLst>
              <a:gs pos="14000">
                <a:schemeClr val="bg1"/>
              </a:gs>
              <a:gs pos="47000">
                <a:schemeClr val="bg1">
                  <a:lumMod val="50000"/>
                  <a:lumOff val="50000"/>
                </a:schemeClr>
              </a:gs>
              <a:gs pos="84000">
                <a:schemeClr val="bg1"/>
              </a:gs>
            </a:gsLst>
            <a:lin ang="5400000" scaled="0"/>
          </a:gradFill>
        </p:grpSpPr>
        <p:sp>
          <p:nvSpPr>
            <p:cNvPr id="115" name="Rectangle 114"/>
            <p:cNvSpPr/>
            <p:nvPr/>
          </p:nvSpPr>
          <p:spPr>
            <a:xfrm>
              <a:off x="671032" y="3253172"/>
              <a:ext cx="2871936" cy="207640"/>
            </a:xfrm>
            <a:prstGeom prst="rect">
              <a:avLst/>
            </a:prstGeom>
            <a:gradFill>
              <a:gsLst>
                <a:gs pos="14000">
                  <a:schemeClr val="bg1"/>
                </a:gs>
                <a:gs pos="47000">
                  <a:schemeClr val="bg1">
                    <a:lumMod val="50000"/>
                    <a:lumOff val="50000"/>
                  </a:schemeClr>
                </a:gs>
                <a:gs pos="84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p:cNvSpPr/>
            <p:nvPr/>
          </p:nvSpPr>
          <p:spPr>
            <a:xfrm>
              <a:off x="251520" y="285293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7" name="Rectangle à coins arrondis 116"/>
          <p:cNvSpPr/>
          <p:nvPr/>
        </p:nvSpPr>
        <p:spPr>
          <a:xfrm rot="120000">
            <a:off x="5963996" y="5557999"/>
            <a:ext cx="49711" cy="944213"/>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18" name="Rectangle à coins arrondis 117"/>
          <p:cNvSpPr/>
          <p:nvPr/>
        </p:nvSpPr>
        <p:spPr>
          <a:xfrm rot="120000">
            <a:off x="6048149" y="5545061"/>
            <a:ext cx="51888" cy="970089"/>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19" name="Rectangle à coins arrondis 118"/>
          <p:cNvSpPr/>
          <p:nvPr/>
        </p:nvSpPr>
        <p:spPr>
          <a:xfrm rot="120000">
            <a:off x="6134477" y="5549148"/>
            <a:ext cx="51532" cy="961915"/>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75" name="Rectangle à coins arrondis 74"/>
          <p:cNvSpPr/>
          <p:nvPr/>
        </p:nvSpPr>
        <p:spPr>
          <a:xfrm rot="120000">
            <a:off x="5881397" y="5555395"/>
            <a:ext cx="48157" cy="949421"/>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76" name="Rectangle à coins arrondis 75"/>
          <p:cNvSpPr/>
          <p:nvPr/>
        </p:nvSpPr>
        <p:spPr>
          <a:xfrm rot="240000">
            <a:off x="5798855" y="5554554"/>
            <a:ext cx="48099" cy="951102"/>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98" name="Rectangle à coins arrondis 97"/>
          <p:cNvSpPr/>
          <p:nvPr/>
        </p:nvSpPr>
        <p:spPr>
          <a:xfrm rot="840000">
            <a:off x="4341338" y="5554554"/>
            <a:ext cx="48099" cy="951102"/>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99" name="Rectangle à coins arrondis 98"/>
          <p:cNvSpPr/>
          <p:nvPr/>
        </p:nvSpPr>
        <p:spPr>
          <a:xfrm rot="840000">
            <a:off x="4758366" y="5557999"/>
            <a:ext cx="49711" cy="944213"/>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00" name="Rectangle à coins arrondis 99"/>
          <p:cNvSpPr/>
          <p:nvPr/>
        </p:nvSpPr>
        <p:spPr>
          <a:xfrm rot="840000">
            <a:off x="5177219" y="5557999"/>
            <a:ext cx="49711" cy="944213"/>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01" name="Rectangle à coins arrondis 100"/>
          <p:cNvSpPr/>
          <p:nvPr/>
        </p:nvSpPr>
        <p:spPr>
          <a:xfrm rot="840000">
            <a:off x="5618056" y="5557999"/>
            <a:ext cx="49711" cy="944213"/>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02" name="Rectangle à coins arrondis 101"/>
          <p:cNvSpPr/>
          <p:nvPr/>
        </p:nvSpPr>
        <p:spPr>
          <a:xfrm rot="840000">
            <a:off x="6047534" y="5557999"/>
            <a:ext cx="49711" cy="944213"/>
          </a:xfrm>
          <a:prstGeom prst="roundRect">
            <a:avLst>
              <a:gd name="adj" fmla="val 5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26" name="Flèche vers le haut 125"/>
          <p:cNvSpPr/>
          <p:nvPr/>
        </p:nvSpPr>
        <p:spPr>
          <a:xfrm>
            <a:off x="6987303" y="308788"/>
            <a:ext cx="282841" cy="1256370"/>
          </a:xfrm>
          <a:prstGeom prst="upArrow">
            <a:avLst/>
          </a:prstGeom>
          <a:solidFill>
            <a:srgbClr val="92D050"/>
          </a:solidFill>
          <a:ln>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endParaRPr lang="fr-FR" dirty="0">
              <a:solidFill>
                <a:schemeClr val="bg1"/>
              </a:solidFill>
            </a:endParaRPr>
          </a:p>
        </p:txBody>
      </p:sp>
      <p:pic>
        <p:nvPicPr>
          <p:cNvPr id="31" name="Imag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7440" y="170928"/>
            <a:ext cx="5064314" cy="6418558"/>
          </a:xfrm>
          <a:prstGeom prst="rect">
            <a:avLst/>
          </a:prstGeom>
        </p:spPr>
      </p:pic>
      <p:grpSp>
        <p:nvGrpSpPr>
          <p:cNvPr id="84" name="Groupe 83"/>
          <p:cNvGrpSpPr/>
          <p:nvPr/>
        </p:nvGrpSpPr>
        <p:grpSpPr>
          <a:xfrm>
            <a:off x="4861724" y="740835"/>
            <a:ext cx="1582484" cy="1356189"/>
            <a:chOff x="4636352" y="653233"/>
            <a:chExt cx="1582484" cy="1356189"/>
          </a:xfrm>
        </p:grpSpPr>
        <p:sp>
          <p:nvSpPr>
            <p:cNvPr id="85" name="Forme libre 84"/>
            <p:cNvSpPr/>
            <p:nvPr/>
          </p:nvSpPr>
          <p:spPr>
            <a:xfrm>
              <a:off x="4696178" y="980728"/>
              <a:ext cx="1174044" cy="1028694"/>
            </a:xfrm>
            <a:custGeom>
              <a:avLst/>
              <a:gdLst>
                <a:gd name="connsiteX0" fmla="*/ 1174044 w 1174044"/>
                <a:gd name="connsiteY0" fmla="*/ 0 h 1286933"/>
                <a:gd name="connsiteX1" fmla="*/ 0 w 1174044"/>
                <a:gd name="connsiteY1" fmla="*/ 0 h 1286933"/>
                <a:gd name="connsiteX2" fmla="*/ 22578 w 1174044"/>
                <a:gd name="connsiteY2" fmla="*/ 1286933 h 1286933"/>
                <a:gd name="connsiteX3" fmla="*/ 169333 w 1174044"/>
                <a:gd name="connsiteY3" fmla="*/ 1286933 h 1286933"/>
              </a:gdLst>
              <a:ahLst/>
              <a:cxnLst>
                <a:cxn ang="0">
                  <a:pos x="connsiteX0" y="connsiteY0"/>
                </a:cxn>
                <a:cxn ang="0">
                  <a:pos x="connsiteX1" y="connsiteY1"/>
                </a:cxn>
                <a:cxn ang="0">
                  <a:pos x="connsiteX2" y="connsiteY2"/>
                </a:cxn>
                <a:cxn ang="0">
                  <a:pos x="connsiteX3" y="connsiteY3"/>
                </a:cxn>
              </a:cxnLst>
              <a:rect l="l" t="t" r="r" b="b"/>
              <a:pathLst>
                <a:path w="1174044" h="1286933">
                  <a:moveTo>
                    <a:pt x="1174044" y="0"/>
                  </a:moveTo>
                  <a:lnTo>
                    <a:pt x="0" y="0"/>
                  </a:lnTo>
                  <a:lnTo>
                    <a:pt x="22578" y="1286933"/>
                  </a:lnTo>
                  <a:lnTo>
                    <a:pt x="169333" y="1286933"/>
                  </a:lnTo>
                </a:path>
              </a:pathLst>
            </a:custGeom>
            <a:noFill/>
            <a:ln w="38100">
              <a:solidFill>
                <a:srgbClr val="FF0000"/>
              </a:solidFill>
              <a:headEnd type="none" w="med" len="med"/>
              <a:tailEnd type="arrow"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ZoneTexte 85"/>
            <p:cNvSpPr txBox="1"/>
            <p:nvPr/>
          </p:nvSpPr>
          <p:spPr>
            <a:xfrm>
              <a:off x="4636352" y="653233"/>
              <a:ext cx="1582484" cy="646331"/>
            </a:xfrm>
            <a:prstGeom prst="rect">
              <a:avLst/>
            </a:prstGeom>
            <a:noFill/>
          </p:spPr>
          <p:txBody>
            <a:bodyPr wrap="none" rtlCol="0">
              <a:spAutoFit/>
            </a:bodyPr>
            <a:lstStyle/>
            <a:p>
              <a:r>
                <a:rPr lang="fr-FR" dirty="0" smtClean="0">
                  <a:solidFill>
                    <a:srgbClr val="FF0000"/>
                  </a:solidFill>
                </a:rPr>
                <a:t>Commande </a:t>
              </a:r>
              <a:br>
                <a:rPr lang="fr-FR" dirty="0" smtClean="0">
                  <a:solidFill>
                    <a:srgbClr val="FF0000"/>
                  </a:solidFill>
                </a:rPr>
              </a:br>
              <a:r>
                <a:rPr lang="fr-FR" dirty="0" smtClean="0">
                  <a:solidFill>
                    <a:srgbClr val="FF0000"/>
                  </a:solidFill>
                </a:rPr>
                <a:t>distributeur</a:t>
              </a:r>
              <a:endParaRPr lang="fr-FR" dirty="0">
                <a:solidFill>
                  <a:srgbClr val="FF0000"/>
                </a:solidFill>
              </a:endParaRPr>
            </a:p>
          </p:txBody>
        </p:sp>
      </p:grpSp>
      <p:sp>
        <p:nvSpPr>
          <p:cNvPr id="87" name="ZoneTexte 86"/>
          <p:cNvSpPr txBox="1"/>
          <p:nvPr/>
        </p:nvSpPr>
        <p:spPr>
          <a:xfrm>
            <a:off x="5153665" y="259609"/>
            <a:ext cx="1298753" cy="369332"/>
          </a:xfrm>
          <a:prstGeom prst="rect">
            <a:avLst/>
          </a:prstGeom>
          <a:noFill/>
        </p:spPr>
        <p:txBody>
          <a:bodyPr wrap="none" rtlCol="0">
            <a:spAutoFit/>
          </a:bodyPr>
          <a:lstStyle/>
          <a:p>
            <a:r>
              <a:rPr lang="fr-FR" b="1" dirty="0" smtClean="0"/>
              <a:t>Pression</a:t>
            </a:r>
            <a:endParaRPr lang="fr-FR" b="1" dirty="0"/>
          </a:p>
        </p:txBody>
      </p:sp>
      <p:grpSp>
        <p:nvGrpSpPr>
          <p:cNvPr id="88" name="Groupe 87"/>
          <p:cNvGrpSpPr/>
          <p:nvPr/>
        </p:nvGrpSpPr>
        <p:grpSpPr>
          <a:xfrm>
            <a:off x="7236296" y="740835"/>
            <a:ext cx="1582484" cy="1356189"/>
            <a:chOff x="7582676" y="653233"/>
            <a:chExt cx="1582484" cy="1356189"/>
          </a:xfrm>
        </p:grpSpPr>
        <p:sp>
          <p:nvSpPr>
            <p:cNvPr id="89" name="Forme libre 88"/>
            <p:cNvSpPr/>
            <p:nvPr/>
          </p:nvSpPr>
          <p:spPr>
            <a:xfrm flipH="1">
              <a:off x="7888672" y="980728"/>
              <a:ext cx="1174044" cy="1028694"/>
            </a:xfrm>
            <a:custGeom>
              <a:avLst/>
              <a:gdLst>
                <a:gd name="connsiteX0" fmla="*/ 1174044 w 1174044"/>
                <a:gd name="connsiteY0" fmla="*/ 0 h 1286933"/>
                <a:gd name="connsiteX1" fmla="*/ 0 w 1174044"/>
                <a:gd name="connsiteY1" fmla="*/ 0 h 1286933"/>
                <a:gd name="connsiteX2" fmla="*/ 22578 w 1174044"/>
                <a:gd name="connsiteY2" fmla="*/ 1286933 h 1286933"/>
                <a:gd name="connsiteX3" fmla="*/ 169333 w 1174044"/>
                <a:gd name="connsiteY3" fmla="*/ 1286933 h 1286933"/>
              </a:gdLst>
              <a:ahLst/>
              <a:cxnLst>
                <a:cxn ang="0">
                  <a:pos x="connsiteX0" y="connsiteY0"/>
                </a:cxn>
                <a:cxn ang="0">
                  <a:pos x="connsiteX1" y="connsiteY1"/>
                </a:cxn>
                <a:cxn ang="0">
                  <a:pos x="connsiteX2" y="connsiteY2"/>
                </a:cxn>
                <a:cxn ang="0">
                  <a:pos x="connsiteX3" y="connsiteY3"/>
                </a:cxn>
              </a:cxnLst>
              <a:rect l="l" t="t" r="r" b="b"/>
              <a:pathLst>
                <a:path w="1174044" h="1286933">
                  <a:moveTo>
                    <a:pt x="1174044" y="0"/>
                  </a:moveTo>
                  <a:lnTo>
                    <a:pt x="0" y="0"/>
                  </a:lnTo>
                  <a:lnTo>
                    <a:pt x="22578" y="1286933"/>
                  </a:lnTo>
                  <a:lnTo>
                    <a:pt x="169333" y="1286933"/>
                  </a:lnTo>
                </a:path>
              </a:pathLst>
            </a:custGeom>
            <a:noFill/>
            <a:ln w="38100">
              <a:solidFill>
                <a:srgbClr val="FF0000"/>
              </a:solidFill>
              <a:headEnd type="none" w="med" len="med"/>
              <a:tailEnd type="arrow"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ZoneTexte 95"/>
            <p:cNvSpPr txBox="1"/>
            <p:nvPr/>
          </p:nvSpPr>
          <p:spPr>
            <a:xfrm>
              <a:off x="7582676" y="653233"/>
              <a:ext cx="1582484" cy="646331"/>
            </a:xfrm>
            <a:prstGeom prst="rect">
              <a:avLst/>
            </a:prstGeom>
            <a:noFill/>
          </p:spPr>
          <p:txBody>
            <a:bodyPr wrap="none" rtlCol="0">
              <a:spAutoFit/>
            </a:bodyPr>
            <a:lstStyle/>
            <a:p>
              <a:r>
                <a:rPr lang="fr-FR" dirty="0" smtClean="0">
                  <a:solidFill>
                    <a:srgbClr val="FF0000"/>
                  </a:solidFill>
                </a:rPr>
                <a:t>Commande </a:t>
              </a:r>
              <a:br>
                <a:rPr lang="fr-FR" dirty="0" smtClean="0">
                  <a:solidFill>
                    <a:srgbClr val="FF0000"/>
                  </a:solidFill>
                </a:rPr>
              </a:br>
              <a:r>
                <a:rPr lang="fr-FR" dirty="0" smtClean="0">
                  <a:solidFill>
                    <a:srgbClr val="FF0000"/>
                  </a:solidFill>
                </a:rPr>
                <a:t>distributeur</a:t>
              </a:r>
              <a:endParaRPr lang="fr-FR" dirty="0">
                <a:solidFill>
                  <a:srgbClr val="FF0000"/>
                </a:solidFill>
              </a:endParaRPr>
            </a:p>
          </p:txBody>
        </p:sp>
      </p:grpSp>
      <p:sp>
        <p:nvSpPr>
          <p:cNvPr id="107" name="ZoneTexte 106"/>
          <p:cNvSpPr txBox="1"/>
          <p:nvPr/>
        </p:nvSpPr>
        <p:spPr>
          <a:xfrm>
            <a:off x="7164288" y="259609"/>
            <a:ext cx="1943161" cy="369332"/>
          </a:xfrm>
          <a:prstGeom prst="rect">
            <a:avLst/>
          </a:prstGeom>
          <a:noFill/>
        </p:spPr>
        <p:txBody>
          <a:bodyPr wrap="none" rtlCol="0">
            <a:spAutoFit/>
          </a:bodyPr>
          <a:lstStyle/>
          <a:p>
            <a:r>
              <a:rPr lang="fr-FR" b="1" dirty="0" smtClean="0">
                <a:solidFill>
                  <a:srgbClr val="92D050"/>
                </a:solidFill>
              </a:rPr>
              <a:t>Echappement</a:t>
            </a:r>
            <a:endParaRPr lang="fr-FR" b="1" dirty="0">
              <a:solidFill>
                <a:srgbClr val="92D050"/>
              </a:solidFill>
            </a:endParaRPr>
          </a:p>
        </p:txBody>
      </p:sp>
      <p:sp>
        <p:nvSpPr>
          <p:cNvPr id="108" name="Rectangle 107"/>
          <p:cNvSpPr/>
          <p:nvPr/>
        </p:nvSpPr>
        <p:spPr>
          <a:xfrm>
            <a:off x="1977163" y="6516052"/>
            <a:ext cx="7166837" cy="369332"/>
          </a:xfrm>
          <a:prstGeom prst="rect">
            <a:avLst/>
          </a:prstGeom>
        </p:spPr>
        <p:txBody>
          <a:bodyPr wrap="square">
            <a:spAutoFit/>
          </a:bodyPr>
          <a:lstStyle/>
          <a:p>
            <a:r>
              <a:rPr lang="fr-FR" b="1" dirty="0"/>
              <a:t>Cliquez </a:t>
            </a:r>
            <a:r>
              <a:rPr lang="fr-FR" b="1" dirty="0" smtClean="0"/>
              <a:t>sur le distributeur </a:t>
            </a:r>
            <a:r>
              <a:rPr lang="fr-FR" b="1" dirty="0"/>
              <a:t>pour commander le chariot.</a:t>
            </a:r>
          </a:p>
        </p:txBody>
      </p:sp>
      <p:sp>
        <p:nvSpPr>
          <p:cNvPr id="77" name="Rectangle 76"/>
          <p:cNvSpPr/>
          <p:nvPr/>
        </p:nvSpPr>
        <p:spPr>
          <a:xfrm>
            <a:off x="3778854" y="-27384"/>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Rectangle 115"/>
          <p:cNvSpPr/>
          <p:nvPr/>
        </p:nvSpPr>
        <p:spPr>
          <a:xfrm>
            <a:off x="3784498" y="112675"/>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1"/>
    </p:custDataLst>
    <p:extLst>
      <p:ext uri="{BB962C8B-B14F-4D97-AF65-F5344CB8AC3E}">
        <p14:creationId xmlns:p14="http://schemas.microsoft.com/office/powerpoint/2010/main" val="19392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2" nodeType="withEffect">
                                  <p:stCondLst>
                                    <p:cond delay="0"/>
                                  </p:stCondLst>
                                  <p:childTnLst>
                                    <p:set>
                                      <p:cBhvr>
                                        <p:cTn id="6" dur="1" fill="hold">
                                          <p:stCondLst>
                                            <p:cond delay="0"/>
                                          </p:stCondLst>
                                        </p:cTn>
                                        <p:tgtEl>
                                          <p:spTgt spid="116"/>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25"/>
                                        </p:tgtEl>
                                        <p:attrNameLst>
                                          <p:attrName>style.visibility</p:attrName>
                                        </p:attrNameLst>
                                      </p:cBhvr>
                                      <p:to>
                                        <p:strVal val="hidden"/>
                                      </p:to>
                                    </p:set>
                                  </p:childTnLst>
                                </p:cTn>
                              </p:par>
                              <p:par>
                                <p:cTn id="9" presetID="1" presetClass="exit" presetSubtype="0" fill="hold" grpId="2" nodeType="withEffect">
                                  <p:stCondLst>
                                    <p:cond delay="0"/>
                                  </p:stCondLst>
                                  <p:childTnLst>
                                    <p:set>
                                      <p:cBhvr>
                                        <p:cTn id="10" dur="1" fill="hold">
                                          <p:stCondLst>
                                            <p:cond delay="0"/>
                                          </p:stCondLst>
                                        </p:cTn>
                                        <p:tgtEl>
                                          <p:spTgt spid="94"/>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67"/>
                                        </p:tgtEl>
                                        <p:attrNameLst>
                                          <p:attrName>style.visibility</p:attrName>
                                        </p:attrNameLst>
                                      </p:cBhvr>
                                      <p:to>
                                        <p:strVal val="hidden"/>
                                      </p:to>
                                    </p:set>
                                  </p:childTnLst>
                                </p:cTn>
                              </p:par>
                              <p:par>
                                <p:cTn id="13" presetID="1" presetClass="exit" presetSubtype="0" fill="hold" grpId="2" nodeType="withEffect">
                                  <p:stCondLst>
                                    <p:cond delay="0"/>
                                  </p:stCondLst>
                                  <p:childTnLst>
                                    <p:set>
                                      <p:cBhvr>
                                        <p:cTn id="14" dur="1" fill="hold">
                                          <p:stCondLst>
                                            <p:cond delay="0"/>
                                          </p:stCondLst>
                                        </p:cTn>
                                        <p:tgtEl>
                                          <p:spTgt spid="91"/>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90"/>
                                        </p:tgtEl>
                                        <p:attrNameLst>
                                          <p:attrName>style.visibility</p:attrName>
                                        </p:attrNameLst>
                                      </p:cBhvr>
                                      <p:to>
                                        <p:strVal val="hidden"/>
                                      </p:to>
                                    </p:set>
                                  </p:childTnLst>
                                </p:cTn>
                              </p:par>
                              <p:par>
                                <p:cTn id="17" presetID="1" presetClass="exit" presetSubtype="0" fill="hold" grpId="2" nodeType="withEffect">
                                  <p:stCondLst>
                                    <p:cond delay="0"/>
                                  </p:stCondLst>
                                  <p:childTnLst>
                                    <p:set>
                                      <p:cBhvr>
                                        <p:cTn id="18" dur="1" fill="hold">
                                          <p:stCondLst>
                                            <p:cond delay="0"/>
                                          </p:stCondLst>
                                        </p:cTn>
                                        <p:tgtEl>
                                          <p:spTgt spid="92"/>
                                        </p:tgtEl>
                                        <p:attrNameLst>
                                          <p:attrName>style.visibility</p:attrName>
                                        </p:attrNameLst>
                                      </p:cBhvr>
                                      <p:to>
                                        <p:strVal val="hidden"/>
                                      </p:to>
                                    </p:set>
                                  </p:childTnLst>
                                </p:cTn>
                              </p:par>
                              <p:par>
                                <p:cTn id="19" presetID="1" presetClass="exit" presetSubtype="0" fill="hold" grpId="2" nodeType="withEffect">
                                  <p:stCondLst>
                                    <p:cond delay="0"/>
                                  </p:stCondLst>
                                  <p:childTnLst>
                                    <p:set>
                                      <p:cBhvr>
                                        <p:cTn id="20" dur="1" fill="hold">
                                          <p:stCondLst>
                                            <p:cond delay="0"/>
                                          </p:stCondLst>
                                        </p:cTn>
                                        <p:tgtEl>
                                          <p:spTgt spid="128"/>
                                        </p:tgtEl>
                                        <p:attrNameLst>
                                          <p:attrName>style.visibility</p:attrName>
                                        </p:attrNameLst>
                                      </p:cBhvr>
                                      <p:to>
                                        <p:strVal val="hidden"/>
                                      </p:to>
                                    </p:set>
                                  </p:childTnLst>
                                </p:cTn>
                              </p:par>
                              <p:par>
                                <p:cTn id="21" presetID="1" presetClass="exit" presetSubtype="0" fill="hold" grpId="2" nodeType="withEffect">
                                  <p:stCondLst>
                                    <p:cond delay="0"/>
                                  </p:stCondLst>
                                  <p:childTnLst>
                                    <p:set>
                                      <p:cBhvr>
                                        <p:cTn id="22" dur="1" fill="hold">
                                          <p:stCondLst>
                                            <p:cond delay="0"/>
                                          </p:stCondLst>
                                        </p:cTn>
                                        <p:tgtEl>
                                          <p:spTgt spid="97"/>
                                        </p:tgtEl>
                                        <p:attrNameLst>
                                          <p:attrName>style.visibility</p:attrName>
                                        </p:attrNameLst>
                                      </p:cBhvr>
                                      <p:to>
                                        <p:strVal val="hidden"/>
                                      </p:to>
                                    </p:set>
                                  </p:childTnLst>
                                </p:cTn>
                              </p:par>
                              <p:par>
                                <p:cTn id="23" presetID="1" presetClass="exit" presetSubtype="0" fill="hold" grpId="2" nodeType="withEffect">
                                  <p:stCondLst>
                                    <p:cond delay="0"/>
                                  </p:stCondLst>
                                  <p:childTnLst>
                                    <p:set>
                                      <p:cBhvr>
                                        <p:cTn id="24" dur="1" fill="hold">
                                          <p:stCondLst>
                                            <p:cond delay="0"/>
                                          </p:stCondLst>
                                        </p:cTn>
                                        <p:tgtEl>
                                          <p:spTgt spid="130"/>
                                        </p:tgtEl>
                                        <p:attrNameLst>
                                          <p:attrName>style.visibility</p:attrName>
                                        </p:attrNameLst>
                                      </p:cBhvr>
                                      <p:to>
                                        <p:strVal val="hidden"/>
                                      </p:to>
                                    </p:set>
                                  </p:childTnLst>
                                </p:cTn>
                              </p:par>
                              <p:par>
                                <p:cTn id="25" presetID="1" presetClass="exit" presetSubtype="0" fill="hold" grpId="2" nodeType="withEffect">
                                  <p:stCondLst>
                                    <p:cond delay="0"/>
                                  </p:stCondLst>
                                  <p:childTnLst>
                                    <p:set>
                                      <p:cBhvr>
                                        <p:cTn id="26" dur="1" fill="hold">
                                          <p:stCondLst>
                                            <p:cond delay="0"/>
                                          </p:stCondLst>
                                        </p:cTn>
                                        <p:tgtEl>
                                          <p:spTgt spid="126"/>
                                        </p:tgtEl>
                                        <p:attrNameLst>
                                          <p:attrName>style.visibility</p:attrName>
                                        </p:attrNameLst>
                                      </p:cBhvr>
                                      <p:to>
                                        <p:strVal val="hidden"/>
                                      </p:to>
                                    </p:set>
                                  </p:childTnLst>
                                </p:cTn>
                              </p:par>
                              <p:par>
                                <p:cTn id="27" presetID="1" presetClass="exit" presetSubtype="0" fill="hold" grpId="6" nodeType="withEffect">
                                  <p:stCondLst>
                                    <p:cond delay="0"/>
                                  </p:stCondLst>
                                  <p:childTnLst>
                                    <p:set>
                                      <p:cBhvr>
                                        <p:cTn id="28" dur="1" fill="hold">
                                          <p:stCondLst>
                                            <p:cond delay="0"/>
                                          </p:stCondLst>
                                        </p:cTn>
                                        <p:tgtEl>
                                          <p:spTgt spid="10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13"/>
                                        </p:tgtEl>
                                        <p:attrNameLst>
                                          <p:attrName>style.visibility</p:attrName>
                                        </p:attrNameLst>
                                      </p:cBhvr>
                                      <p:to>
                                        <p:strVal val="hidden"/>
                                      </p:to>
                                    </p:set>
                                  </p:childTnLst>
                                </p:cTn>
                              </p:par>
                              <p:par>
                                <p:cTn id="31" presetID="1" presetClass="exit" presetSubtype="0" fill="hold" grpId="2" nodeType="withEffect">
                                  <p:stCondLst>
                                    <p:cond delay="0"/>
                                  </p:stCondLst>
                                  <p:childTnLst>
                                    <p:set>
                                      <p:cBhvr>
                                        <p:cTn id="32" dur="1" fill="hold">
                                          <p:stCondLst>
                                            <p:cond delay="0"/>
                                          </p:stCondLst>
                                        </p:cTn>
                                        <p:tgtEl>
                                          <p:spTgt spid="73"/>
                                        </p:tgtEl>
                                        <p:attrNameLst>
                                          <p:attrName>style.visibility</p:attrName>
                                        </p:attrNameLst>
                                      </p:cBhvr>
                                      <p:to>
                                        <p:strVal val="hidden"/>
                                      </p:to>
                                    </p:set>
                                  </p:childTnLst>
                                </p:cTn>
                              </p:par>
                              <p:par>
                                <p:cTn id="33" presetID="1" presetClass="exit" presetSubtype="0" fill="hold" grpId="7" nodeType="withEffect">
                                  <p:stCondLst>
                                    <p:cond delay="0"/>
                                  </p:stCondLst>
                                  <p:childTnLst>
                                    <p:set>
                                      <p:cBhvr>
                                        <p:cTn id="34" dur="1" fill="hold">
                                          <p:stCondLst>
                                            <p:cond delay="0"/>
                                          </p:stCondLst>
                                        </p:cTn>
                                        <p:tgtEl>
                                          <p:spTgt spid="76"/>
                                        </p:tgtEl>
                                        <p:attrNameLst>
                                          <p:attrName>style.visibility</p:attrName>
                                        </p:attrNameLst>
                                      </p:cBhvr>
                                      <p:to>
                                        <p:strVal val="hidden"/>
                                      </p:to>
                                    </p:set>
                                  </p:childTnLst>
                                </p:cTn>
                              </p:par>
                              <p:par>
                                <p:cTn id="35" presetID="1" presetClass="exit" presetSubtype="0" fill="hold" grpId="6" nodeType="withEffect">
                                  <p:stCondLst>
                                    <p:cond delay="0"/>
                                  </p:stCondLst>
                                  <p:childTnLst>
                                    <p:set>
                                      <p:cBhvr>
                                        <p:cTn id="36" dur="1" fill="hold">
                                          <p:stCondLst>
                                            <p:cond delay="0"/>
                                          </p:stCondLst>
                                        </p:cTn>
                                        <p:tgtEl>
                                          <p:spTgt spid="75"/>
                                        </p:tgtEl>
                                        <p:attrNameLst>
                                          <p:attrName>style.visibility</p:attrName>
                                        </p:attrNameLst>
                                      </p:cBhvr>
                                      <p:to>
                                        <p:strVal val="hidden"/>
                                      </p:to>
                                    </p:set>
                                  </p:childTnLst>
                                </p:cTn>
                              </p:par>
                              <p:par>
                                <p:cTn id="37" presetID="1" presetClass="exit" presetSubtype="0" fill="hold" grpId="6" nodeType="withEffect">
                                  <p:stCondLst>
                                    <p:cond delay="0"/>
                                  </p:stCondLst>
                                  <p:childTnLst>
                                    <p:set>
                                      <p:cBhvr>
                                        <p:cTn id="38" dur="1" fill="hold">
                                          <p:stCondLst>
                                            <p:cond delay="0"/>
                                          </p:stCondLst>
                                        </p:cTn>
                                        <p:tgtEl>
                                          <p:spTgt spid="117"/>
                                        </p:tgtEl>
                                        <p:attrNameLst>
                                          <p:attrName>style.visibility</p:attrName>
                                        </p:attrNameLst>
                                      </p:cBhvr>
                                      <p:to>
                                        <p:strVal val="hidden"/>
                                      </p:to>
                                    </p:set>
                                  </p:childTnLst>
                                </p:cTn>
                              </p:par>
                              <p:par>
                                <p:cTn id="39" presetID="1" presetClass="exit" presetSubtype="0" fill="hold" grpId="6" nodeType="withEffect">
                                  <p:stCondLst>
                                    <p:cond delay="0"/>
                                  </p:stCondLst>
                                  <p:childTnLst>
                                    <p:set>
                                      <p:cBhvr>
                                        <p:cTn id="40" dur="1" fill="hold">
                                          <p:stCondLst>
                                            <p:cond delay="0"/>
                                          </p:stCondLst>
                                        </p:cTn>
                                        <p:tgtEl>
                                          <p:spTgt spid="118"/>
                                        </p:tgtEl>
                                        <p:attrNameLst>
                                          <p:attrName>style.visibility</p:attrName>
                                        </p:attrNameLst>
                                      </p:cBhvr>
                                      <p:to>
                                        <p:strVal val="hidden"/>
                                      </p:to>
                                    </p:set>
                                  </p:childTnLst>
                                </p:cTn>
                              </p:par>
                              <p:par>
                                <p:cTn id="41" presetID="1" presetClass="exit" presetSubtype="0" fill="hold" grpId="6" nodeType="withEffect">
                                  <p:stCondLst>
                                    <p:cond delay="0"/>
                                  </p:stCondLst>
                                  <p:childTnLst>
                                    <p:set>
                                      <p:cBhvr>
                                        <p:cTn id="42" dur="1" fill="hold">
                                          <p:stCondLst>
                                            <p:cond delay="0"/>
                                          </p:stCondLst>
                                        </p:cTn>
                                        <p:tgtEl>
                                          <p:spTgt spid="119"/>
                                        </p:tgtEl>
                                        <p:attrNameLst>
                                          <p:attrName>style.visibility</p:attrName>
                                        </p:attrNameLst>
                                      </p:cBhvr>
                                      <p:to>
                                        <p:strVal val="hidden"/>
                                      </p:to>
                                    </p:set>
                                  </p:childTnLst>
                                </p:cTn>
                              </p:par>
                              <p:par>
                                <p:cTn id="43" presetID="1" presetClass="exit" presetSubtype="0" fill="hold" grpId="6" nodeType="withEffect">
                                  <p:stCondLst>
                                    <p:cond delay="0"/>
                                  </p:stCondLst>
                                  <p:childTnLst>
                                    <p:set>
                                      <p:cBhvr>
                                        <p:cTn id="44" dur="1" fill="hold">
                                          <p:stCondLst>
                                            <p:cond delay="0"/>
                                          </p:stCondLst>
                                        </p:cTn>
                                        <p:tgtEl>
                                          <p:spTgt spid="74"/>
                                        </p:tgtEl>
                                        <p:attrNameLst>
                                          <p:attrName>style.visibility</p:attrName>
                                        </p:attrNameLst>
                                      </p:cBhvr>
                                      <p:to>
                                        <p:strVal val="hidden"/>
                                      </p:to>
                                    </p:set>
                                  </p:childTnLst>
                                </p:cTn>
                              </p:par>
                              <p:par>
                                <p:cTn id="45" presetID="1" presetClass="exit" presetSubtype="0" fill="hold" grpId="6" nodeType="withEffect">
                                  <p:stCondLst>
                                    <p:cond delay="0"/>
                                  </p:stCondLst>
                                  <p:childTnLst>
                                    <p:set>
                                      <p:cBhvr>
                                        <p:cTn id="46" dur="1" fill="hold">
                                          <p:stCondLst>
                                            <p:cond delay="0"/>
                                          </p:stCondLst>
                                        </p:cTn>
                                        <p:tgtEl>
                                          <p:spTgt spid="109"/>
                                        </p:tgtEl>
                                        <p:attrNameLst>
                                          <p:attrName>style.visibility</p:attrName>
                                        </p:attrNameLst>
                                      </p:cBhvr>
                                      <p:to>
                                        <p:strVal val="hidden"/>
                                      </p:to>
                                    </p:set>
                                  </p:childTnLst>
                                </p:cTn>
                              </p:par>
                              <p:par>
                                <p:cTn id="47" presetID="1" presetClass="exit" presetSubtype="0" fill="hold" grpId="6" nodeType="withEffect">
                                  <p:stCondLst>
                                    <p:cond delay="0"/>
                                  </p:stCondLst>
                                  <p:childTnLst>
                                    <p:set>
                                      <p:cBhvr>
                                        <p:cTn id="48" dur="1" fill="hold">
                                          <p:stCondLst>
                                            <p:cond delay="0"/>
                                          </p:stCondLst>
                                        </p:cTn>
                                        <p:tgtEl>
                                          <p:spTgt spid="110"/>
                                        </p:tgtEl>
                                        <p:attrNameLst>
                                          <p:attrName>style.visibility</p:attrName>
                                        </p:attrNameLst>
                                      </p:cBhvr>
                                      <p:to>
                                        <p:strVal val="hidden"/>
                                      </p:to>
                                    </p:set>
                                  </p:childTnLst>
                                </p:cTn>
                              </p:par>
                              <p:par>
                                <p:cTn id="49" presetID="1" presetClass="exit" presetSubtype="0" fill="hold" grpId="6" nodeType="withEffect">
                                  <p:stCondLst>
                                    <p:cond delay="0"/>
                                  </p:stCondLst>
                                  <p:childTnLst>
                                    <p:set>
                                      <p:cBhvr>
                                        <p:cTn id="50" dur="1" fill="hold">
                                          <p:stCondLst>
                                            <p:cond delay="0"/>
                                          </p:stCondLst>
                                        </p:cTn>
                                        <p:tgtEl>
                                          <p:spTgt spid="111"/>
                                        </p:tgtEl>
                                        <p:attrNameLst>
                                          <p:attrName>style.visibility</p:attrName>
                                        </p:attrNameLst>
                                      </p:cBhvr>
                                      <p:to>
                                        <p:strVal val="hidden"/>
                                      </p:to>
                                    </p:set>
                                  </p:childTnLst>
                                </p:cTn>
                              </p:par>
                              <p:par>
                                <p:cTn id="51" presetID="1" presetClass="exit" presetSubtype="0" fill="hold" grpId="8" nodeType="withEffect">
                                  <p:stCondLst>
                                    <p:cond delay="0"/>
                                  </p:stCondLst>
                                  <p:childTnLst>
                                    <p:set>
                                      <p:cBhvr>
                                        <p:cTn id="52" dur="1" fill="hold">
                                          <p:stCondLst>
                                            <p:cond delay="0"/>
                                          </p:stCondLst>
                                        </p:cTn>
                                        <p:tgtEl>
                                          <p:spTgt spid="98"/>
                                        </p:tgtEl>
                                        <p:attrNameLst>
                                          <p:attrName>style.visibility</p:attrName>
                                        </p:attrNameLst>
                                      </p:cBhvr>
                                      <p:to>
                                        <p:strVal val="hidden"/>
                                      </p:to>
                                    </p:set>
                                  </p:childTnLst>
                                </p:cTn>
                              </p:par>
                              <p:par>
                                <p:cTn id="53" presetID="1" presetClass="exit" presetSubtype="0" fill="hold" grpId="6" nodeType="withEffect">
                                  <p:stCondLst>
                                    <p:cond delay="0"/>
                                  </p:stCondLst>
                                  <p:childTnLst>
                                    <p:set>
                                      <p:cBhvr>
                                        <p:cTn id="54" dur="1" fill="hold">
                                          <p:stCondLst>
                                            <p:cond delay="0"/>
                                          </p:stCondLst>
                                        </p:cTn>
                                        <p:tgtEl>
                                          <p:spTgt spid="99"/>
                                        </p:tgtEl>
                                        <p:attrNameLst>
                                          <p:attrName>style.visibility</p:attrName>
                                        </p:attrNameLst>
                                      </p:cBhvr>
                                      <p:to>
                                        <p:strVal val="hidden"/>
                                      </p:to>
                                    </p:set>
                                  </p:childTnLst>
                                </p:cTn>
                              </p:par>
                              <p:par>
                                <p:cTn id="55" presetID="1" presetClass="exit" presetSubtype="0" fill="hold" grpId="6" nodeType="withEffect">
                                  <p:stCondLst>
                                    <p:cond delay="0"/>
                                  </p:stCondLst>
                                  <p:childTnLst>
                                    <p:set>
                                      <p:cBhvr>
                                        <p:cTn id="56" dur="1" fill="hold">
                                          <p:stCondLst>
                                            <p:cond delay="0"/>
                                          </p:stCondLst>
                                        </p:cTn>
                                        <p:tgtEl>
                                          <p:spTgt spid="100"/>
                                        </p:tgtEl>
                                        <p:attrNameLst>
                                          <p:attrName>style.visibility</p:attrName>
                                        </p:attrNameLst>
                                      </p:cBhvr>
                                      <p:to>
                                        <p:strVal val="hidden"/>
                                      </p:to>
                                    </p:set>
                                  </p:childTnLst>
                                </p:cTn>
                              </p:par>
                              <p:par>
                                <p:cTn id="57" presetID="1" presetClass="exit" presetSubtype="0" fill="hold" grpId="6" nodeType="withEffect">
                                  <p:stCondLst>
                                    <p:cond delay="0"/>
                                  </p:stCondLst>
                                  <p:childTnLst>
                                    <p:set>
                                      <p:cBhvr>
                                        <p:cTn id="58" dur="1" fill="hold">
                                          <p:stCondLst>
                                            <p:cond delay="0"/>
                                          </p:stCondLst>
                                        </p:cTn>
                                        <p:tgtEl>
                                          <p:spTgt spid="101"/>
                                        </p:tgtEl>
                                        <p:attrNameLst>
                                          <p:attrName>style.visibility</p:attrName>
                                        </p:attrNameLst>
                                      </p:cBhvr>
                                      <p:to>
                                        <p:strVal val="hidden"/>
                                      </p:to>
                                    </p:set>
                                  </p:childTnLst>
                                </p:cTn>
                              </p:par>
                              <p:par>
                                <p:cTn id="59" presetID="1" presetClass="exit" presetSubtype="0" fill="hold" grpId="6" nodeType="withEffect">
                                  <p:stCondLst>
                                    <p:cond delay="0"/>
                                  </p:stCondLst>
                                  <p:childTnLst>
                                    <p:set>
                                      <p:cBhvr>
                                        <p:cTn id="60" dur="1" fill="hold">
                                          <p:stCondLst>
                                            <p:cond delay="0"/>
                                          </p:stCondLst>
                                        </p:cTn>
                                        <p:tgtEl>
                                          <p:spTgt spid="102"/>
                                        </p:tgtEl>
                                        <p:attrNameLst>
                                          <p:attrName>style.visibility</p:attrName>
                                        </p:attrNameLst>
                                      </p:cBhvr>
                                      <p:to>
                                        <p:strVal val="hidden"/>
                                      </p:to>
                                    </p:set>
                                  </p:childTnLst>
                                </p:cTn>
                              </p:par>
                              <p:par>
                                <p:cTn id="61" presetID="1" presetClass="exit" presetSubtype="0" fill="hold" grpId="6" nodeType="withEffect">
                                  <p:stCondLst>
                                    <p:cond delay="0"/>
                                  </p:stCondLst>
                                  <p:childTnLst>
                                    <p:set>
                                      <p:cBhvr>
                                        <p:cTn id="62" dur="1" fill="hold">
                                          <p:stCondLst>
                                            <p:cond delay="0"/>
                                          </p:stCondLst>
                                        </p:cTn>
                                        <p:tgtEl>
                                          <p:spTgt spid="124"/>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84"/>
                                        </p:tgtEl>
                                        <p:attrNameLst>
                                          <p:attrName>style.visibility</p:attrName>
                                        </p:attrNameLst>
                                      </p:cBhvr>
                                      <p:to>
                                        <p:strVal val="hidden"/>
                                      </p:to>
                                    </p:set>
                                  </p:childTnLst>
                                </p:cTn>
                              </p:par>
                              <p:par>
                                <p:cTn id="65" presetID="1" presetClass="exit" presetSubtype="0" fill="hold" grpId="6" nodeType="withEffect">
                                  <p:stCondLst>
                                    <p:cond delay="0"/>
                                  </p:stCondLst>
                                  <p:childTnLst>
                                    <p:set>
                                      <p:cBhvr>
                                        <p:cTn id="66" dur="1" fill="hold">
                                          <p:stCondLst>
                                            <p:cond delay="0"/>
                                          </p:stCondLst>
                                        </p:cTn>
                                        <p:tgtEl>
                                          <p:spTgt spid="122"/>
                                        </p:tgtEl>
                                        <p:attrNameLst>
                                          <p:attrName>style.visibility</p:attrName>
                                        </p:attrNameLst>
                                      </p:cBhvr>
                                      <p:to>
                                        <p:strVal val="hidden"/>
                                      </p:to>
                                    </p:set>
                                  </p:childTnLst>
                                </p:cTn>
                              </p:par>
                              <p:par>
                                <p:cTn id="67" presetID="1" presetClass="exit" presetSubtype="0" fill="hold" grpId="6" nodeType="withEffect">
                                  <p:stCondLst>
                                    <p:cond delay="0"/>
                                  </p:stCondLst>
                                  <p:childTnLst>
                                    <p:set>
                                      <p:cBhvr>
                                        <p:cTn id="68" dur="1" fill="hold">
                                          <p:stCondLst>
                                            <p:cond delay="0"/>
                                          </p:stCondLst>
                                        </p:cTn>
                                        <p:tgtEl>
                                          <p:spTgt spid="121"/>
                                        </p:tgtEl>
                                        <p:attrNameLst>
                                          <p:attrName>style.visibility</p:attrName>
                                        </p:attrNameLst>
                                      </p:cBhvr>
                                      <p:to>
                                        <p:strVal val="hidden"/>
                                      </p:to>
                                    </p:set>
                                  </p:childTnLst>
                                </p:cTn>
                              </p:par>
                              <p:par>
                                <p:cTn id="69" presetID="1" presetClass="exit" presetSubtype="0" fill="hold" grpId="6" nodeType="withEffect">
                                  <p:stCondLst>
                                    <p:cond delay="0"/>
                                  </p:stCondLst>
                                  <p:childTnLst>
                                    <p:set>
                                      <p:cBhvr>
                                        <p:cTn id="70" dur="1" fill="hold">
                                          <p:stCondLst>
                                            <p:cond delay="0"/>
                                          </p:stCondLst>
                                        </p:cTn>
                                        <p:tgtEl>
                                          <p:spTgt spid="123"/>
                                        </p:tgtEl>
                                        <p:attrNameLst>
                                          <p:attrName>style.visibility</p:attrName>
                                        </p:attrNameLst>
                                      </p:cBhvr>
                                      <p:to>
                                        <p:strVal val="hidden"/>
                                      </p:to>
                                    </p:set>
                                  </p:childTnLst>
                                </p:cTn>
                              </p:par>
                              <p:par>
                                <p:cTn id="71" presetID="1" presetClass="exit" presetSubtype="0" fill="hold" grpId="2" nodeType="withEffect">
                                  <p:stCondLst>
                                    <p:cond delay="0"/>
                                  </p:stCondLst>
                                  <p:childTnLst>
                                    <p:set>
                                      <p:cBhvr>
                                        <p:cTn id="72" dur="1" fill="hold">
                                          <p:stCondLst>
                                            <p:cond delay="0"/>
                                          </p:stCondLst>
                                        </p:cTn>
                                        <p:tgtEl>
                                          <p:spTgt spid="77"/>
                                        </p:tgtEl>
                                        <p:attrNameLst>
                                          <p:attrName>style.visibility</p:attrName>
                                        </p:attrNameLst>
                                      </p:cBhvr>
                                      <p:to>
                                        <p:strVal val="hidden"/>
                                      </p:to>
                                    </p:set>
                                  </p:childTnLst>
                                </p:cTn>
                              </p:par>
                              <p:par>
                                <p:cTn id="73" presetID="1" presetClass="exit" presetSubtype="0" fill="hold" grpId="0" nodeType="withEffect">
                                  <p:stCondLst>
                                    <p:cond delay="0"/>
                                  </p:stCondLst>
                                  <p:childTnLst>
                                    <p:set>
                                      <p:cBhvr>
                                        <p:cTn id="74" dur="1" fill="hold">
                                          <p:stCondLst>
                                            <p:cond delay="0"/>
                                          </p:stCondLst>
                                        </p:cTn>
                                        <p:tgtEl>
                                          <p:spTgt spid="93"/>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19"/>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60"/>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30"/>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0"/>
                                          </p:stCondLst>
                                        </p:cTn>
                                        <p:tgtEl>
                                          <p:spTgt spid="71"/>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103"/>
                                        </p:tgtEl>
                                        <p:attrNameLst>
                                          <p:attrName>style.visibility</p:attrName>
                                        </p:attrNameLst>
                                      </p:cBhvr>
                                      <p:to>
                                        <p:strVal val="hidden"/>
                                      </p:to>
                                    </p:set>
                                  </p:childTnLst>
                                </p:cTn>
                              </p:par>
                              <p:par>
                                <p:cTn id="85" presetID="1" presetClass="exit" presetSubtype="0" fill="hold" grpId="0" nodeType="withEffect">
                                  <p:stCondLst>
                                    <p:cond delay="0"/>
                                  </p:stCondLst>
                                  <p:childTnLst>
                                    <p:set>
                                      <p:cBhvr>
                                        <p:cTn id="86" dur="1" fill="hold">
                                          <p:stCondLst>
                                            <p:cond delay="0"/>
                                          </p:stCondLst>
                                        </p:cTn>
                                        <p:tgtEl>
                                          <p:spTgt spid="112"/>
                                        </p:tgtEl>
                                        <p:attrNameLst>
                                          <p:attrName>style.visibility</p:attrName>
                                        </p:attrNameLst>
                                      </p:cBhvr>
                                      <p:to>
                                        <p:strVal val="hidden"/>
                                      </p:to>
                                    </p:set>
                                  </p:childTnLst>
                                </p:cTn>
                              </p:par>
                              <p:par>
                                <p:cTn id="87" presetID="1" presetClass="exit" presetSubtype="0" fill="hold" grpId="0" nodeType="withEffect">
                                  <p:stCondLst>
                                    <p:cond delay="0"/>
                                  </p:stCondLst>
                                  <p:childTnLst>
                                    <p:set>
                                      <p:cBhvr>
                                        <p:cTn id="88" dur="1" fill="hold">
                                          <p:stCondLst>
                                            <p:cond delay="0"/>
                                          </p:stCondLst>
                                        </p:cTn>
                                        <p:tgtEl>
                                          <p:spTgt spid="40"/>
                                        </p:tgtEl>
                                        <p:attrNameLst>
                                          <p:attrName>style.visibility</p:attrName>
                                        </p:attrNameLst>
                                      </p:cBhvr>
                                      <p:to>
                                        <p:strVal val="hidden"/>
                                      </p:to>
                                    </p:set>
                                  </p:childTnLst>
                                </p:cTn>
                              </p:par>
                              <p:par>
                                <p:cTn id="89" presetID="1" presetClass="exit" presetSubtype="0" fill="hold" grpId="0" nodeType="withEffect">
                                  <p:stCondLst>
                                    <p:cond delay="0"/>
                                  </p:stCondLst>
                                  <p:childTnLst>
                                    <p:set>
                                      <p:cBhvr>
                                        <p:cTn id="90" dur="1" fill="hold">
                                          <p:stCondLst>
                                            <p:cond delay="0"/>
                                          </p:stCondLst>
                                        </p:cTn>
                                        <p:tgtEl>
                                          <p:spTgt spid="87"/>
                                        </p:tgtEl>
                                        <p:attrNameLst>
                                          <p:attrName>style.visibility</p:attrName>
                                        </p:attrNameLst>
                                      </p:cBhvr>
                                      <p:to>
                                        <p:strVal val="hidden"/>
                                      </p:to>
                                    </p:set>
                                  </p:childTnLst>
                                </p:cTn>
                              </p:par>
                              <p:par>
                                <p:cTn id="91" presetID="1" presetClass="exit" presetSubtype="0" fill="hold" grpId="0" nodeType="withEffect">
                                  <p:stCondLst>
                                    <p:cond delay="0"/>
                                  </p:stCondLst>
                                  <p:iterate type="wd">
                                    <p:tmAbs val="0"/>
                                  </p:iterate>
                                  <p:childTnLst>
                                    <p:set>
                                      <p:cBhvr>
                                        <p:cTn id="92" dur="1" fill="hold">
                                          <p:stCondLst>
                                            <p:cond delay="0"/>
                                          </p:stCondLst>
                                        </p:cTn>
                                        <p:tgtEl>
                                          <p:spTgt spid="108"/>
                                        </p:tgtEl>
                                        <p:attrNameLst>
                                          <p:attrName>style.visibility</p:attrName>
                                        </p:attrNameLst>
                                      </p:cBhvr>
                                      <p:to>
                                        <p:strVal val="hidden"/>
                                      </p:to>
                                    </p:set>
                                  </p:childTnLst>
                                </p:cTn>
                              </p:par>
                              <p:par>
                                <p:cTn id="93" presetID="1" presetClass="exit" presetSubtype="0" fill="hold" grpId="3" nodeType="withEffect">
                                  <p:stCondLst>
                                    <p:cond delay="0"/>
                                  </p:stCondLst>
                                  <p:childTnLst>
                                    <p:set>
                                      <p:cBhvr>
                                        <p:cTn id="94" dur="1" fill="hold">
                                          <p:stCondLst>
                                            <p:cond delay="9"/>
                                          </p:stCondLst>
                                        </p:cTn>
                                        <p:tgtEl>
                                          <p:spTgt spid="68"/>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31"/>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88"/>
                                        </p:tgtEl>
                                        <p:attrNameLst>
                                          <p:attrName>style.visibility</p:attrName>
                                        </p:attrNameLst>
                                      </p:cBhvr>
                                      <p:to>
                                        <p:strVal val="hidden"/>
                                      </p:to>
                                    </p:set>
                                  </p:childTnLst>
                                </p:cTn>
                              </p:par>
                            </p:childTnLst>
                          </p:cTn>
                        </p:par>
                        <p:par>
                          <p:cTn id="99" fill="hold">
                            <p:stCondLst>
                              <p:cond delay="10"/>
                            </p:stCondLst>
                            <p:childTnLst>
                              <p:par>
                                <p:cTn id="100" presetID="10" presetClass="entr" presetSubtype="0" fill="hold" nodeType="afterEffect">
                                  <p:stCondLst>
                                    <p:cond delay="0"/>
                                  </p:stCondLst>
                                  <p:childTnLst>
                                    <p:set>
                                      <p:cBhvr>
                                        <p:cTn id="101" dur="1" fill="hold">
                                          <p:stCondLst>
                                            <p:cond delay="0"/>
                                          </p:stCondLst>
                                        </p:cTn>
                                        <p:tgtEl>
                                          <p:spTgt spid="30"/>
                                        </p:tgtEl>
                                        <p:attrNameLst>
                                          <p:attrName>style.visibility</p:attrName>
                                        </p:attrNameLst>
                                      </p:cBhvr>
                                      <p:to>
                                        <p:strVal val="visible"/>
                                      </p:to>
                                    </p:set>
                                    <p:animEffect transition="in" filter="fade">
                                      <p:cBhvr>
                                        <p:cTn id="102" dur="500"/>
                                        <p:tgtEl>
                                          <p:spTgt spid="30"/>
                                        </p:tgtEl>
                                      </p:cBhvr>
                                    </p:animEffect>
                                  </p:childTnLst>
                                </p:cTn>
                              </p:par>
                            </p:childTnLst>
                          </p:cTn>
                        </p:par>
                        <p:par>
                          <p:cTn id="103" fill="hold">
                            <p:stCondLst>
                              <p:cond delay="510"/>
                            </p:stCondLst>
                            <p:childTnLst>
                              <p:par>
                                <p:cTn id="104" presetID="10" presetClass="entr" presetSubtype="0" fill="hold" grpId="1" nodeType="afterEffect">
                                  <p:stCondLst>
                                    <p:cond delay="0"/>
                                  </p:stCondLst>
                                  <p:childTnLst>
                                    <p:set>
                                      <p:cBhvr>
                                        <p:cTn id="105" dur="1" fill="hold">
                                          <p:stCondLst>
                                            <p:cond delay="0"/>
                                          </p:stCondLst>
                                        </p:cTn>
                                        <p:tgtEl>
                                          <p:spTgt spid="93"/>
                                        </p:tgtEl>
                                        <p:attrNameLst>
                                          <p:attrName>style.visibility</p:attrName>
                                        </p:attrNameLst>
                                      </p:cBhvr>
                                      <p:to>
                                        <p:strVal val="visible"/>
                                      </p:to>
                                    </p:set>
                                    <p:animEffect transition="in" filter="fade">
                                      <p:cBhvr>
                                        <p:cTn id="106" dur="500"/>
                                        <p:tgtEl>
                                          <p:spTgt spid="93"/>
                                        </p:tgtEl>
                                      </p:cBhvr>
                                    </p:animEffect>
                                  </p:childTnLst>
                                </p:cTn>
                              </p:par>
                            </p:childTnLst>
                          </p:cTn>
                        </p:par>
                        <p:par>
                          <p:cTn id="107" fill="hold">
                            <p:stCondLst>
                              <p:cond delay="1010"/>
                            </p:stCondLst>
                            <p:childTnLst>
                              <p:par>
                                <p:cTn id="108" presetID="10" presetClass="entr" presetSubtype="0" fill="hold" nodeType="after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500"/>
                                        <p:tgtEl>
                                          <p:spTgt spid="19"/>
                                        </p:tgtEl>
                                      </p:cBhvr>
                                    </p:animEffect>
                                  </p:childTnLst>
                                </p:cTn>
                              </p:par>
                            </p:childTnLst>
                          </p:cTn>
                        </p:par>
                        <p:par>
                          <p:cTn id="111" fill="hold">
                            <p:stCondLst>
                              <p:cond delay="1510"/>
                            </p:stCondLst>
                            <p:childTnLst>
                              <p:par>
                                <p:cTn id="112" presetID="10" presetClass="entr" presetSubtype="0" fill="hold" nodeType="afterEffect">
                                  <p:stCondLst>
                                    <p:cond delay="0"/>
                                  </p:stCondLst>
                                  <p:childTnLst>
                                    <p:set>
                                      <p:cBhvr>
                                        <p:cTn id="113" dur="1" fill="hold">
                                          <p:stCondLst>
                                            <p:cond delay="0"/>
                                          </p:stCondLst>
                                        </p:cTn>
                                        <p:tgtEl>
                                          <p:spTgt spid="60"/>
                                        </p:tgtEl>
                                        <p:attrNameLst>
                                          <p:attrName>style.visibility</p:attrName>
                                        </p:attrNameLst>
                                      </p:cBhvr>
                                      <p:to>
                                        <p:strVal val="visible"/>
                                      </p:to>
                                    </p:set>
                                    <p:animEffect transition="in" filter="fade">
                                      <p:cBhvr>
                                        <p:cTn id="114" dur="500"/>
                                        <p:tgtEl>
                                          <p:spTgt spid="60"/>
                                        </p:tgtEl>
                                      </p:cBhvr>
                                    </p:animEffect>
                                  </p:childTnLst>
                                </p:cTn>
                              </p:par>
                            </p:childTnLst>
                          </p:cTn>
                        </p:par>
                        <p:par>
                          <p:cTn id="115" fill="hold">
                            <p:stCondLst>
                              <p:cond delay="2010"/>
                            </p:stCondLst>
                            <p:childTnLst>
                              <p:par>
                                <p:cTn id="116" presetID="10" presetClass="entr" presetSubtype="0" fill="hold" grpId="1" nodeType="afterEffect">
                                  <p:stCondLst>
                                    <p:cond delay="0"/>
                                  </p:stCondLst>
                                  <p:childTnLst>
                                    <p:set>
                                      <p:cBhvr>
                                        <p:cTn id="117" dur="1" fill="hold">
                                          <p:stCondLst>
                                            <p:cond delay="0"/>
                                          </p:stCondLst>
                                        </p:cTn>
                                        <p:tgtEl>
                                          <p:spTgt spid="87"/>
                                        </p:tgtEl>
                                        <p:attrNameLst>
                                          <p:attrName>style.visibility</p:attrName>
                                        </p:attrNameLst>
                                      </p:cBhvr>
                                      <p:to>
                                        <p:strVal val="visible"/>
                                      </p:to>
                                    </p:set>
                                    <p:animEffect transition="in" filter="fade">
                                      <p:cBhvr>
                                        <p:cTn id="118" dur="500"/>
                                        <p:tgtEl>
                                          <p:spTgt spid="87"/>
                                        </p:tgtEl>
                                      </p:cBhvr>
                                    </p:animEffect>
                                  </p:childTnLst>
                                </p:cTn>
                              </p:par>
                            </p:childTnLst>
                          </p:cTn>
                        </p:par>
                        <p:par>
                          <p:cTn id="119" fill="hold">
                            <p:stCondLst>
                              <p:cond delay="2510"/>
                            </p:stCondLst>
                            <p:childTnLst>
                              <p:par>
                                <p:cTn id="120" presetID="22" presetClass="entr" presetSubtype="1" fill="hold" grpId="1" nodeType="afterEffect">
                                  <p:stCondLst>
                                    <p:cond delay="0"/>
                                  </p:stCondLst>
                                  <p:childTnLst>
                                    <p:set>
                                      <p:cBhvr>
                                        <p:cTn id="121" dur="1" fill="hold">
                                          <p:stCondLst>
                                            <p:cond delay="0"/>
                                          </p:stCondLst>
                                        </p:cTn>
                                        <p:tgtEl>
                                          <p:spTgt spid="40"/>
                                        </p:tgtEl>
                                        <p:attrNameLst>
                                          <p:attrName>style.visibility</p:attrName>
                                        </p:attrNameLst>
                                      </p:cBhvr>
                                      <p:to>
                                        <p:strVal val="visible"/>
                                      </p:to>
                                    </p:set>
                                    <p:animEffect transition="in" filter="wipe(up)">
                                      <p:cBhvr>
                                        <p:cTn id="122" dur="500"/>
                                        <p:tgtEl>
                                          <p:spTgt spid="40"/>
                                        </p:tgtEl>
                                      </p:cBhvr>
                                    </p:animEffect>
                                  </p:childTnLst>
                                </p:cTn>
                              </p:par>
                            </p:childTnLst>
                          </p:cTn>
                        </p:par>
                        <p:par>
                          <p:cTn id="123" fill="hold">
                            <p:stCondLst>
                              <p:cond delay="3010"/>
                            </p:stCondLst>
                            <p:childTnLst>
                              <p:par>
                                <p:cTn id="124" presetID="22" presetClass="entr" presetSubtype="8" fill="hold" nodeType="afterEffect">
                                  <p:stCondLst>
                                    <p:cond delay="0"/>
                                  </p:stCondLst>
                                  <p:childTnLst>
                                    <p:set>
                                      <p:cBhvr>
                                        <p:cTn id="125" dur="1" fill="hold">
                                          <p:stCondLst>
                                            <p:cond delay="0"/>
                                          </p:stCondLst>
                                        </p:cTn>
                                        <p:tgtEl>
                                          <p:spTgt spid="103"/>
                                        </p:tgtEl>
                                        <p:attrNameLst>
                                          <p:attrName>style.visibility</p:attrName>
                                        </p:attrNameLst>
                                      </p:cBhvr>
                                      <p:to>
                                        <p:strVal val="visible"/>
                                      </p:to>
                                    </p:set>
                                    <p:animEffect transition="in" filter="wipe(left)">
                                      <p:cBhvr>
                                        <p:cTn id="126" dur="500"/>
                                        <p:tgtEl>
                                          <p:spTgt spid="103"/>
                                        </p:tgtEl>
                                      </p:cBhvr>
                                    </p:animEffect>
                                  </p:childTnLst>
                                </p:cTn>
                              </p:par>
                            </p:childTnLst>
                          </p:cTn>
                        </p:par>
                        <p:par>
                          <p:cTn id="127" fill="hold">
                            <p:stCondLst>
                              <p:cond delay="3510"/>
                            </p:stCondLst>
                            <p:childTnLst>
                              <p:par>
                                <p:cTn id="128" presetID="22" presetClass="entr" presetSubtype="8" fill="hold" nodeType="afterEffect">
                                  <p:stCondLst>
                                    <p:cond delay="0"/>
                                  </p:stCondLst>
                                  <p:childTnLst>
                                    <p:set>
                                      <p:cBhvr>
                                        <p:cTn id="129" dur="1" fill="hold">
                                          <p:stCondLst>
                                            <p:cond delay="0"/>
                                          </p:stCondLst>
                                        </p:cTn>
                                        <p:tgtEl>
                                          <p:spTgt spid="113"/>
                                        </p:tgtEl>
                                        <p:attrNameLst>
                                          <p:attrName>style.visibility</p:attrName>
                                        </p:attrNameLst>
                                      </p:cBhvr>
                                      <p:to>
                                        <p:strVal val="visible"/>
                                      </p:to>
                                    </p:set>
                                    <p:animEffect transition="in" filter="wipe(left)">
                                      <p:cBhvr>
                                        <p:cTn id="130" dur="500"/>
                                        <p:tgtEl>
                                          <p:spTgt spid="113"/>
                                        </p:tgtEl>
                                      </p:cBhvr>
                                    </p:animEffect>
                                  </p:childTnLst>
                                </p:cTn>
                              </p:par>
                            </p:childTnLst>
                          </p:cTn>
                        </p:par>
                        <p:par>
                          <p:cTn id="131" fill="hold">
                            <p:stCondLst>
                              <p:cond delay="4010"/>
                            </p:stCondLst>
                            <p:childTnLst>
                              <p:par>
                                <p:cTn id="132" presetID="10" presetClass="entr" presetSubtype="0" fill="hold" grpId="3" nodeType="afterEffect">
                                  <p:stCondLst>
                                    <p:cond delay="0"/>
                                  </p:stCondLst>
                                  <p:childTnLst>
                                    <p:set>
                                      <p:cBhvr>
                                        <p:cTn id="133" dur="1" fill="hold">
                                          <p:stCondLst>
                                            <p:cond delay="0"/>
                                          </p:stCondLst>
                                        </p:cTn>
                                        <p:tgtEl>
                                          <p:spTgt spid="73"/>
                                        </p:tgtEl>
                                        <p:attrNameLst>
                                          <p:attrName>style.visibility</p:attrName>
                                        </p:attrNameLst>
                                      </p:cBhvr>
                                      <p:to>
                                        <p:strVal val="visible"/>
                                      </p:to>
                                    </p:set>
                                    <p:animEffect transition="in" filter="fade">
                                      <p:cBhvr>
                                        <p:cTn id="134" dur="500"/>
                                        <p:tgtEl>
                                          <p:spTgt spid="73"/>
                                        </p:tgtEl>
                                      </p:cBhvr>
                                    </p:animEffect>
                                  </p:childTnLst>
                                </p:cTn>
                              </p:par>
                              <p:par>
                                <p:cTn id="135" presetID="10" presetClass="entr" presetSubtype="0" fill="hold" grpId="8" nodeType="withEffect">
                                  <p:stCondLst>
                                    <p:cond delay="0"/>
                                  </p:stCondLst>
                                  <p:childTnLst>
                                    <p:set>
                                      <p:cBhvr>
                                        <p:cTn id="136" dur="1" fill="hold">
                                          <p:stCondLst>
                                            <p:cond delay="0"/>
                                          </p:stCondLst>
                                        </p:cTn>
                                        <p:tgtEl>
                                          <p:spTgt spid="76"/>
                                        </p:tgtEl>
                                        <p:attrNameLst>
                                          <p:attrName>style.visibility</p:attrName>
                                        </p:attrNameLst>
                                      </p:cBhvr>
                                      <p:to>
                                        <p:strVal val="visible"/>
                                      </p:to>
                                    </p:set>
                                    <p:animEffect transition="in" filter="fade">
                                      <p:cBhvr>
                                        <p:cTn id="137" dur="500"/>
                                        <p:tgtEl>
                                          <p:spTgt spid="76"/>
                                        </p:tgtEl>
                                      </p:cBhvr>
                                    </p:animEffect>
                                  </p:childTnLst>
                                </p:cTn>
                              </p:par>
                              <p:par>
                                <p:cTn id="138" presetID="10" presetClass="entr" presetSubtype="0" fill="hold" grpId="7" nodeType="withEffect">
                                  <p:stCondLst>
                                    <p:cond delay="0"/>
                                  </p:stCondLst>
                                  <p:childTnLst>
                                    <p:set>
                                      <p:cBhvr>
                                        <p:cTn id="139" dur="1" fill="hold">
                                          <p:stCondLst>
                                            <p:cond delay="0"/>
                                          </p:stCondLst>
                                        </p:cTn>
                                        <p:tgtEl>
                                          <p:spTgt spid="75"/>
                                        </p:tgtEl>
                                        <p:attrNameLst>
                                          <p:attrName>style.visibility</p:attrName>
                                        </p:attrNameLst>
                                      </p:cBhvr>
                                      <p:to>
                                        <p:strVal val="visible"/>
                                      </p:to>
                                    </p:set>
                                    <p:animEffect transition="in" filter="fade">
                                      <p:cBhvr>
                                        <p:cTn id="140" dur="500"/>
                                        <p:tgtEl>
                                          <p:spTgt spid="75"/>
                                        </p:tgtEl>
                                      </p:cBhvr>
                                    </p:animEffect>
                                  </p:childTnLst>
                                </p:cTn>
                              </p:par>
                              <p:par>
                                <p:cTn id="141" presetID="10" presetClass="entr" presetSubtype="0" fill="hold" grpId="7" nodeType="withEffect">
                                  <p:stCondLst>
                                    <p:cond delay="0"/>
                                  </p:stCondLst>
                                  <p:childTnLst>
                                    <p:set>
                                      <p:cBhvr>
                                        <p:cTn id="142" dur="1" fill="hold">
                                          <p:stCondLst>
                                            <p:cond delay="0"/>
                                          </p:stCondLst>
                                        </p:cTn>
                                        <p:tgtEl>
                                          <p:spTgt spid="117"/>
                                        </p:tgtEl>
                                        <p:attrNameLst>
                                          <p:attrName>style.visibility</p:attrName>
                                        </p:attrNameLst>
                                      </p:cBhvr>
                                      <p:to>
                                        <p:strVal val="visible"/>
                                      </p:to>
                                    </p:set>
                                    <p:animEffect transition="in" filter="fade">
                                      <p:cBhvr>
                                        <p:cTn id="143" dur="500"/>
                                        <p:tgtEl>
                                          <p:spTgt spid="117"/>
                                        </p:tgtEl>
                                      </p:cBhvr>
                                    </p:animEffect>
                                  </p:childTnLst>
                                </p:cTn>
                              </p:par>
                              <p:par>
                                <p:cTn id="144" presetID="10" presetClass="entr" presetSubtype="0" fill="hold" grpId="7" nodeType="withEffect">
                                  <p:stCondLst>
                                    <p:cond delay="0"/>
                                  </p:stCondLst>
                                  <p:childTnLst>
                                    <p:set>
                                      <p:cBhvr>
                                        <p:cTn id="145" dur="1" fill="hold">
                                          <p:stCondLst>
                                            <p:cond delay="0"/>
                                          </p:stCondLst>
                                        </p:cTn>
                                        <p:tgtEl>
                                          <p:spTgt spid="118"/>
                                        </p:tgtEl>
                                        <p:attrNameLst>
                                          <p:attrName>style.visibility</p:attrName>
                                        </p:attrNameLst>
                                      </p:cBhvr>
                                      <p:to>
                                        <p:strVal val="visible"/>
                                      </p:to>
                                    </p:set>
                                    <p:animEffect transition="in" filter="fade">
                                      <p:cBhvr>
                                        <p:cTn id="146" dur="500"/>
                                        <p:tgtEl>
                                          <p:spTgt spid="118"/>
                                        </p:tgtEl>
                                      </p:cBhvr>
                                    </p:animEffect>
                                  </p:childTnLst>
                                </p:cTn>
                              </p:par>
                              <p:par>
                                <p:cTn id="147" presetID="10" presetClass="entr" presetSubtype="0" fill="hold" grpId="7" nodeType="withEffect">
                                  <p:stCondLst>
                                    <p:cond delay="0"/>
                                  </p:stCondLst>
                                  <p:childTnLst>
                                    <p:set>
                                      <p:cBhvr>
                                        <p:cTn id="148" dur="1" fill="hold">
                                          <p:stCondLst>
                                            <p:cond delay="0"/>
                                          </p:stCondLst>
                                        </p:cTn>
                                        <p:tgtEl>
                                          <p:spTgt spid="119"/>
                                        </p:tgtEl>
                                        <p:attrNameLst>
                                          <p:attrName>style.visibility</p:attrName>
                                        </p:attrNameLst>
                                      </p:cBhvr>
                                      <p:to>
                                        <p:strVal val="visible"/>
                                      </p:to>
                                    </p:set>
                                    <p:animEffect transition="in" filter="fade">
                                      <p:cBhvr>
                                        <p:cTn id="149" dur="500"/>
                                        <p:tgtEl>
                                          <p:spTgt spid="119"/>
                                        </p:tgtEl>
                                      </p:cBhvr>
                                    </p:animEffect>
                                  </p:childTnLst>
                                </p:cTn>
                              </p:par>
                              <p:par>
                                <p:cTn id="150" presetID="10" presetClass="entr" presetSubtype="0" fill="hold" grpId="7" nodeType="withEffect">
                                  <p:stCondLst>
                                    <p:cond delay="0"/>
                                  </p:stCondLst>
                                  <p:childTnLst>
                                    <p:set>
                                      <p:cBhvr>
                                        <p:cTn id="151" dur="1" fill="hold">
                                          <p:stCondLst>
                                            <p:cond delay="0"/>
                                          </p:stCondLst>
                                        </p:cTn>
                                        <p:tgtEl>
                                          <p:spTgt spid="74"/>
                                        </p:tgtEl>
                                        <p:attrNameLst>
                                          <p:attrName>style.visibility</p:attrName>
                                        </p:attrNameLst>
                                      </p:cBhvr>
                                      <p:to>
                                        <p:strVal val="visible"/>
                                      </p:to>
                                    </p:set>
                                    <p:animEffect transition="in" filter="fade">
                                      <p:cBhvr>
                                        <p:cTn id="152" dur="500"/>
                                        <p:tgtEl>
                                          <p:spTgt spid="74"/>
                                        </p:tgtEl>
                                      </p:cBhvr>
                                    </p:animEffect>
                                  </p:childTnLst>
                                </p:cTn>
                              </p:par>
                              <p:par>
                                <p:cTn id="153" presetID="10" presetClass="entr" presetSubtype="0" fill="hold" grpId="7" nodeType="withEffect">
                                  <p:stCondLst>
                                    <p:cond delay="0"/>
                                  </p:stCondLst>
                                  <p:childTnLst>
                                    <p:set>
                                      <p:cBhvr>
                                        <p:cTn id="154" dur="1" fill="hold">
                                          <p:stCondLst>
                                            <p:cond delay="0"/>
                                          </p:stCondLst>
                                        </p:cTn>
                                        <p:tgtEl>
                                          <p:spTgt spid="109"/>
                                        </p:tgtEl>
                                        <p:attrNameLst>
                                          <p:attrName>style.visibility</p:attrName>
                                        </p:attrNameLst>
                                      </p:cBhvr>
                                      <p:to>
                                        <p:strVal val="visible"/>
                                      </p:to>
                                    </p:set>
                                    <p:animEffect transition="in" filter="fade">
                                      <p:cBhvr>
                                        <p:cTn id="155" dur="500"/>
                                        <p:tgtEl>
                                          <p:spTgt spid="109"/>
                                        </p:tgtEl>
                                      </p:cBhvr>
                                    </p:animEffect>
                                  </p:childTnLst>
                                </p:cTn>
                              </p:par>
                              <p:par>
                                <p:cTn id="156" presetID="10" presetClass="entr" presetSubtype="0" fill="hold" grpId="7" nodeType="withEffect">
                                  <p:stCondLst>
                                    <p:cond delay="0"/>
                                  </p:stCondLst>
                                  <p:childTnLst>
                                    <p:set>
                                      <p:cBhvr>
                                        <p:cTn id="157" dur="1" fill="hold">
                                          <p:stCondLst>
                                            <p:cond delay="0"/>
                                          </p:stCondLst>
                                        </p:cTn>
                                        <p:tgtEl>
                                          <p:spTgt spid="110"/>
                                        </p:tgtEl>
                                        <p:attrNameLst>
                                          <p:attrName>style.visibility</p:attrName>
                                        </p:attrNameLst>
                                      </p:cBhvr>
                                      <p:to>
                                        <p:strVal val="visible"/>
                                      </p:to>
                                    </p:set>
                                    <p:animEffect transition="in" filter="fade">
                                      <p:cBhvr>
                                        <p:cTn id="158" dur="500"/>
                                        <p:tgtEl>
                                          <p:spTgt spid="110"/>
                                        </p:tgtEl>
                                      </p:cBhvr>
                                    </p:animEffect>
                                  </p:childTnLst>
                                </p:cTn>
                              </p:par>
                              <p:par>
                                <p:cTn id="159" presetID="10" presetClass="entr" presetSubtype="0" fill="hold" grpId="7" nodeType="withEffect">
                                  <p:stCondLst>
                                    <p:cond delay="0"/>
                                  </p:stCondLst>
                                  <p:childTnLst>
                                    <p:set>
                                      <p:cBhvr>
                                        <p:cTn id="160" dur="1" fill="hold">
                                          <p:stCondLst>
                                            <p:cond delay="0"/>
                                          </p:stCondLst>
                                        </p:cTn>
                                        <p:tgtEl>
                                          <p:spTgt spid="111"/>
                                        </p:tgtEl>
                                        <p:attrNameLst>
                                          <p:attrName>style.visibility</p:attrName>
                                        </p:attrNameLst>
                                      </p:cBhvr>
                                      <p:to>
                                        <p:strVal val="visible"/>
                                      </p:to>
                                    </p:set>
                                    <p:animEffect transition="in" filter="fade">
                                      <p:cBhvr>
                                        <p:cTn id="161" dur="500"/>
                                        <p:tgtEl>
                                          <p:spTgt spid="111"/>
                                        </p:tgtEl>
                                      </p:cBhvr>
                                    </p:animEffect>
                                  </p:childTnLst>
                                </p:cTn>
                              </p:par>
                              <p:par>
                                <p:cTn id="162" presetID="10" presetClass="entr" presetSubtype="0" fill="hold" grpId="1" nodeType="withEffect">
                                  <p:stCondLst>
                                    <p:cond delay="0"/>
                                  </p:stCondLst>
                                  <p:childTnLst>
                                    <p:set>
                                      <p:cBhvr>
                                        <p:cTn id="163" dur="1" fill="hold">
                                          <p:stCondLst>
                                            <p:cond delay="0"/>
                                          </p:stCondLst>
                                        </p:cTn>
                                        <p:tgtEl>
                                          <p:spTgt spid="112"/>
                                        </p:tgtEl>
                                        <p:attrNameLst>
                                          <p:attrName>style.visibility</p:attrName>
                                        </p:attrNameLst>
                                      </p:cBhvr>
                                      <p:to>
                                        <p:strVal val="visible"/>
                                      </p:to>
                                    </p:set>
                                    <p:animEffect transition="in" filter="fade">
                                      <p:cBhvr>
                                        <p:cTn id="164" dur="500"/>
                                        <p:tgtEl>
                                          <p:spTgt spid="112"/>
                                        </p:tgtEl>
                                      </p:cBhvr>
                                    </p:animEffect>
                                  </p:childTnLst>
                                </p:cTn>
                              </p:par>
                            </p:childTnLst>
                          </p:cTn>
                        </p:par>
                        <p:par>
                          <p:cTn id="165" fill="hold">
                            <p:stCondLst>
                              <p:cond delay="4510"/>
                            </p:stCondLst>
                            <p:childTnLst>
                              <p:par>
                                <p:cTn id="166" presetID="10" presetClass="entr" presetSubtype="0" fill="hold" nodeType="afterEffect">
                                  <p:stCondLst>
                                    <p:cond delay="0"/>
                                  </p:stCondLst>
                                  <p:childTnLst>
                                    <p:set>
                                      <p:cBhvr>
                                        <p:cTn id="167" dur="1" fill="hold">
                                          <p:stCondLst>
                                            <p:cond delay="0"/>
                                          </p:stCondLst>
                                        </p:cTn>
                                        <p:tgtEl>
                                          <p:spTgt spid="25"/>
                                        </p:tgtEl>
                                        <p:attrNameLst>
                                          <p:attrName>style.visibility</p:attrName>
                                        </p:attrNameLst>
                                      </p:cBhvr>
                                      <p:to>
                                        <p:strVal val="visible"/>
                                      </p:to>
                                    </p:set>
                                    <p:animEffect transition="in" filter="fade">
                                      <p:cBhvr>
                                        <p:cTn id="168" dur="500"/>
                                        <p:tgtEl>
                                          <p:spTgt spid="25"/>
                                        </p:tgtEl>
                                      </p:cBhvr>
                                    </p:animEffect>
                                  </p:childTnLst>
                                </p:cTn>
                              </p:par>
                            </p:childTnLst>
                          </p:cTn>
                        </p:par>
                        <p:par>
                          <p:cTn id="169" fill="hold">
                            <p:stCondLst>
                              <p:cond delay="5010"/>
                            </p:stCondLst>
                            <p:childTnLst>
                              <p:par>
                                <p:cTn id="170" presetID="10" presetClass="entr" presetSubtype="0" fill="hold" nodeType="afterEffect">
                                  <p:stCondLst>
                                    <p:cond delay="0"/>
                                  </p:stCondLst>
                                  <p:childTnLst>
                                    <p:set>
                                      <p:cBhvr>
                                        <p:cTn id="171" dur="1" fill="hold">
                                          <p:stCondLst>
                                            <p:cond delay="0"/>
                                          </p:stCondLst>
                                        </p:cTn>
                                        <p:tgtEl>
                                          <p:spTgt spid="71"/>
                                        </p:tgtEl>
                                        <p:attrNameLst>
                                          <p:attrName>style.visibility</p:attrName>
                                        </p:attrNameLst>
                                      </p:cBhvr>
                                      <p:to>
                                        <p:strVal val="visible"/>
                                      </p:to>
                                    </p:set>
                                    <p:animEffect transition="in" filter="fade">
                                      <p:cBhvr>
                                        <p:cTn id="172" dur="500"/>
                                        <p:tgtEl>
                                          <p:spTgt spid="71"/>
                                        </p:tgtEl>
                                      </p:cBhvr>
                                    </p:animEffect>
                                  </p:childTnLst>
                                </p:cTn>
                              </p:par>
                            </p:childTnLst>
                          </p:cTn>
                        </p:par>
                        <p:par>
                          <p:cTn id="173" fill="hold">
                            <p:stCondLst>
                              <p:cond delay="5510"/>
                            </p:stCondLst>
                            <p:childTnLst>
                              <p:par>
                                <p:cTn id="174" presetID="22" presetClass="entr" presetSubtype="1" fill="hold" nodeType="afterEffect">
                                  <p:stCondLst>
                                    <p:cond delay="0"/>
                                  </p:stCondLst>
                                  <p:childTnLst>
                                    <p:set>
                                      <p:cBhvr>
                                        <p:cTn id="175" dur="1" fill="hold">
                                          <p:stCondLst>
                                            <p:cond delay="0"/>
                                          </p:stCondLst>
                                        </p:cTn>
                                        <p:tgtEl>
                                          <p:spTgt spid="67"/>
                                        </p:tgtEl>
                                        <p:attrNameLst>
                                          <p:attrName>style.visibility</p:attrName>
                                        </p:attrNameLst>
                                      </p:cBhvr>
                                      <p:to>
                                        <p:strVal val="visible"/>
                                      </p:to>
                                    </p:set>
                                    <p:animEffect transition="in" filter="wipe(up)">
                                      <p:cBhvr>
                                        <p:cTn id="176" dur="500"/>
                                        <p:tgtEl>
                                          <p:spTgt spid="67"/>
                                        </p:tgtEl>
                                      </p:cBhvr>
                                    </p:animEffect>
                                  </p:childTnLst>
                                </p:cTn>
                              </p:par>
                            </p:childTnLst>
                          </p:cTn>
                        </p:par>
                        <p:par>
                          <p:cTn id="177" fill="hold">
                            <p:stCondLst>
                              <p:cond delay="6010"/>
                            </p:stCondLst>
                            <p:childTnLst>
                              <p:par>
                                <p:cTn id="178" presetID="22" presetClass="entr" presetSubtype="1" fill="hold" grpId="3" nodeType="afterEffect">
                                  <p:stCondLst>
                                    <p:cond delay="0"/>
                                  </p:stCondLst>
                                  <p:childTnLst>
                                    <p:set>
                                      <p:cBhvr>
                                        <p:cTn id="179" dur="1" fill="hold">
                                          <p:stCondLst>
                                            <p:cond delay="0"/>
                                          </p:stCondLst>
                                        </p:cTn>
                                        <p:tgtEl>
                                          <p:spTgt spid="130"/>
                                        </p:tgtEl>
                                        <p:attrNameLst>
                                          <p:attrName>style.visibility</p:attrName>
                                        </p:attrNameLst>
                                      </p:cBhvr>
                                      <p:to>
                                        <p:strVal val="visible"/>
                                      </p:to>
                                    </p:set>
                                    <p:animEffect transition="in" filter="wipe(up)">
                                      <p:cBhvr>
                                        <p:cTn id="180" dur="500"/>
                                        <p:tgtEl>
                                          <p:spTgt spid="130"/>
                                        </p:tgtEl>
                                      </p:cBhvr>
                                    </p:animEffect>
                                  </p:childTnLst>
                                </p:cTn>
                              </p:par>
                            </p:childTnLst>
                          </p:cTn>
                        </p:par>
                        <p:par>
                          <p:cTn id="181" fill="hold">
                            <p:stCondLst>
                              <p:cond delay="6510"/>
                            </p:stCondLst>
                            <p:childTnLst>
                              <p:par>
                                <p:cTn id="182" presetID="22" presetClass="entr" presetSubtype="1" fill="hold" grpId="3" nodeType="afterEffect">
                                  <p:stCondLst>
                                    <p:cond delay="0"/>
                                  </p:stCondLst>
                                  <p:childTnLst>
                                    <p:set>
                                      <p:cBhvr>
                                        <p:cTn id="183" dur="1" fill="hold">
                                          <p:stCondLst>
                                            <p:cond delay="0"/>
                                          </p:stCondLst>
                                        </p:cTn>
                                        <p:tgtEl>
                                          <p:spTgt spid="128"/>
                                        </p:tgtEl>
                                        <p:attrNameLst>
                                          <p:attrName>style.visibility</p:attrName>
                                        </p:attrNameLst>
                                      </p:cBhvr>
                                      <p:to>
                                        <p:strVal val="visible"/>
                                      </p:to>
                                    </p:set>
                                    <p:animEffect transition="in" filter="wipe(up)">
                                      <p:cBhvr>
                                        <p:cTn id="184" dur="500"/>
                                        <p:tgtEl>
                                          <p:spTgt spid="128"/>
                                        </p:tgtEl>
                                      </p:cBhvr>
                                    </p:animEffect>
                                  </p:childTnLst>
                                </p:cTn>
                              </p:par>
                            </p:childTnLst>
                          </p:cTn>
                        </p:par>
                        <p:par>
                          <p:cTn id="185" fill="hold">
                            <p:stCondLst>
                              <p:cond delay="7010"/>
                            </p:stCondLst>
                            <p:childTnLst>
                              <p:par>
                                <p:cTn id="186" presetID="22" presetClass="entr" presetSubtype="8" fill="hold" grpId="3" nodeType="afterEffect">
                                  <p:stCondLst>
                                    <p:cond delay="0"/>
                                  </p:stCondLst>
                                  <p:childTnLst>
                                    <p:set>
                                      <p:cBhvr>
                                        <p:cTn id="187" dur="1" fill="hold">
                                          <p:stCondLst>
                                            <p:cond delay="0"/>
                                          </p:stCondLst>
                                        </p:cTn>
                                        <p:tgtEl>
                                          <p:spTgt spid="92"/>
                                        </p:tgtEl>
                                        <p:attrNameLst>
                                          <p:attrName>style.visibility</p:attrName>
                                        </p:attrNameLst>
                                      </p:cBhvr>
                                      <p:to>
                                        <p:strVal val="visible"/>
                                      </p:to>
                                    </p:set>
                                    <p:animEffect transition="in" filter="wipe(left)">
                                      <p:cBhvr>
                                        <p:cTn id="188" dur="500"/>
                                        <p:tgtEl>
                                          <p:spTgt spid="92"/>
                                        </p:tgtEl>
                                      </p:cBhvr>
                                    </p:animEffect>
                                  </p:childTnLst>
                                </p:cTn>
                              </p:par>
                              <p:par>
                                <p:cTn id="189" presetID="1" presetClass="entr" presetSubtype="0" fill="hold" grpId="0" nodeType="withEffect">
                                  <p:stCondLst>
                                    <p:cond delay="500"/>
                                  </p:stCondLst>
                                  <p:childTnLst>
                                    <p:set>
                                      <p:cBhvr>
                                        <p:cTn id="190" dur="1" fill="hold">
                                          <p:stCondLst>
                                            <p:cond delay="0"/>
                                          </p:stCondLst>
                                        </p:cTn>
                                        <p:tgtEl>
                                          <p:spTgt spid="116"/>
                                        </p:tgtEl>
                                        <p:attrNameLst>
                                          <p:attrName>style.visibility</p:attrName>
                                        </p:attrNameLst>
                                      </p:cBhvr>
                                      <p:to>
                                        <p:strVal val="visible"/>
                                      </p:to>
                                    </p:set>
                                  </p:childTnLst>
                                </p:cTn>
                              </p:par>
                            </p:childTnLst>
                          </p:cTn>
                        </p:par>
                        <p:par>
                          <p:cTn id="191" fill="hold">
                            <p:stCondLst>
                              <p:cond delay="7510"/>
                            </p:stCondLst>
                            <p:childTnLst>
                              <p:par>
                                <p:cTn id="192" presetID="10" presetClass="entr" presetSubtype="0" fill="hold" grpId="1" nodeType="afterEffect">
                                  <p:stCondLst>
                                    <p:cond delay="0"/>
                                  </p:stCondLst>
                                  <p:iterate type="wd">
                                    <p:tmPct val="10000"/>
                                  </p:iterate>
                                  <p:childTnLst>
                                    <p:set>
                                      <p:cBhvr>
                                        <p:cTn id="193" dur="1" fill="hold">
                                          <p:stCondLst>
                                            <p:cond delay="0"/>
                                          </p:stCondLst>
                                        </p:cTn>
                                        <p:tgtEl>
                                          <p:spTgt spid="108"/>
                                        </p:tgtEl>
                                        <p:attrNameLst>
                                          <p:attrName>style.visibility</p:attrName>
                                        </p:attrNameLst>
                                      </p:cBhvr>
                                      <p:to>
                                        <p:strVal val="visible"/>
                                      </p:to>
                                    </p:set>
                                    <p:animEffect transition="in" filter="fade">
                                      <p:cBhvr>
                                        <p:cTn id="194"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5" restart="whenNotActive" fill="hold" evtFilter="cancelBubble" nodeType="interactiveSeq">
                <p:stCondLst>
                  <p:cond evt="onClick" delay="0">
                    <p:tgtEl>
                      <p:spTgt spid="77"/>
                    </p:tgtEl>
                  </p:cond>
                </p:stCondLst>
                <p:endSync evt="end" delay="0">
                  <p:rtn val="all"/>
                </p:endSync>
                <p:childTnLst>
                  <p:par>
                    <p:cTn id="196" fill="hold">
                      <p:stCondLst>
                        <p:cond delay="0"/>
                      </p:stCondLst>
                      <p:childTnLst>
                        <p:par>
                          <p:cTn id="197" fill="hold">
                            <p:stCondLst>
                              <p:cond delay="0"/>
                            </p:stCondLst>
                            <p:childTnLst>
                              <p:par>
                                <p:cTn id="198" presetID="1" presetClass="exit" presetSubtype="0" fill="hold" grpId="1" nodeType="withEffect">
                                  <p:stCondLst>
                                    <p:cond delay="0"/>
                                  </p:stCondLst>
                                  <p:childTnLst>
                                    <p:set>
                                      <p:cBhvr>
                                        <p:cTn id="199" dur="1" fill="hold">
                                          <p:stCondLst>
                                            <p:cond delay="0"/>
                                          </p:stCondLst>
                                        </p:cTn>
                                        <p:tgtEl>
                                          <p:spTgt spid="77"/>
                                        </p:tgtEl>
                                        <p:attrNameLst>
                                          <p:attrName>style.visibility</p:attrName>
                                        </p:attrNameLst>
                                      </p:cBhvr>
                                      <p:to>
                                        <p:strVal val="hidden"/>
                                      </p:to>
                                    </p:set>
                                  </p:childTnLst>
                                </p:cTn>
                              </p:par>
                              <p:par>
                                <p:cTn id="200" presetID="1" presetClass="exit" presetSubtype="0" fill="hold" grpId="2" nodeType="withEffect">
                                  <p:stCondLst>
                                    <p:cond delay="0"/>
                                  </p:stCondLst>
                                  <p:iterate type="wd">
                                    <p:tmAbs val="0"/>
                                  </p:iterate>
                                  <p:childTnLst>
                                    <p:set>
                                      <p:cBhvr>
                                        <p:cTn id="201" dur="1" fill="hold">
                                          <p:stCondLst>
                                            <p:cond delay="0"/>
                                          </p:stCondLst>
                                        </p:cTn>
                                        <p:tgtEl>
                                          <p:spTgt spid="108"/>
                                        </p:tgtEl>
                                        <p:attrNameLst>
                                          <p:attrName>style.visibility</p:attrName>
                                        </p:attrNameLst>
                                      </p:cBhvr>
                                      <p:to>
                                        <p:strVal val="hidden"/>
                                      </p:to>
                                    </p:set>
                                  </p:childTnLst>
                                </p:cTn>
                              </p:par>
                              <p:par>
                                <p:cTn id="202" presetID="1" presetClass="exit" presetSubtype="0" fill="hold" nodeType="withEffect">
                                  <p:stCondLst>
                                    <p:cond delay="0"/>
                                  </p:stCondLst>
                                  <p:childTnLst>
                                    <p:set>
                                      <p:cBhvr>
                                        <p:cTn id="203" dur="1" fill="hold">
                                          <p:stCondLst>
                                            <p:cond delay="0"/>
                                          </p:stCondLst>
                                        </p:cTn>
                                        <p:tgtEl>
                                          <p:spTgt spid="84"/>
                                        </p:tgtEl>
                                        <p:attrNameLst>
                                          <p:attrName>style.visibility</p:attrName>
                                        </p:attrNameLst>
                                      </p:cBhvr>
                                      <p:to>
                                        <p:strVal val="hidden"/>
                                      </p:to>
                                    </p:set>
                                  </p:childTnLst>
                                </p:cTn>
                              </p:par>
                              <p:par>
                                <p:cTn id="204" presetID="22" presetClass="entr" presetSubtype="1" fill="hold" nodeType="withEffect">
                                  <p:stCondLst>
                                    <p:cond delay="0"/>
                                  </p:stCondLst>
                                  <p:childTnLst>
                                    <p:set>
                                      <p:cBhvr>
                                        <p:cTn id="205" dur="1" fill="hold">
                                          <p:stCondLst>
                                            <p:cond delay="0"/>
                                          </p:stCondLst>
                                        </p:cTn>
                                        <p:tgtEl>
                                          <p:spTgt spid="88"/>
                                        </p:tgtEl>
                                        <p:attrNameLst>
                                          <p:attrName>style.visibility</p:attrName>
                                        </p:attrNameLst>
                                      </p:cBhvr>
                                      <p:to>
                                        <p:strVal val="visible"/>
                                      </p:to>
                                    </p:set>
                                    <p:animEffect transition="in" filter="wipe(up)">
                                      <p:cBhvr>
                                        <p:cTn id="206" dur="500"/>
                                        <p:tgtEl>
                                          <p:spTgt spid="88"/>
                                        </p:tgtEl>
                                      </p:cBhvr>
                                    </p:animEffect>
                                  </p:childTnLst>
                                </p:cTn>
                              </p:par>
                            </p:childTnLst>
                          </p:cTn>
                        </p:par>
                        <p:par>
                          <p:cTn id="207" fill="hold">
                            <p:stCondLst>
                              <p:cond delay="500"/>
                            </p:stCondLst>
                            <p:childTnLst>
                              <p:par>
                                <p:cTn id="208" presetID="35" presetClass="path" presetSubtype="0" accel="50000" decel="50000" fill="hold" nodeType="afterEffect">
                                  <p:stCondLst>
                                    <p:cond delay="0"/>
                                  </p:stCondLst>
                                  <p:childTnLst>
                                    <p:animMotion origin="layout" path="M 0.08073 -0.00024 L -0.00017 -0.00024 " pathEditMode="relative" rAng="0" ptsTypes="AA">
                                      <p:cBhvr>
                                        <p:cTn id="209" dur="2000" fill="hold"/>
                                        <p:tgtEl>
                                          <p:spTgt spid="25"/>
                                        </p:tgtEl>
                                        <p:attrNameLst>
                                          <p:attrName>ppt_x</p:attrName>
                                          <p:attrName>ppt_y</p:attrName>
                                        </p:attrNameLst>
                                      </p:cBhvr>
                                      <p:rCtr x="-4045" y="0"/>
                                    </p:animMotion>
                                  </p:childTnLst>
                                </p:cTn>
                              </p:par>
                              <p:par>
                                <p:cTn id="210" presetID="1" presetClass="exit" presetSubtype="0" fill="hold" nodeType="withEffect">
                                  <p:stCondLst>
                                    <p:cond delay="250"/>
                                  </p:stCondLst>
                                  <p:childTnLst>
                                    <p:set>
                                      <p:cBhvr>
                                        <p:cTn id="211" dur="1" fill="hold">
                                          <p:stCondLst>
                                            <p:cond delay="0"/>
                                          </p:stCondLst>
                                        </p:cTn>
                                        <p:tgtEl>
                                          <p:spTgt spid="90"/>
                                        </p:tgtEl>
                                        <p:attrNameLst>
                                          <p:attrName>style.visibility</p:attrName>
                                        </p:attrNameLst>
                                      </p:cBhvr>
                                      <p:to>
                                        <p:strVal val="hidden"/>
                                      </p:to>
                                    </p:set>
                                  </p:childTnLst>
                                </p:cTn>
                              </p:par>
                            </p:childTnLst>
                          </p:cTn>
                        </p:par>
                        <p:par>
                          <p:cTn id="212" fill="hold">
                            <p:stCondLst>
                              <p:cond delay="2500"/>
                            </p:stCondLst>
                            <p:childTnLst>
                              <p:par>
                                <p:cTn id="213" presetID="22" presetClass="entr" presetSubtype="1" fill="hold" nodeType="afterEffect">
                                  <p:stCondLst>
                                    <p:cond delay="0"/>
                                  </p:stCondLst>
                                  <p:childTnLst>
                                    <p:set>
                                      <p:cBhvr>
                                        <p:cTn id="214" dur="1" fill="hold">
                                          <p:stCondLst>
                                            <p:cond delay="0"/>
                                          </p:stCondLst>
                                        </p:cTn>
                                        <p:tgtEl>
                                          <p:spTgt spid="67"/>
                                        </p:tgtEl>
                                        <p:attrNameLst>
                                          <p:attrName>style.visibility</p:attrName>
                                        </p:attrNameLst>
                                      </p:cBhvr>
                                      <p:to>
                                        <p:strVal val="visible"/>
                                      </p:to>
                                    </p:set>
                                    <p:animEffect transition="in" filter="wipe(up)">
                                      <p:cBhvr>
                                        <p:cTn id="215" dur="500"/>
                                        <p:tgtEl>
                                          <p:spTgt spid="67"/>
                                        </p:tgtEl>
                                      </p:cBhvr>
                                    </p:animEffect>
                                  </p:childTnLst>
                                </p:cTn>
                              </p:par>
                            </p:childTnLst>
                          </p:cTn>
                        </p:par>
                        <p:par>
                          <p:cTn id="216" fill="hold">
                            <p:stCondLst>
                              <p:cond delay="3000"/>
                            </p:stCondLst>
                            <p:childTnLst>
                              <p:par>
                                <p:cTn id="217" presetID="22" presetClass="entr" presetSubtype="1" fill="hold" grpId="1" nodeType="afterEffect">
                                  <p:stCondLst>
                                    <p:cond delay="0"/>
                                  </p:stCondLst>
                                  <p:childTnLst>
                                    <p:set>
                                      <p:cBhvr>
                                        <p:cTn id="218" dur="1" fill="hold">
                                          <p:stCondLst>
                                            <p:cond delay="0"/>
                                          </p:stCondLst>
                                        </p:cTn>
                                        <p:tgtEl>
                                          <p:spTgt spid="130"/>
                                        </p:tgtEl>
                                        <p:attrNameLst>
                                          <p:attrName>style.visibility</p:attrName>
                                        </p:attrNameLst>
                                      </p:cBhvr>
                                      <p:to>
                                        <p:strVal val="visible"/>
                                      </p:to>
                                    </p:set>
                                    <p:animEffect transition="in" filter="wipe(up)">
                                      <p:cBhvr>
                                        <p:cTn id="219" dur="500"/>
                                        <p:tgtEl>
                                          <p:spTgt spid="130"/>
                                        </p:tgtEl>
                                      </p:cBhvr>
                                    </p:animEffect>
                                  </p:childTnLst>
                                </p:cTn>
                              </p:par>
                            </p:childTnLst>
                          </p:cTn>
                        </p:par>
                        <p:par>
                          <p:cTn id="220" fill="hold">
                            <p:stCondLst>
                              <p:cond delay="3500"/>
                            </p:stCondLst>
                            <p:childTnLst>
                              <p:par>
                                <p:cTn id="221" presetID="22" presetClass="entr" presetSubtype="1" fill="hold" grpId="1" nodeType="afterEffect">
                                  <p:stCondLst>
                                    <p:cond delay="0"/>
                                  </p:stCondLst>
                                  <p:childTnLst>
                                    <p:set>
                                      <p:cBhvr>
                                        <p:cTn id="222" dur="1" fill="hold">
                                          <p:stCondLst>
                                            <p:cond delay="0"/>
                                          </p:stCondLst>
                                        </p:cTn>
                                        <p:tgtEl>
                                          <p:spTgt spid="128"/>
                                        </p:tgtEl>
                                        <p:attrNameLst>
                                          <p:attrName>style.visibility</p:attrName>
                                        </p:attrNameLst>
                                      </p:cBhvr>
                                      <p:to>
                                        <p:strVal val="visible"/>
                                      </p:to>
                                    </p:set>
                                    <p:animEffect transition="in" filter="wipe(up)">
                                      <p:cBhvr>
                                        <p:cTn id="223" dur="500"/>
                                        <p:tgtEl>
                                          <p:spTgt spid="128"/>
                                        </p:tgtEl>
                                      </p:cBhvr>
                                    </p:animEffect>
                                  </p:childTnLst>
                                </p:cTn>
                              </p:par>
                            </p:childTnLst>
                          </p:cTn>
                        </p:par>
                        <p:par>
                          <p:cTn id="224" fill="hold">
                            <p:stCondLst>
                              <p:cond delay="4000"/>
                            </p:stCondLst>
                            <p:childTnLst>
                              <p:par>
                                <p:cTn id="225" presetID="22" presetClass="entr" presetSubtype="8" fill="hold" grpId="1" nodeType="afterEffect">
                                  <p:stCondLst>
                                    <p:cond delay="0"/>
                                  </p:stCondLst>
                                  <p:childTnLst>
                                    <p:set>
                                      <p:cBhvr>
                                        <p:cTn id="226" dur="1" fill="hold">
                                          <p:stCondLst>
                                            <p:cond delay="0"/>
                                          </p:stCondLst>
                                        </p:cTn>
                                        <p:tgtEl>
                                          <p:spTgt spid="92"/>
                                        </p:tgtEl>
                                        <p:attrNameLst>
                                          <p:attrName>style.visibility</p:attrName>
                                        </p:attrNameLst>
                                      </p:cBhvr>
                                      <p:to>
                                        <p:strVal val="visible"/>
                                      </p:to>
                                    </p:set>
                                    <p:animEffect transition="in" filter="wipe(left)">
                                      <p:cBhvr>
                                        <p:cTn id="227" dur="1500"/>
                                        <p:tgtEl>
                                          <p:spTgt spid="92"/>
                                        </p:tgtEl>
                                      </p:cBhvr>
                                    </p:animEffect>
                                  </p:childTnLst>
                                </p:cTn>
                              </p:par>
                              <p:par>
                                <p:cTn id="228" presetID="63" presetClass="path" presetSubtype="0" accel="50000" decel="50000" fill="hold" nodeType="withEffect">
                                  <p:stCondLst>
                                    <p:cond delay="0"/>
                                  </p:stCondLst>
                                  <p:childTnLst>
                                    <p:animMotion origin="layout" path="M -0.16563 0.00047 L -0.00104 -4.81481E-6 " pathEditMode="relative" rAng="0" ptsTypes="AA">
                                      <p:cBhvr>
                                        <p:cTn id="229" dur="1500" fill="hold"/>
                                        <p:tgtEl>
                                          <p:spTgt spid="113"/>
                                        </p:tgtEl>
                                        <p:attrNameLst>
                                          <p:attrName>ppt_x</p:attrName>
                                          <p:attrName>ppt_y</p:attrName>
                                        </p:attrNameLst>
                                      </p:cBhvr>
                                      <p:rCtr x="8229" y="-23"/>
                                    </p:animMotion>
                                  </p:childTnLst>
                                </p:cTn>
                              </p:par>
                              <p:par>
                                <p:cTn id="230" presetID="63" presetClass="path" presetSubtype="0" accel="50000" decel="50000" fill="hold" grpId="1" nodeType="withEffect">
                                  <p:stCondLst>
                                    <p:cond delay="0"/>
                                  </p:stCondLst>
                                  <p:childTnLst>
                                    <p:animMotion origin="layout" path="M -0.16597 -0.00092 L -0.00035 -0.00092 " pathEditMode="relative" rAng="0" ptsTypes="AA">
                                      <p:cBhvr>
                                        <p:cTn id="231" dur="1500" fill="hold"/>
                                        <p:tgtEl>
                                          <p:spTgt spid="73"/>
                                        </p:tgtEl>
                                        <p:attrNameLst>
                                          <p:attrName>ppt_x</p:attrName>
                                          <p:attrName>ppt_y</p:attrName>
                                        </p:attrNameLst>
                                      </p:cBhvr>
                                      <p:rCtr x="8281" y="0"/>
                                    </p:animMotion>
                                  </p:childTnLst>
                                </p:cTn>
                              </p:par>
                              <p:par>
                                <p:cTn id="232" presetID="63" presetClass="path" presetSubtype="0" accel="50000" decel="50000" fill="hold" grpId="1" nodeType="withEffect">
                                  <p:stCondLst>
                                    <p:cond delay="0"/>
                                  </p:stCondLst>
                                  <p:childTnLst>
                                    <p:animMotion origin="layout" path="M -4.72222E-6 -2.96296E-6 L 0.1658 0.00278 " pathEditMode="relative" rAng="0" ptsTypes="AA">
                                      <p:cBhvr>
                                        <p:cTn id="233" dur="1500" fill="hold"/>
                                        <p:tgtEl>
                                          <p:spTgt spid="98"/>
                                        </p:tgtEl>
                                        <p:attrNameLst>
                                          <p:attrName>ppt_x</p:attrName>
                                          <p:attrName>ppt_y</p:attrName>
                                        </p:attrNameLst>
                                      </p:cBhvr>
                                      <p:rCtr x="8281" y="139"/>
                                    </p:animMotion>
                                  </p:childTnLst>
                                </p:cTn>
                              </p:par>
                              <p:par>
                                <p:cTn id="234" presetID="8" presetClass="emph" presetSubtype="0" fill="hold" grpId="3" nodeType="withEffect">
                                  <p:stCondLst>
                                    <p:cond delay="0"/>
                                  </p:stCondLst>
                                  <p:childTnLst>
                                    <p:animRot by="-720000">
                                      <p:cBhvr>
                                        <p:cTn id="235" dur="1500" fill="hold"/>
                                        <p:tgtEl>
                                          <p:spTgt spid="98"/>
                                        </p:tgtEl>
                                        <p:attrNameLst>
                                          <p:attrName>r</p:attrName>
                                        </p:attrNameLst>
                                      </p:cBhvr>
                                    </p:animRot>
                                  </p:childTnLst>
                                </p:cTn>
                              </p:par>
                              <p:par>
                                <p:cTn id="236" presetID="63" presetClass="path" presetSubtype="0" accel="50000" decel="50000" fill="hold" grpId="1" nodeType="withEffect">
                                  <p:stCondLst>
                                    <p:cond delay="0"/>
                                  </p:stCondLst>
                                  <p:childTnLst>
                                    <p:animMotion origin="layout" path="M -3.33333E-6 3.33333E-6 L 0.12431 0.00069 " pathEditMode="relative" rAng="0" ptsTypes="AA">
                                      <p:cBhvr>
                                        <p:cTn id="237" dur="1500" fill="hold"/>
                                        <p:tgtEl>
                                          <p:spTgt spid="99"/>
                                        </p:tgtEl>
                                        <p:attrNameLst>
                                          <p:attrName>ppt_x</p:attrName>
                                          <p:attrName>ppt_y</p:attrName>
                                        </p:attrNameLst>
                                      </p:cBhvr>
                                      <p:rCtr x="6215" y="23"/>
                                    </p:animMotion>
                                  </p:childTnLst>
                                </p:cTn>
                              </p:par>
                              <p:par>
                                <p:cTn id="238" presetID="8" presetClass="emph" presetSubtype="0" fill="hold" grpId="2" nodeType="withEffect">
                                  <p:stCondLst>
                                    <p:cond delay="0"/>
                                  </p:stCondLst>
                                  <p:childTnLst>
                                    <p:animRot by="-720000">
                                      <p:cBhvr>
                                        <p:cTn id="239" dur="1500" fill="hold"/>
                                        <p:tgtEl>
                                          <p:spTgt spid="99"/>
                                        </p:tgtEl>
                                        <p:attrNameLst>
                                          <p:attrName>r</p:attrName>
                                        </p:attrNameLst>
                                      </p:cBhvr>
                                    </p:animRot>
                                  </p:childTnLst>
                                </p:cTn>
                              </p:par>
                              <p:par>
                                <p:cTn id="240" presetID="63" presetClass="path" presetSubtype="0" accel="50000" decel="50000" fill="hold" grpId="1" nodeType="withEffect">
                                  <p:stCondLst>
                                    <p:cond delay="0"/>
                                  </p:stCondLst>
                                  <p:childTnLst>
                                    <p:animMotion origin="layout" path="M 4.44444E-6 4.08607E-6 L 0.08402 0.00115 " pathEditMode="relative" rAng="0" ptsTypes="AA">
                                      <p:cBhvr>
                                        <p:cTn id="241" dur="1500" fill="hold"/>
                                        <p:tgtEl>
                                          <p:spTgt spid="100"/>
                                        </p:tgtEl>
                                        <p:attrNameLst>
                                          <p:attrName>ppt_x</p:attrName>
                                          <p:attrName>ppt_y</p:attrName>
                                        </p:attrNameLst>
                                      </p:cBhvr>
                                      <p:rCtr x="4201" y="46"/>
                                    </p:animMotion>
                                  </p:childTnLst>
                                </p:cTn>
                              </p:par>
                              <p:par>
                                <p:cTn id="242" presetID="8" presetClass="emph" presetSubtype="0" fill="hold" grpId="2" nodeType="withEffect">
                                  <p:stCondLst>
                                    <p:cond delay="0"/>
                                  </p:stCondLst>
                                  <p:childTnLst>
                                    <p:animRot by="-720000">
                                      <p:cBhvr>
                                        <p:cTn id="243" dur="1500" fill="hold"/>
                                        <p:tgtEl>
                                          <p:spTgt spid="100"/>
                                        </p:tgtEl>
                                        <p:attrNameLst>
                                          <p:attrName>r</p:attrName>
                                        </p:attrNameLst>
                                      </p:cBhvr>
                                    </p:animRot>
                                  </p:childTnLst>
                                </p:cTn>
                              </p:par>
                              <p:par>
                                <p:cTn id="244" presetID="63" presetClass="path" presetSubtype="0" accel="50000" decel="50000" fill="hold" grpId="1" nodeType="withEffect">
                                  <p:stCondLst>
                                    <p:cond delay="0"/>
                                  </p:stCondLst>
                                  <p:childTnLst>
                                    <p:animMotion origin="layout" path="M -1.38889E-6 0.00023 L 0.04479 0.00023 " pathEditMode="relative" rAng="0" ptsTypes="AA">
                                      <p:cBhvr>
                                        <p:cTn id="245" dur="1500" fill="hold"/>
                                        <p:tgtEl>
                                          <p:spTgt spid="101"/>
                                        </p:tgtEl>
                                        <p:attrNameLst>
                                          <p:attrName>ppt_x</p:attrName>
                                          <p:attrName>ppt_y</p:attrName>
                                        </p:attrNameLst>
                                      </p:cBhvr>
                                      <p:rCtr x="2240" y="0"/>
                                    </p:animMotion>
                                  </p:childTnLst>
                                </p:cTn>
                              </p:par>
                              <p:par>
                                <p:cTn id="246" presetID="8" presetClass="emph" presetSubtype="0" fill="hold" grpId="2" nodeType="withEffect">
                                  <p:stCondLst>
                                    <p:cond delay="0"/>
                                  </p:stCondLst>
                                  <p:childTnLst>
                                    <p:animRot by="-720000">
                                      <p:cBhvr>
                                        <p:cTn id="247" dur="1500" fill="hold"/>
                                        <p:tgtEl>
                                          <p:spTgt spid="101"/>
                                        </p:tgtEl>
                                        <p:attrNameLst>
                                          <p:attrName>r</p:attrName>
                                        </p:attrNameLst>
                                      </p:cBhvr>
                                    </p:animRot>
                                  </p:childTnLst>
                                </p:cTn>
                              </p:par>
                              <p:par>
                                <p:cTn id="248" presetID="63" presetClass="path" presetSubtype="0" accel="50000" decel="50000" fill="hold" grpId="1" nodeType="withEffect">
                                  <p:stCondLst>
                                    <p:cond delay="0"/>
                                  </p:stCondLst>
                                  <p:childTnLst>
                                    <p:animMotion origin="layout" path="M 0.00018 -0.00139 L 0.00799 -0.00139 " pathEditMode="relative" rAng="0" ptsTypes="AA">
                                      <p:cBhvr>
                                        <p:cTn id="249" dur="1500" fill="hold"/>
                                        <p:tgtEl>
                                          <p:spTgt spid="102"/>
                                        </p:tgtEl>
                                        <p:attrNameLst>
                                          <p:attrName>ppt_x</p:attrName>
                                          <p:attrName>ppt_y</p:attrName>
                                        </p:attrNameLst>
                                      </p:cBhvr>
                                      <p:rCtr x="382" y="0"/>
                                    </p:animMotion>
                                  </p:childTnLst>
                                </p:cTn>
                              </p:par>
                              <p:par>
                                <p:cTn id="250" presetID="8" presetClass="emph" presetSubtype="0" fill="hold" grpId="2" nodeType="withEffect">
                                  <p:stCondLst>
                                    <p:cond delay="0"/>
                                  </p:stCondLst>
                                  <p:childTnLst>
                                    <p:animRot by="-720000">
                                      <p:cBhvr>
                                        <p:cTn id="251" dur="1500" fill="hold"/>
                                        <p:tgtEl>
                                          <p:spTgt spid="102"/>
                                        </p:tgtEl>
                                        <p:attrNameLst>
                                          <p:attrName>r</p:attrName>
                                        </p:attrNameLst>
                                      </p:cBhvr>
                                    </p:animRot>
                                  </p:childTnLst>
                                </p:cTn>
                              </p:par>
                              <p:par>
                                <p:cTn id="252" presetID="63" presetClass="path" presetSubtype="0" accel="50000" decel="50000" fill="hold" grpId="1" nodeType="withEffect">
                                  <p:stCondLst>
                                    <p:cond delay="0"/>
                                  </p:stCondLst>
                                  <p:childTnLst>
                                    <p:animMotion origin="layout" path="M 0.00157 -0.00532 L 0.14705 -0.00278 " pathEditMode="relative" rAng="0" ptsTypes="AA">
                                      <p:cBhvr>
                                        <p:cTn id="253" dur="1500" fill="hold"/>
                                        <p:tgtEl>
                                          <p:spTgt spid="124"/>
                                        </p:tgtEl>
                                        <p:attrNameLst>
                                          <p:attrName>ppt_x</p:attrName>
                                          <p:attrName>ppt_y</p:attrName>
                                        </p:attrNameLst>
                                      </p:cBhvr>
                                      <p:rCtr x="7274" y="116"/>
                                    </p:animMotion>
                                  </p:childTnLst>
                                </p:cTn>
                              </p:par>
                              <p:par>
                                <p:cTn id="254" presetID="8" presetClass="emph" presetSubtype="0" fill="hold" grpId="2" nodeType="withEffect">
                                  <p:stCondLst>
                                    <p:cond delay="0"/>
                                  </p:stCondLst>
                                  <p:childTnLst>
                                    <p:animRot by="720000">
                                      <p:cBhvr>
                                        <p:cTn id="255" dur="1500" fill="hold"/>
                                        <p:tgtEl>
                                          <p:spTgt spid="124"/>
                                        </p:tgtEl>
                                        <p:attrNameLst>
                                          <p:attrName>r</p:attrName>
                                        </p:attrNameLst>
                                      </p:cBhvr>
                                    </p:animRot>
                                  </p:childTnLst>
                                </p:cTn>
                              </p:par>
                              <p:par>
                                <p:cTn id="256" presetID="63" presetClass="path" presetSubtype="0" accel="50000" decel="50000" fill="hold" grpId="1" nodeType="withEffect">
                                  <p:stCondLst>
                                    <p:cond delay="0"/>
                                  </p:stCondLst>
                                  <p:childTnLst>
                                    <p:animMotion origin="layout" path="M 3.33333E-6 -9.81027E-7 L 0.06389 0.00231 " pathEditMode="relative" rAng="0" ptsTypes="AA">
                                      <p:cBhvr>
                                        <p:cTn id="257" dur="1500" fill="hold"/>
                                        <p:tgtEl>
                                          <p:spTgt spid="122"/>
                                        </p:tgtEl>
                                        <p:attrNameLst>
                                          <p:attrName>ppt_x</p:attrName>
                                          <p:attrName>ppt_y</p:attrName>
                                        </p:attrNameLst>
                                      </p:cBhvr>
                                      <p:rCtr x="3194" y="116"/>
                                    </p:animMotion>
                                  </p:childTnLst>
                                </p:cTn>
                              </p:par>
                              <p:par>
                                <p:cTn id="258" presetID="8" presetClass="emph" presetSubtype="0" fill="hold" grpId="2" nodeType="withEffect">
                                  <p:stCondLst>
                                    <p:cond delay="0"/>
                                  </p:stCondLst>
                                  <p:childTnLst>
                                    <p:animRot by="720000">
                                      <p:cBhvr>
                                        <p:cTn id="259" dur="1500" fill="hold"/>
                                        <p:tgtEl>
                                          <p:spTgt spid="122"/>
                                        </p:tgtEl>
                                        <p:attrNameLst>
                                          <p:attrName>r</p:attrName>
                                        </p:attrNameLst>
                                      </p:cBhvr>
                                    </p:animRot>
                                  </p:childTnLst>
                                </p:cTn>
                              </p:par>
                              <p:par>
                                <p:cTn id="260" presetID="63" presetClass="path" presetSubtype="0" accel="50000" decel="50000" fill="hold" grpId="1" nodeType="withEffect">
                                  <p:stCondLst>
                                    <p:cond delay="0"/>
                                  </p:stCondLst>
                                  <p:childTnLst>
                                    <p:animMotion origin="layout" path="M -2.5E-6 4.81481E-6 L 0.02813 0.00162 " pathEditMode="relative" rAng="0" ptsTypes="AA">
                                      <p:cBhvr>
                                        <p:cTn id="261" dur="1500" fill="hold"/>
                                        <p:tgtEl>
                                          <p:spTgt spid="123"/>
                                        </p:tgtEl>
                                        <p:attrNameLst>
                                          <p:attrName>ppt_x</p:attrName>
                                          <p:attrName>ppt_y</p:attrName>
                                        </p:attrNameLst>
                                      </p:cBhvr>
                                      <p:rCtr x="1406" y="69"/>
                                    </p:animMotion>
                                  </p:childTnLst>
                                </p:cTn>
                              </p:par>
                              <p:par>
                                <p:cTn id="262" presetID="8" presetClass="emph" presetSubtype="0" fill="hold" grpId="2" nodeType="withEffect">
                                  <p:stCondLst>
                                    <p:cond delay="0"/>
                                  </p:stCondLst>
                                  <p:childTnLst>
                                    <p:animRot by="720000">
                                      <p:cBhvr>
                                        <p:cTn id="263" dur="1500" fill="hold"/>
                                        <p:tgtEl>
                                          <p:spTgt spid="123"/>
                                        </p:tgtEl>
                                        <p:attrNameLst>
                                          <p:attrName>r</p:attrName>
                                        </p:attrNameLst>
                                      </p:cBhvr>
                                    </p:animRot>
                                  </p:childTnLst>
                                </p:cTn>
                              </p:par>
                              <p:par>
                                <p:cTn id="264" presetID="63" presetClass="path" presetSubtype="0" accel="50000" decel="50000" fill="hold" grpId="1" nodeType="withEffect">
                                  <p:stCondLst>
                                    <p:cond delay="0"/>
                                  </p:stCondLst>
                                  <p:childTnLst>
                                    <p:animMotion origin="layout" path="M 0.00104 0.00393 L 0.10729 0.00509 " pathEditMode="relative" rAng="0" ptsTypes="AA">
                                      <p:cBhvr>
                                        <p:cTn id="265" dur="1500" fill="hold"/>
                                        <p:tgtEl>
                                          <p:spTgt spid="121"/>
                                        </p:tgtEl>
                                        <p:attrNameLst>
                                          <p:attrName>ppt_x</p:attrName>
                                          <p:attrName>ppt_y</p:attrName>
                                        </p:attrNameLst>
                                      </p:cBhvr>
                                      <p:rCtr x="5313" y="46"/>
                                    </p:animMotion>
                                  </p:childTnLst>
                                </p:cTn>
                              </p:par>
                              <p:par>
                                <p:cTn id="266" presetID="8" presetClass="emph" presetSubtype="0" fill="hold" grpId="2" nodeType="withEffect">
                                  <p:stCondLst>
                                    <p:cond delay="0"/>
                                  </p:stCondLst>
                                  <p:childTnLst>
                                    <p:animRot by="720000">
                                      <p:cBhvr>
                                        <p:cTn id="267" dur="1500" fill="hold"/>
                                        <p:tgtEl>
                                          <p:spTgt spid="121"/>
                                        </p:tgtEl>
                                        <p:attrNameLst>
                                          <p:attrName>r</p:attrName>
                                        </p:attrNameLst>
                                      </p:cBhvr>
                                    </p:animRot>
                                  </p:childTnLst>
                                </p:cTn>
                              </p:par>
                            </p:childTnLst>
                          </p:cTn>
                        </p:par>
                        <p:par>
                          <p:cTn id="268" fill="hold">
                            <p:stCondLst>
                              <p:cond delay="5500"/>
                            </p:stCondLst>
                            <p:childTnLst>
                              <p:par>
                                <p:cTn id="269" presetID="1" presetClass="exit" presetSubtype="0" fill="hold" grpId="5" nodeType="afterEffect">
                                  <p:stCondLst>
                                    <p:cond delay="0"/>
                                  </p:stCondLst>
                                  <p:childTnLst>
                                    <p:set>
                                      <p:cBhvr>
                                        <p:cTn id="270" dur="1" fill="hold">
                                          <p:stCondLst>
                                            <p:cond delay="0"/>
                                          </p:stCondLst>
                                        </p:cTn>
                                        <p:tgtEl>
                                          <p:spTgt spid="98"/>
                                        </p:tgtEl>
                                        <p:attrNameLst>
                                          <p:attrName>style.visibility</p:attrName>
                                        </p:attrNameLst>
                                      </p:cBhvr>
                                      <p:to>
                                        <p:strVal val="hidden"/>
                                      </p:to>
                                    </p:set>
                                  </p:childTnLst>
                                </p:cTn>
                              </p:par>
                              <p:par>
                                <p:cTn id="271" presetID="35" presetClass="path" presetSubtype="0" accel="50000" decel="50000" fill="hold" grpId="6" nodeType="withEffect">
                                  <p:stCondLst>
                                    <p:cond delay="0"/>
                                  </p:stCondLst>
                                  <p:childTnLst>
                                    <p:animMotion origin="layout" path="M 0.1658 0.00277 L 0.00034 -0.0007 " pathEditMode="relative" rAng="0" ptsTypes="AA">
                                      <p:cBhvr>
                                        <p:cTn id="272" dur="10" fill="hold"/>
                                        <p:tgtEl>
                                          <p:spTgt spid="98"/>
                                        </p:tgtEl>
                                        <p:attrNameLst>
                                          <p:attrName>ppt_x</p:attrName>
                                          <p:attrName>ppt_y</p:attrName>
                                        </p:attrNameLst>
                                      </p:cBhvr>
                                      <p:rCtr x="-8281" y="-185"/>
                                    </p:animMotion>
                                  </p:childTnLst>
                                </p:cTn>
                              </p:par>
                              <p:par>
                                <p:cTn id="273" presetID="8" presetClass="emph" presetSubtype="0" fill="hold" grpId="7" nodeType="withEffect">
                                  <p:stCondLst>
                                    <p:cond delay="0"/>
                                  </p:stCondLst>
                                  <p:childTnLst>
                                    <p:animRot by="720000">
                                      <p:cBhvr>
                                        <p:cTn id="274" dur="10" fill="hold"/>
                                        <p:tgtEl>
                                          <p:spTgt spid="98"/>
                                        </p:tgtEl>
                                        <p:attrNameLst>
                                          <p:attrName>r</p:attrName>
                                        </p:attrNameLst>
                                      </p:cBhvr>
                                    </p:animRot>
                                  </p:childTnLst>
                                </p:cTn>
                              </p:par>
                              <p:par>
                                <p:cTn id="275" presetID="1" presetClass="entr" presetSubtype="0" fill="hold" grpId="4" nodeType="withEffect">
                                  <p:stCondLst>
                                    <p:cond delay="0"/>
                                  </p:stCondLst>
                                  <p:childTnLst>
                                    <p:set>
                                      <p:cBhvr>
                                        <p:cTn id="276" dur="1" fill="hold">
                                          <p:stCondLst>
                                            <p:cond delay="0"/>
                                          </p:stCondLst>
                                        </p:cTn>
                                        <p:tgtEl>
                                          <p:spTgt spid="76"/>
                                        </p:tgtEl>
                                        <p:attrNameLst>
                                          <p:attrName>style.visibility</p:attrName>
                                        </p:attrNameLst>
                                      </p:cBhvr>
                                      <p:to>
                                        <p:strVal val="visible"/>
                                      </p:to>
                                    </p:set>
                                  </p:childTnLst>
                                </p:cTn>
                              </p:par>
                            </p:childTnLst>
                          </p:cTn>
                        </p:par>
                        <p:par>
                          <p:cTn id="277" fill="hold">
                            <p:stCondLst>
                              <p:cond delay="5510"/>
                            </p:stCondLst>
                            <p:childTnLst>
                              <p:par>
                                <p:cTn id="278" presetID="1" presetClass="exit" presetSubtype="0" fill="hold" grpId="3" nodeType="afterEffect">
                                  <p:stCondLst>
                                    <p:cond delay="0"/>
                                  </p:stCondLst>
                                  <p:childTnLst>
                                    <p:set>
                                      <p:cBhvr>
                                        <p:cTn id="279" dur="1" fill="hold">
                                          <p:stCondLst>
                                            <p:cond delay="0"/>
                                          </p:stCondLst>
                                        </p:cTn>
                                        <p:tgtEl>
                                          <p:spTgt spid="99"/>
                                        </p:tgtEl>
                                        <p:attrNameLst>
                                          <p:attrName>style.visibility</p:attrName>
                                        </p:attrNameLst>
                                      </p:cBhvr>
                                      <p:to>
                                        <p:strVal val="hidden"/>
                                      </p:to>
                                    </p:set>
                                  </p:childTnLst>
                                </p:cTn>
                              </p:par>
                              <p:par>
                                <p:cTn id="280" presetID="35" presetClass="path" presetSubtype="0" accel="50000" decel="50000" fill="hold" grpId="4" nodeType="withEffect">
                                  <p:stCondLst>
                                    <p:cond delay="0"/>
                                  </p:stCondLst>
                                  <p:childTnLst>
                                    <p:animMotion origin="layout" path="M 0.12431 0.0007 L -0.00225 -0.00069 " pathEditMode="relative" rAng="0" ptsTypes="AA">
                                      <p:cBhvr>
                                        <p:cTn id="281" dur="10" fill="hold"/>
                                        <p:tgtEl>
                                          <p:spTgt spid="99"/>
                                        </p:tgtEl>
                                        <p:attrNameLst>
                                          <p:attrName>ppt_x</p:attrName>
                                          <p:attrName>ppt_y</p:attrName>
                                        </p:attrNameLst>
                                      </p:cBhvr>
                                      <p:rCtr x="-6337" y="-69"/>
                                    </p:animMotion>
                                  </p:childTnLst>
                                </p:cTn>
                              </p:par>
                              <p:par>
                                <p:cTn id="282" presetID="8" presetClass="emph" presetSubtype="0" fill="hold" grpId="5" nodeType="withEffect">
                                  <p:stCondLst>
                                    <p:cond delay="0"/>
                                  </p:stCondLst>
                                  <p:childTnLst>
                                    <p:animRot by="720000">
                                      <p:cBhvr>
                                        <p:cTn id="283" dur="10" fill="hold"/>
                                        <p:tgtEl>
                                          <p:spTgt spid="99"/>
                                        </p:tgtEl>
                                        <p:attrNameLst>
                                          <p:attrName>r</p:attrName>
                                        </p:attrNameLst>
                                      </p:cBhvr>
                                    </p:animRot>
                                  </p:childTnLst>
                                </p:cTn>
                              </p:par>
                              <p:par>
                                <p:cTn id="284" presetID="1" presetClass="entr" presetSubtype="0" fill="hold" grpId="5" nodeType="withEffect">
                                  <p:stCondLst>
                                    <p:cond delay="0"/>
                                  </p:stCondLst>
                                  <p:childTnLst>
                                    <p:set>
                                      <p:cBhvr>
                                        <p:cTn id="285" dur="1" fill="hold">
                                          <p:stCondLst>
                                            <p:cond delay="0"/>
                                          </p:stCondLst>
                                        </p:cTn>
                                        <p:tgtEl>
                                          <p:spTgt spid="74"/>
                                        </p:tgtEl>
                                        <p:attrNameLst>
                                          <p:attrName>style.visibility</p:attrName>
                                        </p:attrNameLst>
                                      </p:cBhvr>
                                      <p:to>
                                        <p:strVal val="visible"/>
                                      </p:to>
                                    </p:set>
                                  </p:childTnLst>
                                </p:cTn>
                              </p:par>
                            </p:childTnLst>
                          </p:cTn>
                        </p:par>
                        <p:par>
                          <p:cTn id="286" fill="hold">
                            <p:stCondLst>
                              <p:cond delay="5520"/>
                            </p:stCondLst>
                            <p:childTnLst>
                              <p:par>
                                <p:cTn id="287" presetID="1" presetClass="exit" presetSubtype="0" fill="hold" grpId="3" nodeType="afterEffect">
                                  <p:stCondLst>
                                    <p:cond delay="0"/>
                                  </p:stCondLst>
                                  <p:childTnLst>
                                    <p:set>
                                      <p:cBhvr>
                                        <p:cTn id="288" dur="1" fill="hold">
                                          <p:stCondLst>
                                            <p:cond delay="0"/>
                                          </p:stCondLst>
                                        </p:cTn>
                                        <p:tgtEl>
                                          <p:spTgt spid="100"/>
                                        </p:tgtEl>
                                        <p:attrNameLst>
                                          <p:attrName>style.visibility</p:attrName>
                                        </p:attrNameLst>
                                      </p:cBhvr>
                                      <p:to>
                                        <p:strVal val="hidden"/>
                                      </p:to>
                                    </p:set>
                                  </p:childTnLst>
                                </p:cTn>
                              </p:par>
                              <p:par>
                                <p:cTn id="289" presetID="35" presetClass="path" presetSubtype="0" accel="50000" decel="50000" fill="hold" grpId="4" nodeType="withEffect">
                                  <p:stCondLst>
                                    <p:cond delay="0"/>
                                  </p:stCondLst>
                                  <p:childTnLst>
                                    <p:animMotion origin="layout" path="M 0.08472 0.00162 L 4.44444E-6 -2.22119E-6 " pathEditMode="relative" rAng="0" ptsTypes="AA">
                                      <p:cBhvr>
                                        <p:cTn id="290" dur="10" fill="hold"/>
                                        <p:tgtEl>
                                          <p:spTgt spid="100"/>
                                        </p:tgtEl>
                                        <p:attrNameLst>
                                          <p:attrName>ppt_x</p:attrName>
                                          <p:attrName>ppt_y</p:attrName>
                                        </p:attrNameLst>
                                      </p:cBhvr>
                                      <p:rCtr x="-4236" y="-93"/>
                                    </p:animMotion>
                                  </p:childTnLst>
                                </p:cTn>
                              </p:par>
                              <p:par>
                                <p:cTn id="291" presetID="8" presetClass="emph" presetSubtype="0" fill="hold" grpId="5" nodeType="withEffect">
                                  <p:stCondLst>
                                    <p:cond delay="0"/>
                                  </p:stCondLst>
                                  <p:childTnLst>
                                    <p:animRot by="720000">
                                      <p:cBhvr>
                                        <p:cTn id="292" dur="10" fill="hold"/>
                                        <p:tgtEl>
                                          <p:spTgt spid="100"/>
                                        </p:tgtEl>
                                        <p:attrNameLst>
                                          <p:attrName>r</p:attrName>
                                        </p:attrNameLst>
                                      </p:cBhvr>
                                    </p:animRot>
                                  </p:childTnLst>
                                </p:cTn>
                              </p:par>
                              <p:par>
                                <p:cTn id="293" presetID="1" presetClass="entr" presetSubtype="0" fill="hold" grpId="5" nodeType="withEffect">
                                  <p:stCondLst>
                                    <p:cond delay="0"/>
                                  </p:stCondLst>
                                  <p:childTnLst>
                                    <p:set>
                                      <p:cBhvr>
                                        <p:cTn id="294" dur="1" fill="hold">
                                          <p:stCondLst>
                                            <p:cond delay="0"/>
                                          </p:stCondLst>
                                        </p:cTn>
                                        <p:tgtEl>
                                          <p:spTgt spid="117"/>
                                        </p:tgtEl>
                                        <p:attrNameLst>
                                          <p:attrName>style.visibility</p:attrName>
                                        </p:attrNameLst>
                                      </p:cBhvr>
                                      <p:to>
                                        <p:strVal val="visible"/>
                                      </p:to>
                                    </p:set>
                                  </p:childTnLst>
                                </p:cTn>
                              </p:par>
                            </p:childTnLst>
                          </p:cTn>
                        </p:par>
                        <p:par>
                          <p:cTn id="295" fill="hold">
                            <p:stCondLst>
                              <p:cond delay="5530"/>
                            </p:stCondLst>
                            <p:childTnLst>
                              <p:par>
                                <p:cTn id="296" presetID="1" presetClass="exit" presetSubtype="0" fill="hold" grpId="3" nodeType="afterEffect">
                                  <p:stCondLst>
                                    <p:cond delay="0"/>
                                  </p:stCondLst>
                                  <p:childTnLst>
                                    <p:set>
                                      <p:cBhvr>
                                        <p:cTn id="297" dur="1" fill="hold">
                                          <p:stCondLst>
                                            <p:cond delay="0"/>
                                          </p:stCondLst>
                                        </p:cTn>
                                        <p:tgtEl>
                                          <p:spTgt spid="101"/>
                                        </p:tgtEl>
                                        <p:attrNameLst>
                                          <p:attrName>style.visibility</p:attrName>
                                        </p:attrNameLst>
                                      </p:cBhvr>
                                      <p:to>
                                        <p:strVal val="hidden"/>
                                      </p:to>
                                    </p:set>
                                  </p:childTnLst>
                                </p:cTn>
                              </p:par>
                              <p:par>
                                <p:cTn id="298" presetID="35" presetClass="path" presetSubtype="0" accel="50000" decel="50000" fill="hold" grpId="4" nodeType="withEffect">
                                  <p:stCondLst>
                                    <p:cond delay="0"/>
                                  </p:stCondLst>
                                  <p:childTnLst>
                                    <p:animMotion origin="layout" path="M 0.04531 0.00047 L -1.38889E-6 0.00023 " pathEditMode="relative" rAng="0" ptsTypes="AA">
                                      <p:cBhvr>
                                        <p:cTn id="299" dur="10" fill="hold"/>
                                        <p:tgtEl>
                                          <p:spTgt spid="101"/>
                                        </p:tgtEl>
                                        <p:attrNameLst>
                                          <p:attrName>ppt_x</p:attrName>
                                          <p:attrName>ppt_y</p:attrName>
                                        </p:attrNameLst>
                                      </p:cBhvr>
                                      <p:rCtr x="-2274" y="-23"/>
                                    </p:animMotion>
                                  </p:childTnLst>
                                </p:cTn>
                              </p:par>
                              <p:par>
                                <p:cTn id="300" presetID="8" presetClass="emph" presetSubtype="0" fill="hold" grpId="5" nodeType="withEffect">
                                  <p:stCondLst>
                                    <p:cond delay="0"/>
                                  </p:stCondLst>
                                  <p:childTnLst>
                                    <p:animRot by="720000">
                                      <p:cBhvr>
                                        <p:cTn id="301" dur="10" fill="hold"/>
                                        <p:tgtEl>
                                          <p:spTgt spid="101"/>
                                        </p:tgtEl>
                                        <p:attrNameLst>
                                          <p:attrName>r</p:attrName>
                                        </p:attrNameLst>
                                      </p:cBhvr>
                                    </p:animRot>
                                  </p:childTnLst>
                                </p:cTn>
                              </p:par>
                              <p:par>
                                <p:cTn id="302" presetID="1" presetClass="entr" presetSubtype="0" fill="hold" grpId="5" nodeType="withEffect">
                                  <p:stCondLst>
                                    <p:cond delay="0"/>
                                  </p:stCondLst>
                                  <p:childTnLst>
                                    <p:set>
                                      <p:cBhvr>
                                        <p:cTn id="303" dur="1" fill="hold">
                                          <p:stCondLst>
                                            <p:cond delay="0"/>
                                          </p:stCondLst>
                                        </p:cTn>
                                        <p:tgtEl>
                                          <p:spTgt spid="109"/>
                                        </p:tgtEl>
                                        <p:attrNameLst>
                                          <p:attrName>style.visibility</p:attrName>
                                        </p:attrNameLst>
                                      </p:cBhvr>
                                      <p:to>
                                        <p:strVal val="visible"/>
                                      </p:to>
                                    </p:set>
                                  </p:childTnLst>
                                </p:cTn>
                              </p:par>
                            </p:childTnLst>
                          </p:cTn>
                        </p:par>
                        <p:par>
                          <p:cTn id="304" fill="hold">
                            <p:stCondLst>
                              <p:cond delay="5540"/>
                            </p:stCondLst>
                            <p:childTnLst>
                              <p:par>
                                <p:cTn id="305" presetID="1" presetClass="exit" presetSubtype="0" fill="hold" grpId="3" nodeType="afterEffect">
                                  <p:stCondLst>
                                    <p:cond delay="0"/>
                                  </p:stCondLst>
                                  <p:childTnLst>
                                    <p:set>
                                      <p:cBhvr>
                                        <p:cTn id="306" dur="1" fill="hold">
                                          <p:stCondLst>
                                            <p:cond delay="0"/>
                                          </p:stCondLst>
                                        </p:cTn>
                                        <p:tgtEl>
                                          <p:spTgt spid="102"/>
                                        </p:tgtEl>
                                        <p:attrNameLst>
                                          <p:attrName>style.visibility</p:attrName>
                                        </p:attrNameLst>
                                      </p:cBhvr>
                                      <p:to>
                                        <p:strVal val="hidden"/>
                                      </p:to>
                                    </p:set>
                                  </p:childTnLst>
                                </p:cTn>
                              </p:par>
                              <p:par>
                                <p:cTn id="307" presetID="35" presetClass="path" presetSubtype="0" accel="50000" decel="50000" fill="hold" grpId="4" nodeType="withEffect">
                                  <p:stCondLst>
                                    <p:cond delay="0"/>
                                  </p:stCondLst>
                                  <p:childTnLst>
                                    <p:animMotion origin="layout" path="M 0.00799 2.22222E-6 L -0.00069 -0.00139 " pathEditMode="relative" rAng="0" ptsTypes="AA">
                                      <p:cBhvr>
                                        <p:cTn id="308" dur="10" fill="hold"/>
                                        <p:tgtEl>
                                          <p:spTgt spid="102"/>
                                        </p:tgtEl>
                                        <p:attrNameLst>
                                          <p:attrName>ppt_x</p:attrName>
                                          <p:attrName>ppt_y</p:attrName>
                                        </p:attrNameLst>
                                      </p:cBhvr>
                                      <p:rCtr x="-434" y="-69"/>
                                    </p:animMotion>
                                  </p:childTnLst>
                                </p:cTn>
                              </p:par>
                              <p:par>
                                <p:cTn id="309" presetID="8" presetClass="emph" presetSubtype="0" fill="hold" grpId="5" nodeType="withEffect">
                                  <p:stCondLst>
                                    <p:cond delay="0"/>
                                  </p:stCondLst>
                                  <p:childTnLst>
                                    <p:animRot by="720000">
                                      <p:cBhvr>
                                        <p:cTn id="310" dur="10" fill="hold"/>
                                        <p:tgtEl>
                                          <p:spTgt spid="102"/>
                                        </p:tgtEl>
                                        <p:attrNameLst>
                                          <p:attrName>r</p:attrName>
                                        </p:attrNameLst>
                                      </p:cBhvr>
                                    </p:animRot>
                                  </p:childTnLst>
                                </p:cTn>
                              </p:par>
                              <p:par>
                                <p:cTn id="311" presetID="1" presetClass="entr" presetSubtype="0" fill="hold" grpId="5" nodeType="withEffect">
                                  <p:stCondLst>
                                    <p:cond delay="0"/>
                                  </p:stCondLst>
                                  <p:childTnLst>
                                    <p:set>
                                      <p:cBhvr>
                                        <p:cTn id="312" dur="1" fill="hold">
                                          <p:stCondLst>
                                            <p:cond delay="0"/>
                                          </p:stCondLst>
                                        </p:cTn>
                                        <p:tgtEl>
                                          <p:spTgt spid="110"/>
                                        </p:tgtEl>
                                        <p:attrNameLst>
                                          <p:attrName>style.visibility</p:attrName>
                                        </p:attrNameLst>
                                      </p:cBhvr>
                                      <p:to>
                                        <p:strVal val="visible"/>
                                      </p:to>
                                    </p:set>
                                  </p:childTnLst>
                                </p:cTn>
                              </p:par>
                            </p:childTnLst>
                          </p:cTn>
                        </p:par>
                        <p:par>
                          <p:cTn id="313" fill="hold">
                            <p:stCondLst>
                              <p:cond delay="5550"/>
                            </p:stCondLst>
                            <p:childTnLst>
                              <p:par>
                                <p:cTn id="314" presetID="1" presetClass="exit" presetSubtype="0" fill="hold" grpId="3" nodeType="afterEffect">
                                  <p:stCondLst>
                                    <p:cond delay="0"/>
                                  </p:stCondLst>
                                  <p:childTnLst>
                                    <p:set>
                                      <p:cBhvr>
                                        <p:cTn id="315" dur="1" fill="hold">
                                          <p:stCondLst>
                                            <p:cond delay="0"/>
                                          </p:stCondLst>
                                        </p:cTn>
                                        <p:tgtEl>
                                          <p:spTgt spid="124"/>
                                        </p:tgtEl>
                                        <p:attrNameLst>
                                          <p:attrName>style.visibility</p:attrName>
                                        </p:attrNameLst>
                                      </p:cBhvr>
                                      <p:to>
                                        <p:strVal val="hidden"/>
                                      </p:to>
                                    </p:set>
                                  </p:childTnLst>
                                </p:cTn>
                              </p:par>
                              <p:par>
                                <p:cTn id="316" presetID="35" presetClass="path" presetSubtype="0" accel="50000" decel="50000" fill="hold" grpId="4" nodeType="withEffect">
                                  <p:stCondLst>
                                    <p:cond delay="0"/>
                                  </p:stCondLst>
                                  <p:childTnLst>
                                    <p:animMotion origin="layout" path="M 0.1467 -0.00324 L -0.00052 -0.00532 " pathEditMode="relative" rAng="0" ptsTypes="AA">
                                      <p:cBhvr>
                                        <p:cTn id="317" dur="10" fill="hold"/>
                                        <p:tgtEl>
                                          <p:spTgt spid="124"/>
                                        </p:tgtEl>
                                        <p:attrNameLst>
                                          <p:attrName>ppt_x</p:attrName>
                                          <p:attrName>ppt_y</p:attrName>
                                        </p:attrNameLst>
                                      </p:cBhvr>
                                      <p:rCtr x="-7361" y="-116"/>
                                    </p:animMotion>
                                  </p:childTnLst>
                                </p:cTn>
                              </p:par>
                              <p:par>
                                <p:cTn id="318" presetID="8" presetClass="emph" presetSubtype="0" fill="hold" grpId="5" nodeType="withEffect">
                                  <p:stCondLst>
                                    <p:cond delay="0"/>
                                  </p:stCondLst>
                                  <p:childTnLst>
                                    <p:animRot by="-720000">
                                      <p:cBhvr>
                                        <p:cTn id="319" dur="10" fill="hold"/>
                                        <p:tgtEl>
                                          <p:spTgt spid="124"/>
                                        </p:tgtEl>
                                        <p:attrNameLst>
                                          <p:attrName>r</p:attrName>
                                        </p:attrNameLst>
                                      </p:cBhvr>
                                    </p:animRot>
                                  </p:childTnLst>
                                </p:cTn>
                              </p:par>
                              <p:par>
                                <p:cTn id="320" presetID="1" presetClass="entr" presetSubtype="0" fill="hold" grpId="5" nodeType="withEffect">
                                  <p:stCondLst>
                                    <p:cond delay="0"/>
                                  </p:stCondLst>
                                  <p:childTnLst>
                                    <p:set>
                                      <p:cBhvr>
                                        <p:cTn id="321" dur="1" fill="hold">
                                          <p:stCondLst>
                                            <p:cond delay="0"/>
                                          </p:stCondLst>
                                        </p:cTn>
                                        <p:tgtEl>
                                          <p:spTgt spid="118"/>
                                        </p:tgtEl>
                                        <p:attrNameLst>
                                          <p:attrName>style.visibility</p:attrName>
                                        </p:attrNameLst>
                                      </p:cBhvr>
                                      <p:to>
                                        <p:strVal val="visible"/>
                                      </p:to>
                                    </p:set>
                                  </p:childTnLst>
                                </p:cTn>
                              </p:par>
                            </p:childTnLst>
                          </p:cTn>
                        </p:par>
                        <p:par>
                          <p:cTn id="322" fill="hold">
                            <p:stCondLst>
                              <p:cond delay="5560"/>
                            </p:stCondLst>
                            <p:childTnLst>
                              <p:par>
                                <p:cTn id="323" presetID="1" presetClass="exit" presetSubtype="0" fill="hold" grpId="3" nodeType="afterEffect">
                                  <p:stCondLst>
                                    <p:cond delay="0"/>
                                  </p:stCondLst>
                                  <p:childTnLst>
                                    <p:set>
                                      <p:cBhvr>
                                        <p:cTn id="324" dur="1" fill="hold">
                                          <p:stCondLst>
                                            <p:cond delay="0"/>
                                          </p:stCondLst>
                                        </p:cTn>
                                        <p:tgtEl>
                                          <p:spTgt spid="122"/>
                                        </p:tgtEl>
                                        <p:attrNameLst>
                                          <p:attrName>style.visibility</p:attrName>
                                        </p:attrNameLst>
                                      </p:cBhvr>
                                      <p:to>
                                        <p:strVal val="hidden"/>
                                      </p:to>
                                    </p:set>
                                  </p:childTnLst>
                                </p:cTn>
                              </p:par>
                              <p:par>
                                <p:cTn id="325" presetID="35" presetClass="path" presetSubtype="0" accel="50000" decel="50000" fill="hold" grpId="4" nodeType="withEffect">
                                  <p:stCondLst>
                                    <p:cond delay="0"/>
                                  </p:stCondLst>
                                  <p:childTnLst>
                                    <p:animMotion origin="layout" path="M 0.06388 0.00232 L 0.00052 0.00047 " pathEditMode="relative" rAng="0" ptsTypes="AA">
                                      <p:cBhvr>
                                        <p:cTn id="326" dur="10" fill="hold"/>
                                        <p:tgtEl>
                                          <p:spTgt spid="122"/>
                                        </p:tgtEl>
                                        <p:attrNameLst>
                                          <p:attrName>ppt_x</p:attrName>
                                          <p:attrName>ppt_y</p:attrName>
                                        </p:attrNameLst>
                                      </p:cBhvr>
                                      <p:rCtr x="-3177" y="-93"/>
                                    </p:animMotion>
                                  </p:childTnLst>
                                </p:cTn>
                              </p:par>
                              <p:par>
                                <p:cTn id="327" presetID="8" presetClass="emph" presetSubtype="0" fill="hold" grpId="5" nodeType="withEffect">
                                  <p:stCondLst>
                                    <p:cond delay="0"/>
                                  </p:stCondLst>
                                  <p:childTnLst>
                                    <p:animRot by="-720000">
                                      <p:cBhvr>
                                        <p:cTn id="328" dur="10" fill="hold"/>
                                        <p:tgtEl>
                                          <p:spTgt spid="122"/>
                                        </p:tgtEl>
                                        <p:attrNameLst>
                                          <p:attrName>r</p:attrName>
                                        </p:attrNameLst>
                                      </p:cBhvr>
                                    </p:animRot>
                                  </p:childTnLst>
                                </p:cTn>
                              </p:par>
                              <p:par>
                                <p:cTn id="329" presetID="1" presetClass="entr" presetSubtype="0" fill="hold" grpId="5" nodeType="withEffect">
                                  <p:stCondLst>
                                    <p:cond delay="0"/>
                                  </p:stCondLst>
                                  <p:childTnLst>
                                    <p:set>
                                      <p:cBhvr>
                                        <p:cTn id="330" dur="1" fill="hold">
                                          <p:stCondLst>
                                            <p:cond delay="0"/>
                                          </p:stCondLst>
                                        </p:cTn>
                                        <p:tgtEl>
                                          <p:spTgt spid="111"/>
                                        </p:tgtEl>
                                        <p:attrNameLst>
                                          <p:attrName>style.visibility</p:attrName>
                                        </p:attrNameLst>
                                      </p:cBhvr>
                                      <p:to>
                                        <p:strVal val="visible"/>
                                      </p:to>
                                    </p:set>
                                  </p:childTnLst>
                                </p:cTn>
                              </p:par>
                            </p:childTnLst>
                          </p:cTn>
                        </p:par>
                        <p:par>
                          <p:cTn id="331" fill="hold">
                            <p:stCondLst>
                              <p:cond delay="5570"/>
                            </p:stCondLst>
                            <p:childTnLst>
                              <p:par>
                                <p:cTn id="332" presetID="1" presetClass="exit" presetSubtype="0" fill="hold" grpId="3" nodeType="afterEffect">
                                  <p:stCondLst>
                                    <p:cond delay="0"/>
                                  </p:stCondLst>
                                  <p:childTnLst>
                                    <p:set>
                                      <p:cBhvr>
                                        <p:cTn id="333" dur="1" fill="hold">
                                          <p:stCondLst>
                                            <p:cond delay="0"/>
                                          </p:stCondLst>
                                        </p:cTn>
                                        <p:tgtEl>
                                          <p:spTgt spid="121"/>
                                        </p:tgtEl>
                                        <p:attrNameLst>
                                          <p:attrName>style.visibility</p:attrName>
                                        </p:attrNameLst>
                                      </p:cBhvr>
                                      <p:to>
                                        <p:strVal val="hidden"/>
                                      </p:to>
                                    </p:set>
                                  </p:childTnLst>
                                </p:cTn>
                              </p:par>
                              <p:par>
                                <p:cTn id="334" presetID="35" presetClass="path" presetSubtype="0" accel="50000" decel="50000" fill="hold" grpId="4" nodeType="withEffect">
                                  <p:stCondLst>
                                    <p:cond delay="0"/>
                                  </p:stCondLst>
                                  <p:childTnLst>
                                    <p:animMotion origin="layout" path="M 0.1073 0.00509 L 0.0007 0.00347 " pathEditMode="relative" rAng="0" ptsTypes="AA">
                                      <p:cBhvr>
                                        <p:cTn id="335" dur="10" fill="hold"/>
                                        <p:tgtEl>
                                          <p:spTgt spid="121"/>
                                        </p:tgtEl>
                                        <p:attrNameLst>
                                          <p:attrName>ppt_x</p:attrName>
                                          <p:attrName>ppt_y</p:attrName>
                                        </p:attrNameLst>
                                      </p:cBhvr>
                                      <p:rCtr x="-5330" y="-93"/>
                                    </p:animMotion>
                                  </p:childTnLst>
                                </p:cTn>
                              </p:par>
                              <p:par>
                                <p:cTn id="336" presetID="8" presetClass="emph" presetSubtype="0" fill="hold" grpId="5" nodeType="withEffect">
                                  <p:stCondLst>
                                    <p:cond delay="0"/>
                                  </p:stCondLst>
                                  <p:childTnLst>
                                    <p:animRot by="-720000">
                                      <p:cBhvr>
                                        <p:cTn id="337" dur="10" fill="hold"/>
                                        <p:tgtEl>
                                          <p:spTgt spid="121"/>
                                        </p:tgtEl>
                                        <p:attrNameLst>
                                          <p:attrName>r</p:attrName>
                                        </p:attrNameLst>
                                      </p:cBhvr>
                                    </p:animRot>
                                  </p:childTnLst>
                                </p:cTn>
                              </p:par>
                              <p:par>
                                <p:cTn id="338" presetID="1" presetClass="entr" presetSubtype="0" fill="hold" grpId="5" nodeType="withEffect">
                                  <p:stCondLst>
                                    <p:cond delay="0"/>
                                  </p:stCondLst>
                                  <p:childTnLst>
                                    <p:set>
                                      <p:cBhvr>
                                        <p:cTn id="339" dur="1" fill="hold">
                                          <p:stCondLst>
                                            <p:cond delay="0"/>
                                          </p:stCondLst>
                                        </p:cTn>
                                        <p:tgtEl>
                                          <p:spTgt spid="119"/>
                                        </p:tgtEl>
                                        <p:attrNameLst>
                                          <p:attrName>style.visibility</p:attrName>
                                        </p:attrNameLst>
                                      </p:cBhvr>
                                      <p:to>
                                        <p:strVal val="visible"/>
                                      </p:to>
                                    </p:set>
                                  </p:childTnLst>
                                </p:cTn>
                              </p:par>
                            </p:childTnLst>
                          </p:cTn>
                        </p:par>
                        <p:par>
                          <p:cTn id="340" fill="hold">
                            <p:stCondLst>
                              <p:cond delay="5580"/>
                            </p:stCondLst>
                            <p:childTnLst>
                              <p:par>
                                <p:cTn id="341" presetID="1" presetClass="exit" presetSubtype="0" fill="hold" grpId="3" nodeType="afterEffect">
                                  <p:stCondLst>
                                    <p:cond delay="0"/>
                                  </p:stCondLst>
                                  <p:childTnLst>
                                    <p:set>
                                      <p:cBhvr>
                                        <p:cTn id="342" dur="1" fill="hold">
                                          <p:stCondLst>
                                            <p:cond delay="0"/>
                                          </p:stCondLst>
                                        </p:cTn>
                                        <p:tgtEl>
                                          <p:spTgt spid="123"/>
                                        </p:tgtEl>
                                        <p:attrNameLst>
                                          <p:attrName>style.visibility</p:attrName>
                                        </p:attrNameLst>
                                      </p:cBhvr>
                                      <p:to>
                                        <p:strVal val="hidden"/>
                                      </p:to>
                                    </p:set>
                                  </p:childTnLst>
                                </p:cTn>
                              </p:par>
                              <p:par>
                                <p:cTn id="343" presetID="35" presetClass="path" presetSubtype="0" accel="50000" decel="50000" fill="hold" grpId="4" nodeType="withEffect">
                                  <p:stCondLst>
                                    <p:cond delay="0"/>
                                  </p:stCondLst>
                                  <p:childTnLst>
                                    <p:animMotion origin="layout" path="M 0.02812 0.00162 L 0.00208 0.00116 " pathEditMode="relative" rAng="0" ptsTypes="AA">
                                      <p:cBhvr>
                                        <p:cTn id="344" dur="10" fill="hold"/>
                                        <p:tgtEl>
                                          <p:spTgt spid="123"/>
                                        </p:tgtEl>
                                        <p:attrNameLst>
                                          <p:attrName>ppt_x</p:attrName>
                                          <p:attrName>ppt_y</p:attrName>
                                        </p:attrNameLst>
                                      </p:cBhvr>
                                      <p:rCtr x="-1302" y="-23"/>
                                    </p:animMotion>
                                  </p:childTnLst>
                                </p:cTn>
                              </p:par>
                              <p:par>
                                <p:cTn id="345" presetID="8" presetClass="emph" presetSubtype="0" fill="hold" grpId="5" nodeType="withEffect">
                                  <p:stCondLst>
                                    <p:cond delay="0"/>
                                  </p:stCondLst>
                                  <p:childTnLst>
                                    <p:animRot by="-720000">
                                      <p:cBhvr>
                                        <p:cTn id="346" dur="10" fill="hold"/>
                                        <p:tgtEl>
                                          <p:spTgt spid="123"/>
                                        </p:tgtEl>
                                        <p:attrNameLst>
                                          <p:attrName>r</p:attrName>
                                        </p:attrNameLst>
                                      </p:cBhvr>
                                    </p:animRot>
                                  </p:childTnLst>
                                </p:cTn>
                              </p:par>
                              <p:par>
                                <p:cTn id="347" presetID="1" presetClass="entr" presetSubtype="0" fill="hold" grpId="5" nodeType="withEffect">
                                  <p:stCondLst>
                                    <p:cond delay="0"/>
                                  </p:stCondLst>
                                  <p:childTnLst>
                                    <p:set>
                                      <p:cBhvr>
                                        <p:cTn id="348" dur="1" fill="hold">
                                          <p:stCondLst>
                                            <p:cond delay="0"/>
                                          </p:stCondLst>
                                        </p:cTn>
                                        <p:tgtEl>
                                          <p:spTgt spid="75"/>
                                        </p:tgtEl>
                                        <p:attrNameLst>
                                          <p:attrName>style.visibility</p:attrName>
                                        </p:attrNameLst>
                                      </p:cBhvr>
                                      <p:to>
                                        <p:strVal val="visible"/>
                                      </p:to>
                                    </p:set>
                                  </p:childTnLst>
                                </p:cTn>
                              </p:par>
                            </p:childTnLst>
                          </p:cTn>
                        </p:par>
                        <p:par>
                          <p:cTn id="349" fill="hold">
                            <p:stCondLst>
                              <p:cond delay="5590"/>
                            </p:stCondLst>
                            <p:childTnLst>
                              <p:par>
                                <p:cTn id="350" presetID="1" presetClass="entr" presetSubtype="0" fill="hold" grpId="3" nodeType="afterEffect">
                                  <p:stCondLst>
                                    <p:cond delay="0"/>
                                  </p:stCondLst>
                                  <p:childTnLst>
                                    <p:set>
                                      <p:cBhvr>
                                        <p:cTn id="351" dur="1" fill="hold">
                                          <p:stCondLst>
                                            <p:cond delay="0"/>
                                          </p:stCondLst>
                                        </p:cTn>
                                        <p:tgtEl>
                                          <p:spTgt spid="116"/>
                                        </p:tgtEl>
                                        <p:attrNameLst>
                                          <p:attrName>style.visibility</p:attrName>
                                        </p:attrNameLst>
                                      </p:cBhvr>
                                      <p:to>
                                        <p:strVal val="visible"/>
                                      </p:to>
                                    </p:set>
                                  </p:childTnLst>
                                </p:cTn>
                              </p:par>
                              <p:par>
                                <p:cTn id="352" presetID="1" presetClass="entr" presetSubtype="0" fill="hold" grpId="3" nodeType="withEffect">
                                  <p:stCondLst>
                                    <p:cond delay="0"/>
                                  </p:stCondLst>
                                  <p:iterate type="wd">
                                    <p:tmAbs val="0"/>
                                  </p:iterate>
                                  <p:childTnLst>
                                    <p:set>
                                      <p:cBhvr>
                                        <p:cTn id="353" dur="1" fill="hold">
                                          <p:stCondLst>
                                            <p:cond delay="0"/>
                                          </p:stCondLst>
                                        </p:cTn>
                                        <p:tgtEl>
                                          <p:spTgt spid="108"/>
                                        </p:tgtEl>
                                        <p:attrNameLst>
                                          <p:attrName>style.visibility</p:attrName>
                                        </p:attrNameLst>
                                      </p:cBhvr>
                                      <p:to>
                                        <p:strVal val="visible"/>
                                      </p:to>
                                    </p:set>
                                  </p:childTnLst>
                                </p:cTn>
                              </p:par>
                            </p:childTnLst>
                          </p:cTn>
                        </p:par>
                      </p:childTnLst>
                    </p:cTn>
                  </p:par>
                </p:childTnLst>
              </p:cTn>
              <p:nextCondLst>
                <p:cond evt="onClick" delay="0">
                  <p:tgtEl>
                    <p:spTgt spid="77"/>
                  </p:tgtEl>
                </p:cond>
              </p:nextCondLst>
            </p:seq>
            <p:seq concurrent="1" nextAc="seek">
              <p:cTn id="354" restart="whenNotActive" fill="hold" evtFilter="cancelBubble" nodeType="interactiveSeq">
                <p:stCondLst>
                  <p:cond evt="onClick" delay="0">
                    <p:tgtEl>
                      <p:spTgt spid="116"/>
                    </p:tgtEl>
                  </p:cond>
                </p:stCondLst>
                <p:endSync evt="end" delay="0">
                  <p:rtn val="all"/>
                </p:endSync>
                <p:childTnLst>
                  <p:par>
                    <p:cTn id="355" fill="hold">
                      <p:stCondLst>
                        <p:cond delay="0"/>
                      </p:stCondLst>
                      <p:childTnLst>
                        <p:par>
                          <p:cTn id="356" fill="hold">
                            <p:stCondLst>
                              <p:cond delay="0"/>
                            </p:stCondLst>
                            <p:childTnLst>
                              <p:par>
                                <p:cTn id="357" presetID="1" presetClass="exit" presetSubtype="0" fill="hold" grpId="1" nodeType="withEffect">
                                  <p:stCondLst>
                                    <p:cond delay="0"/>
                                  </p:stCondLst>
                                  <p:childTnLst>
                                    <p:set>
                                      <p:cBhvr>
                                        <p:cTn id="358" dur="1" fill="hold">
                                          <p:stCondLst>
                                            <p:cond delay="0"/>
                                          </p:stCondLst>
                                        </p:cTn>
                                        <p:tgtEl>
                                          <p:spTgt spid="116"/>
                                        </p:tgtEl>
                                        <p:attrNameLst>
                                          <p:attrName>style.visibility</p:attrName>
                                        </p:attrNameLst>
                                      </p:cBhvr>
                                      <p:to>
                                        <p:strVal val="hidden"/>
                                      </p:to>
                                    </p:set>
                                  </p:childTnLst>
                                </p:cTn>
                              </p:par>
                              <p:par>
                                <p:cTn id="359" presetID="1" presetClass="exit" presetSubtype="0" fill="hold" grpId="4" nodeType="withEffect">
                                  <p:stCondLst>
                                    <p:cond delay="0"/>
                                  </p:stCondLst>
                                  <p:iterate type="wd">
                                    <p:tmAbs val="0"/>
                                  </p:iterate>
                                  <p:childTnLst>
                                    <p:set>
                                      <p:cBhvr>
                                        <p:cTn id="360" dur="1" fill="hold">
                                          <p:stCondLst>
                                            <p:cond delay="0"/>
                                          </p:stCondLst>
                                        </p:cTn>
                                        <p:tgtEl>
                                          <p:spTgt spid="108"/>
                                        </p:tgtEl>
                                        <p:attrNameLst>
                                          <p:attrName>style.visibility</p:attrName>
                                        </p:attrNameLst>
                                      </p:cBhvr>
                                      <p:to>
                                        <p:strVal val="hidden"/>
                                      </p:to>
                                    </p:set>
                                  </p:childTnLst>
                                </p:cTn>
                              </p:par>
                              <p:par>
                                <p:cTn id="361" presetID="22" presetClass="entr" presetSubtype="1" fill="hold" nodeType="withEffect">
                                  <p:stCondLst>
                                    <p:cond delay="0"/>
                                  </p:stCondLst>
                                  <p:childTnLst>
                                    <p:set>
                                      <p:cBhvr>
                                        <p:cTn id="362" dur="1" fill="hold">
                                          <p:stCondLst>
                                            <p:cond delay="0"/>
                                          </p:stCondLst>
                                        </p:cTn>
                                        <p:tgtEl>
                                          <p:spTgt spid="84"/>
                                        </p:tgtEl>
                                        <p:attrNameLst>
                                          <p:attrName>style.visibility</p:attrName>
                                        </p:attrNameLst>
                                      </p:cBhvr>
                                      <p:to>
                                        <p:strVal val="visible"/>
                                      </p:to>
                                    </p:set>
                                    <p:animEffect transition="in" filter="wipe(up)">
                                      <p:cBhvr>
                                        <p:cTn id="363" dur="500"/>
                                        <p:tgtEl>
                                          <p:spTgt spid="84"/>
                                        </p:tgtEl>
                                      </p:cBhvr>
                                    </p:animEffect>
                                  </p:childTnLst>
                                </p:cTn>
                              </p:par>
                              <p:par>
                                <p:cTn id="364" presetID="1" presetClass="exit" presetSubtype="0" fill="hold" nodeType="withEffect">
                                  <p:stCondLst>
                                    <p:cond delay="0"/>
                                  </p:stCondLst>
                                  <p:childTnLst>
                                    <p:set>
                                      <p:cBhvr>
                                        <p:cTn id="365" dur="1" fill="hold">
                                          <p:stCondLst>
                                            <p:cond delay="0"/>
                                          </p:stCondLst>
                                        </p:cTn>
                                        <p:tgtEl>
                                          <p:spTgt spid="88"/>
                                        </p:tgtEl>
                                        <p:attrNameLst>
                                          <p:attrName>style.visibility</p:attrName>
                                        </p:attrNameLst>
                                      </p:cBhvr>
                                      <p:to>
                                        <p:strVal val="hidden"/>
                                      </p:to>
                                    </p:set>
                                  </p:childTnLst>
                                </p:cTn>
                              </p:par>
                            </p:childTnLst>
                          </p:cTn>
                        </p:par>
                        <p:par>
                          <p:cTn id="366" fill="hold">
                            <p:stCondLst>
                              <p:cond delay="500"/>
                            </p:stCondLst>
                            <p:childTnLst>
                              <p:par>
                                <p:cTn id="367" presetID="63" presetClass="path" presetSubtype="0" accel="50000" decel="50000" fill="hold" nodeType="afterEffect">
                                  <p:stCondLst>
                                    <p:cond delay="0"/>
                                  </p:stCondLst>
                                  <p:childTnLst>
                                    <p:animMotion origin="layout" path="M 0 -2.03515E-7 L 0.08073 -0.00023 " pathEditMode="relative" rAng="0" ptsTypes="AA">
                                      <p:cBhvr>
                                        <p:cTn id="368" dur="2000" fill="hold"/>
                                        <p:tgtEl>
                                          <p:spTgt spid="25"/>
                                        </p:tgtEl>
                                        <p:attrNameLst>
                                          <p:attrName>ppt_x</p:attrName>
                                          <p:attrName>ppt_y</p:attrName>
                                        </p:attrNameLst>
                                      </p:cBhvr>
                                      <p:rCtr x="4028" y="-23"/>
                                    </p:animMotion>
                                  </p:childTnLst>
                                </p:cTn>
                              </p:par>
                              <p:par>
                                <p:cTn id="369" presetID="63" presetClass="path" presetSubtype="0" accel="50000" decel="50000" fill="hold" grpId="0" nodeType="withEffect">
                                  <p:stCondLst>
                                    <p:cond delay="0"/>
                                  </p:stCondLst>
                                  <p:childTnLst>
                                    <p:animMotion origin="layout" path="M 0 -2.03515E-7 L 0.08073 -0.00023 " pathEditMode="relative" rAng="0" ptsTypes="AA">
                                      <p:cBhvr>
                                        <p:cTn id="370" dur="750" fill="hold"/>
                                        <p:tgtEl>
                                          <p:spTgt spid="68"/>
                                        </p:tgtEl>
                                        <p:attrNameLst>
                                          <p:attrName>ppt_x</p:attrName>
                                          <p:attrName>ppt_y</p:attrName>
                                        </p:attrNameLst>
                                      </p:cBhvr>
                                      <p:rCtr x="4028" y="-23"/>
                                    </p:animMotion>
                                  </p:childTnLst>
                                </p:cTn>
                              </p:par>
                              <p:par>
                                <p:cTn id="371" presetID="1" presetClass="entr" presetSubtype="0" fill="hold" grpId="0" nodeType="withEffect">
                                  <p:stCondLst>
                                    <p:cond delay="250"/>
                                  </p:stCondLst>
                                  <p:childTnLst>
                                    <p:set>
                                      <p:cBhvr>
                                        <p:cTn id="372" dur="1" fill="hold">
                                          <p:stCondLst>
                                            <p:cond delay="0"/>
                                          </p:stCondLst>
                                        </p:cTn>
                                        <p:tgtEl>
                                          <p:spTgt spid="94"/>
                                        </p:tgtEl>
                                        <p:attrNameLst>
                                          <p:attrName>style.visibility</p:attrName>
                                        </p:attrNameLst>
                                      </p:cBhvr>
                                      <p:to>
                                        <p:strVal val="visible"/>
                                      </p:to>
                                    </p:set>
                                  </p:childTnLst>
                                </p:cTn>
                              </p:par>
                              <p:par>
                                <p:cTn id="373" presetID="1" presetClass="exit" presetSubtype="0" fill="hold" nodeType="withEffect">
                                  <p:stCondLst>
                                    <p:cond delay="250"/>
                                  </p:stCondLst>
                                  <p:childTnLst>
                                    <p:set>
                                      <p:cBhvr>
                                        <p:cTn id="374" dur="1" fill="hold">
                                          <p:stCondLst>
                                            <p:cond delay="0"/>
                                          </p:stCondLst>
                                        </p:cTn>
                                        <p:tgtEl>
                                          <p:spTgt spid="67"/>
                                        </p:tgtEl>
                                        <p:attrNameLst>
                                          <p:attrName>style.visibility</p:attrName>
                                        </p:attrNameLst>
                                      </p:cBhvr>
                                      <p:to>
                                        <p:strVal val="hidden"/>
                                      </p:to>
                                    </p:set>
                                  </p:childTnLst>
                                </p:cTn>
                              </p:par>
                              <p:par>
                                <p:cTn id="375" presetID="22" presetClass="entr" presetSubtype="2" fill="hold" grpId="0" nodeType="withEffect">
                                  <p:stCondLst>
                                    <p:cond delay="1750"/>
                                  </p:stCondLst>
                                  <p:childTnLst>
                                    <p:set>
                                      <p:cBhvr>
                                        <p:cTn id="376" dur="1" fill="hold">
                                          <p:stCondLst>
                                            <p:cond delay="0"/>
                                          </p:stCondLst>
                                        </p:cTn>
                                        <p:tgtEl>
                                          <p:spTgt spid="91"/>
                                        </p:tgtEl>
                                        <p:attrNameLst>
                                          <p:attrName>style.visibility</p:attrName>
                                        </p:attrNameLst>
                                      </p:cBhvr>
                                      <p:to>
                                        <p:strVal val="visible"/>
                                      </p:to>
                                    </p:set>
                                    <p:animEffect transition="in" filter="wipe(right)">
                                      <p:cBhvr>
                                        <p:cTn id="377" dur="10"/>
                                        <p:tgtEl>
                                          <p:spTgt spid="91"/>
                                        </p:tgtEl>
                                      </p:cBhvr>
                                    </p:animEffect>
                                  </p:childTnLst>
                                </p:cTn>
                              </p:par>
                              <p:par>
                                <p:cTn id="378" presetID="22" presetClass="entr" presetSubtype="1" fill="hold" nodeType="withEffect">
                                  <p:stCondLst>
                                    <p:cond delay="1750"/>
                                  </p:stCondLst>
                                  <p:childTnLst>
                                    <p:set>
                                      <p:cBhvr>
                                        <p:cTn id="379" dur="1" fill="hold">
                                          <p:stCondLst>
                                            <p:cond delay="0"/>
                                          </p:stCondLst>
                                        </p:cTn>
                                        <p:tgtEl>
                                          <p:spTgt spid="90"/>
                                        </p:tgtEl>
                                        <p:attrNameLst>
                                          <p:attrName>style.visibility</p:attrName>
                                        </p:attrNameLst>
                                      </p:cBhvr>
                                      <p:to>
                                        <p:strVal val="visible"/>
                                      </p:to>
                                    </p:set>
                                    <p:animEffect transition="in" filter="wipe(up)">
                                      <p:cBhvr>
                                        <p:cTn id="380" dur="500"/>
                                        <p:tgtEl>
                                          <p:spTgt spid="90"/>
                                        </p:tgtEl>
                                      </p:cBhvr>
                                    </p:animEffect>
                                  </p:childTnLst>
                                </p:cTn>
                              </p:par>
                              <p:par>
                                <p:cTn id="381" presetID="1" presetClass="exit" presetSubtype="0" fill="hold" grpId="0" nodeType="withEffect">
                                  <p:stCondLst>
                                    <p:cond delay="1750"/>
                                  </p:stCondLst>
                                  <p:childTnLst>
                                    <p:set>
                                      <p:cBhvr>
                                        <p:cTn id="382" dur="1" fill="hold">
                                          <p:stCondLst>
                                            <p:cond delay="0"/>
                                          </p:stCondLst>
                                        </p:cTn>
                                        <p:tgtEl>
                                          <p:spTgt spid="92"/>
                                        </p:tgtEl>
                                        <p:attrNameLst>
                                          <p:attrName>style.visibility</p:attrName>
                                        </p:attrNameLst>
                                      </p:cBhvr>
                                      <p:to>
                                        <p:strVal val="hidden"/>
                                      </p:to>
                                    </p:set>
                                  </p:childTnLst>
                                </p:cTn>
                              </p:par>
                              <p:par>
                                <p:cTn id="383" presetID="1" presetClass="exit" presetSubtype="0" fill="hold" grpId="0" nodeType="withEffect">
                                  <p:stCondLst>
                                    <p:cond delay="1750"/>
                                  </p:stCondLst>
                                  <p:childTnLst>
                                    <p:set>
                                      <p:cBhvr>
                                        <p:cTn id="384" dur="1" fill="hold">
                                          <p:stCondLst>
                                            <p:cond delay="0"/>
                                          </p:stCondLst>
                                        </p:cTn>
                                        <p:tgtEl>
                                          <p:spTgt spid="128"/>
                                        </p:tgtEl>
                                        <p:attrNameLst>
                                          <p:attrName>style.visibility</p:attrName>
                                        </p:attrNameLst>
                                      </p:cBhvr>
                                      <p:to>
                                        <p:strVal val="hidden"/>
                                      </p:to>
                                    </p:set>
                                  </p:childTnLst>
                                </p:cTn>
                              </p:par>
                              <p:par>
                                <p:cTn id="385" presetID="22" presetClass="entr" presetSubtype="4" fill="hold" grpId="0" nodeType="withEffect">
                                  <p:stCondLst>
                                    <p:cond delay="2000"/>
                                  </p:stCondLst>
                                  <p:childTnLst>
                                    <p:set>
                                      <p:cBhvr>
                                        <p:cTn id="386" dur="1" fill="hold">
                                          <p:stCondLst>
                                            <p:cond delay="0"/>
                                          </p:stCondLst>
                                        </p:cTn>
                                        <p:tgtEl>
                                          <p:spTgt spid="97"/>
                                        </p:tgtEl>
                                        <p:attrNameLst>
                                          <p:attrName>style.visibility</p:attrName>
                                        </p:attrNameLst>
                                      </p:cBhvr>
                                      <p:to>
                                        <p:strVal val="visible"/>
                                      </p:to>
                                    </p:set>
                                    <p:animEffect transition="in" filter="wipe(down)">
                                      <p:cBhvr>
                                        <p:cTn id="387" dur="750"/>
                                        <p:tgtEl>
                                          <p:spTgt spid="97"/>
                                        </p:tgtEl>
                                      </p:cBhvr>
                                    </p:animEffect>
                                  </p:childTnLst>
                                </p:cTn>
                              </p:par>
                              <p:par>
                                <p:cTn id="388" presetID="1" presetClass="exit" presetSubtype="0" fill="hold" grpId="0" nodeType="withEffect">
                                  <p:stCondLst>
                                    <p:cond delay="1750"/>
                                  </p:stCondLst>
                                  <p:childTnLst>
                                    <p:set>
                                      <p:cBhvr>
                                        <p:cTn id="389" dur="1" fill="hold">
                                          <p:stCondLst>
                                            <p:cond delay="0"/>
                                          </p:stCondLst>
                                        </p:cTn>
                                        <p:tgtEl>
                                          <p:spTgt spid="130"/>
                                        </p:tgtEl>
                                        <p:attrNameLst>
                                          <p:attrName>style.visibility</p:attrName>
                                        </p:attrNameLst>
                                      </p:cBhvr>
                                      <p:to>
                                        <p:strVal val="hidden"/>
                                      </p:to>
                                    </p:set>
                                  </p:childTnLst>
                                </p:cTn>
                              </p:par>
                              <p:par>
                                <p:cTn id="390" presetID="22" presetClass="entr" presetSubtype="4" fill="hold" grpId="1" nodeType="withEffect">
                                  <p:stCondLst>
                                    <p:cond delay="2250"/>
                                  </p:stCondLst>
                                  <p:childTnLst>
                                    <p:set>
                                      <p:cBhvr>
                                        <p:cTn id="391" dur="1" fill="hold">
                                          <p:stCondLst>
                                            <p:cond delay="0"/>
                                          </p:stCondLst>
                                        </p:cTn>
                                        <p:tgtEl>
                                          <p:spTgt spid="68"/>
                                        </p:tgtEl>
                                        <p:attrNameLst>
                                          <p:attrName>style.visibility</p:attrName>
                                        </p:attrNameLst>
                                      </p:cBhvr>
                                      <p:to>
                                        <p:strVal val="visible"/>
                                      </p:to>
                                    </p:set>
                                    <p:animEffect transition="in" filter="wipe(down)">
                                      <p:cBhvr>
                                        <p:cTn id="392" dur="750"/>
                                        <p:tgtEl>
                                          <p:spTgt spid="68"/>
                                        </p:tgtEl>
                                      </p:cBhvr>
                                    </p:animEffect>
                                  </p:childTnLst>
                                </p:cTn>
                              </p:par>
                            </p:childTnLst>
                          </p:cTn>
                        </p:par>
                        <p:par>
                          <p:cTn id="393" fill="hold">
                            <p:stCondLst>
                              <p:cond delay="3500"/>
                            </p:stCondLst>
                            <p:childTnLst>
                              <p:par>
                                <p:cTn id="394" presetID="22" presetClass="entr" presetSubtype="4" fill="hold" grpId="1" nodeType="afterEffect">
                                  <p:stCondLst>
                                    <p:cond delay="0"/>
                                  </p:stCondLst>
                                  <p:childTnLst>
                                    <p:set>
                                      <p:cBhvr>
                                        <p:cTn id="395" dur="1" fill="hold">
                                          <p:stCondLst>
                                            <p:cond delay="0"/>
                                          </p:stCondLst>
                                        </p:cTn>
                                        <p:tgtEl>
                                          <p:spTgt spid="126"/>
                                        </p:tgtEl>
                                        <p:attrNameLst>
                                          <p:attrName>style.visibility</p:attrName>
                                        </p:attrNameLst>
                                      </p:cBhvr>
                                      <p:to>
                                        <p:strVal val="visible"/>
                                      </p:to>
                                    </p:set>
                                    <p:animEffect transition="in" filter="wipe(down)">
                                      <p:cBhvr>
                                        <p:cTn id="396" dur="500"/>
                                        <p:tgtEl>
                                          <p:spTgt spid="126"/>
                                        </p:tgtEl>
                                      </p:cBhvr>
                                    </p:animEffect>
                                  </p:childTnLst>
                                </p:cTn>
                              </p:par>
                              <p:par>
                                <p:cTn id="397" presetID="22" presetClass="entr" presetSubtype="4" fill="hold" grpId="2" nodeType="withEffect">
                                  <p:stCondLst>
                                    <p:cond delay="0"/>
                                  </p:stCondLst>
                                  <p:childTnLst>
                                    <p:set>
                                      <p:cBhvr>
                                        <p:cTn id="398" dur="1" fill="hold">
                                          <p:stCondLst>
                                            <p:cond delay="0"/>
                                          </p:stCondLst>
                                        </p:cTn>
                                        <p:tgtEl>
                                          <p:spTgt spid="107"/>
                                        </p:tgtEl>
                                        <p:attrNameLst>
                                          <p:attrName>style.visibility</p:attrName>
                                        </p:attrNameLst>
                                      </p:cBhvr>
                                      <p:to>
                                        <p:strVal val="visible"/>
                                      </p:to>
                                    </p:set>
                                    <p:animEffect transition="in" filter="wipe(down)">
                                      <p:cBhvr>
                                        <p:cTn id="399" dur="500"/>
                                        <p:tgtEl>
                                          <p:spTgt spid="107"/>
                                        </p:tgtEl>
                                      </p:cBhvr>
                                    </p:animEffect>
                                  </p:childTnLst>
                                </p:cTn>
                              </p:par>
                            </p:childTnLst>
                          </p:cTn>
                        </p:par>
                        <p:par>
                          <p:cTn id="400" fill="hold">
                            <p:stCondLst>
                              <p:cond delay="4000"/>
                            </p:stCondLst>
                            <p:childTnLst>
                              <p:par>
                                <p:cTn id="401" presetID="22" presetClass="exit" presetSubtype="2" fill="hold" grpId="1" nodeType="afterEffect">
                                  <p:stCondLst>
                                    <p:cond delay="0"/>
                                  </p:stCondLst>
                                  <p:childTnLst>
                                    <p:animEffect transition="out" filter="wipe(right)">
                                      <p:cBhvr>
                                        <p:cTn id="402" dur="1500"/>
                                        <p:tgtEl>
                                          <p:spTgt spid="91"/>
                                        </p:tgtEl>
                                      </p:cBhvr>
                                    </p:animEffect>
                                    <p:set>
                                      <p:cBhvr>
                                        <p:cTn id="403" dur="1" fill="hold">
                                          <p:stCondLst>
                                            <p:cond delay="1499"/>
                                          </p:stCondLst>
                                        </p:cTn>
                                        <p:tgtEl>
                                          <p:spTgt spid="91"/>
                                        </p:tgtEl>
                                        <p:attrNameLst>
                                          <p:attrName>style.visibility</p:attrName>
                                        </p:attrNameLst>
                                      </p:cBhvr>
                                      <p:to>
                                        <p:strVal val="hidden"/>
                                      </p:to>
                                    </p:set>
                                  </p:childTnLst>
                                </p:cTn>
                              </p:par>
                              <p:par>
                                <p:cTn id="404" presetID="35" presetClass="path" presetSubtype="0" accel="50000" decel="50000" fill="hold" nodeType="withEffect">
                                  <p:stCondLst>
                                    <p:cond delay="0"/>
                                  </p:stCondLst>
                                  <p:childTnLst>
                                    <p:animMotion origin="layout" path="M 2.5E-6 -1.77968E-6 L -0.16563 0.00046 " pathEditMode="relative" rAng="0" ptsTypes="AA">
                                      <p:cBhvr>
                                        <p:cTn id="405" dur="1500" fill="hold"/>
                                        <p:tgtEl>
                                          <p:spTgt spid="113"/>
                                        </p:tgtEl>
                                        <p:attrNameLst>
                                          <p:attrName>ppt_x</p:attrName>
                                          <p:attrName>ppt_y</p:attrName>
                                        </p:attrNameLst>
                                      </p:cBhvr>
                                      <p:rCtr x="-8281" y="23"/>
                                    </p:animMotion>
                                  </p:childTnLst>
                                </p:cTn>
                              </p:par>
                              <p:par>
                                <p:cTn id="406" presetID="35" presetClass="path" presetSubtype="0" accel="50000" decel="50000" fill="hold" grpId="0" nodeType="withEffect">
                                  <p:stCondLst>
                                    <p:cond delay="0"/>
                                  </p:stCondLst>
                                  <p:childTnLst>
                                    <p:animMotion origin="layout" path="M 4.72222E-6 -3.7037E-6 L -0.16598 -0.00092 " pathEditMode="relative" rAng="0" ptsTypes="AA">
                                      <p:cBhvr>
                                        <p:cTn id="407" dur="1500" fill="hold"/>
                                        <p:tgtEl>
                                          <p:spTgt spid="73"/>
                                        </p:tgtEl>
                                        <p:attrNameLst>
                                          <p:attrName>ppt_x</p:attrName>
                                          <p:attrName>ppt_y</p:attrName>
                                        </p:attrNameLst>
                                      </p:cBhvr>
                                      <p:rCtr x="-8299" y="-46"/>
                                    </p:animMotion>
                                  </p:childTnLst>
                                </p:cTn>
                              </p:par>
                              <p:par>
                                <p:cTn id="408" presetID="35" presetClass="path" presetSubtype="0" accel="50000" decel="50000" fill="hold" grpId="0" nodeType="withEffect">
                                  <p:stCondLst>
                                    <p:cond delay="0"/>
                                  </p:stCondLst>
                                  <p:childTnLst>
                                    <p:animMotion origin="layout" path="M 3.33333E-6 -3.19371E-7 L -0.16059 0.00023 " pathEditMode="relative" rAng="0" ptsTypes="AA">
                                      <p:cBhvr>
                                        <p:cTn id="409" dur="1500" fill="hold"/>
                                        <p:tgtEl>
                                          <p:spTgt spid="76"/>
                                        </p:tgtEl>
                                        <p:attrNameLst>
                                          <p:attrName>ppt_x</p:attrName>
                                          <p:attrName>ppt_y</p:attrName>
                                        </p:attrNameLst>
                                      </p:cBhvr>
                                      <p:rCtr x="-8038" y="0"/>
                                    </p:animMotion>
                                  </p:childTnLst>
                                </p:cTn>
                              </p:par>
                              <p:par>
                                <p:cTn id="410" presetID="8" presetClass="emph" presetSubtype="0" fill="hold" grpId="2" nodeType="withEffect">
                                  <p:stCondLst>
                                    <p:cond delay="0"/>
                                  </p:stCondLst>
                                  <p:childTnLst>
                                    <p:animRot by="720000">
                                      <p:cBhvr>
                                        <p:cTn id="411" dur="1500" fill="hold"/>
                                        <p:tgtEl>
                                          <p:spTgt spid="76"/>
                                        </p:tgtEl>
                                        <p:attrNameLst>
                                          <p:attrName>r</p:attrName>
                                        </p:attrNameLst>
                                      </p:cBhvr>
                                    </p:animRot>
                                  </p:childTnLst>
                                </p:cTn>
                              </p:par>
                              <p:par>
                                <p:cTn id="412" presetID="35" presetClass="path" presetSubtype="0" accel="50000" decel="50000" fill="hold" grpId="0" nodeType="withEffect">
                                  <p:stCondLst>
                                    <p:cond delay="0"/>
                                  </p:stCondLst>
                                  <p:childTnLst>
                                    <p:animMotion origin="layout" path="M -1.38889E-6 -3.8223E-6 L -0.1276 -0.00162 " pathEditMode="relative" rAng="0" ptsTypes="AA">
                                      <p:cBhvr>
                                        <p:cTn id="413" dur="1500" fill="hold"/>
                                        <p:tgtEl>
                                          <p:spTgt spid="75"/>
                                        </p:tgtEl>
                                        <p:attrNameLst>
                                          <p:attrName>ppt_x</p:attrName>
                                          <p:attrName>ppt_y</p:attrName>
                                        </p:attrNameLst>
                                      </p:cBhvr>
                                      <p:rCtr x="-6389" y="-93"/>
                                    </p:animMotion>
                                  </p:childTnLst>
                                </p:cTn>
                              </p:par>
                              <p:par>
                                <p:cTn id="414" presetID="8" presetClass="emph" presetSubtype="0" fill="hold" grpId="1" nodeType="withEffect">
                                  <p:stCondLst>
                                    <p:cond delay="0"/>
                                  </p:stCondLst>
                                  <p:childTnLst>
                                    <p:animRot by="720000">
                                      <p:cBhvr>
                                        <p:cTn id="415" dur="1500" fill="hold"/>
                                        <p:tgtEl>
                                          <p:spTgt spid="75"/>
                                        </p:tgtEl>
                                        <p:attrNameLst>
                                          <p:attrName>r</p:attrName>
                                        </p:attrNameLst>
                                      </p:cBhvr>
                                    </p:animRot>
                                  </p:childTnLst>
                                </p:cTn>
                              </p:par>
                              <p:par>
                                <p:cTn id="416" presetID="35" presetClass="path" presetSubtype="0" accel="50000" decel="50000" fill="hold" grpId="0" nodeType="withEffect">
                                  <p:stCondLst>
                                    <p:cond delay="0"/>
                                  </p:stCondLst>
                                  <p:childTnLst>
                                    <p:animMotion origin="layout" path="M -1.94444E-6 -1.48148E-6 L -0.08611 -0.00023 " pathEditMode="relative" rAng="0" ptsTypes="AA">
                                      <p:cBhvr>
                                        <p:cTn id="417" dur="1500" fill="hold"/>
                                        <p:tgtEl>
                                          <p:spTgt spid="117"/>
                                        </p:tgtEl>
                                        <p:attrNameLst>
                                          <p:attrName>ppt_x</p:attrName>
                                          <p:attrName>ppt_y</p:attrName>
                                        </p:attrNameLst>
                                      </p:cBhvr>
                                      <p:rCtr x="-4306" y="-23"/>
                                    </p:animMotion>
                                  </p:childTnLst>
                                </p:cTn>
                              </p:par>
                              <p:par>
                                <p:cTn id="418" presetID="8" presetClass="emph" presetSubtype="0" fill="hold" grpId="1" nodeType="withEffect">
                                  <p:stCondLst>
                                    <p:cond delay="0"/>
                                  </p:stCondLst>
                                  <p:childTnLst>
                                    <p:animRot by="720000">
                                      <p:cBhvr>
                                        <p:cTn id="419" dur="1500" fill="hold"/>
                                        <p:tgtEl>
                                          <p:spTgt spid="117"/>
                                        </p:tgtEl>
                                        <p:attrNameLst>
                                          <p:attrName>r</p:attrName>
                                        </p:attrNameLst>
                                      </p:cBhvr>
                                    </p:animRot>
                                  </p:childTnLst>
                                </p:cTn>
                              </p:par>
                              <p:par>
                                <p:cTn id="420" presetID="35" presetClass="path" presetSubtype="0" accel="50000" decel="50000" fill="hold" grpId="0" nodeType="withEffect">
                                  <p:stCondLst>
                                    <p:cond delay="0"/>
                                  </p:stCondLst>
                                  <p:childTnLst>
                                    <p:animMotion origin="layout" path="M -0.00104 -0.00255 L -0.04931 -0.00486 " pathEditMode="relative" rAng="0" ptsTypes="AA">
                                      <p:cBhvr>
                                        <p:cTn id="421" dur="1500" fill="hold"/>
                                        <p:tgtEl>
                                          <p:spTgt spid="118"/>
                                        </p:tgtEl>
                                        <p:attrNameLst>
                                          <p:attrName>ppt_x</p:attrName>
                                          <p:attrName>ppt_y</p:attrName>
                                        </p:attrNameLst>
                                      </p:cBhvr>
                                      <p:rCtr x="-2413" y="-116"/>
                                    </p:animMotion>
                                  </p:childTnLst>
                                </p:cTn>
                              </p:par>
                              <p:par>
                                <p:cTn id="422" presetID="8" presetClass="emph" presetSubtype="0" fill="hold" grpId="1" nodeType="withEffect">
                                  <p:stCondLst>
                                    <p:cond delay="0"/>
                                  </p:stCondLst>
                                  <p:childTnLst>
                                    <p:animRot by="720000">
                                      <p:cBhvr>
                                        <p:cTn id="423" dur="1500" fill="hold"/>
                                        <p:tgtEl>
                                          <p:spTgt spid="118"/>
                                        </p:tgtEl>
                                        <p:attrNameLst>
                                          <p:attrName>r</p:attrName>
                                        </p:attrNameLst>
                                      </p:cBhvr>
                                    </p:animRot>
                                  </p:childTnLst>
                                </p:cTn>
                              </p:par>
                              <p:par>
                                <p:cTn id="424" presetID="35" presetClass="path" presetSubtype="0" accel="50000" decel="50000" fill="hold" grpId="0" nodeType="withEffect">
                                  <p:stCondLst>
                                    <p:cond delay="0"/>
                                  </p:stCondLst>
                                  <p:childTnLst>
                                    <p:animMotion origin="layout" path="M 0.00122 -0.00023 L -0.01111 -0.00116 " pathEditMode="relative" rAng="0" ptsTypes="AA">
                                      <p:cBhvr>
                                        <p:cTn id="425" dur="1500" fill="hold"/>
                                        <p:tgtEl>
                                          <p:spTgt spid="119"/>
                                        </p:tgtEl>
                                        <p:attrNameLst>
                                          <p:attrName>ppt_x</p:attrName>
                                          <p:attrName>ppt_y</p:attrName>
                                        </p:attrNameLst>
                                      </p:cBhvr>
                                      <p:rCtr x="-625" y="-46"/>
                                    </p:animMotion>
                                  </p:childTnLst>
                                </p:cTn>
                              </p:par>
                              <p:par>
                                <p:cTn id="426" presetID="8" presetClass="emph" presetSubtype="0" fill="hold" grpId="1" nodeType="withEffect">
                                  <p:stCondLst>
                                    <p:cond delay="0"/>
                                  </p:stCondLst>
                                  <p:childTnLst>
                                    <p:animRot by="720000">
                                      <p:cBhvr>
                                        <p:cTn id="427" dur="1500" fill="hold"/>
                                        <p:tgtEl>
                                          <p:spTgt spid="119"/>
                                        </p:tgtEl>
                                        <p:attrNameLst>
                                          <p:attrName>r</p:attrName>
                                        </p:attrNameLst>
                                      </p:cBhvr>
                                    </p:animRot>
                                  </p:childTnLst>
                                </p:cTn>
                              </p:par>
                              <p:par>
                                <p:cTn id="428" presetID="35" presetClass="path" presetSubtype="0" accel="50000" decel="50000" fill="hold" grpId="0" nodeType="withEffect">
                                  <p:stCondLst>
                                    <p:cond delay="0"/>
                                  </p:stCondLst>
                                  <p:childTnLst>
                                    <p:animMotion origin="layout" path="M 5E-6 -3.3503E-6 L -0.14358 -0.00208 " pathEditMode="relative" rAng="0" ptsTypes="AA">
                                      <p:cBhvr>
                                        <p:cTn id="429" dur="1500" fill="hold"/>
                                        <p:tgtEl>
                                          <p:spTgt spid="74"/>
                                        </p:tgtEl>
                                        <p:attrNameLst>
                                          <p:attrName>ppt_x</p:attrName>
                                          <p:attrName>ppt_y</p:attrName>
                                        </p:attrNameLst>
                                      </p:cBhvr>
                                      <p:rCtr x="-7187" y="-116"/>
                                    </p:animMotion>
                                  </p:childTnLst>
                                </p:cTn>
                              </p:par>
                              <p:par>
                                <p:cTn id="430" presetID="8" presetClass="emph" presetSubtype="0" fill="hold" grpId="1" nodeType="withEffect">
                                  <p:stCondLst>
                                    <p:cond delay="0"/>
                                  </p:stCondLst>
                                  <p:childTnLst>
                                    <p:animRot by="-720000">
                                      <p:cBhvr>
                                        <p:cTn id="431" dur="1500" fill="hold"/>
                                        <p:tgtEl>
                                          <p:spTgt spid="74"/>
                                        </p:tgtEl>
                                        <p:attrNameLst>
                                          <p:attrName>r</p:attrName>
                                        </p:attrNameLst>
                                      </p:cBhvr>
                                    </p:animRot>
                                  </p:childTnLst>
                                </p:cTn>
                              </p:par>
                              <p:par>
                                <p:cTn id="432" presetID="35" presetClass="path" presetSubtype="0" accel="50000" decel="50000" fill="hold" grpId="0" nodeType="withEffect">
                                  <p:stCondLst>
                                    <p:cond delay="0"/>
                                  </p:stCondLst>
                                  <p:childTnLst>
                                    <p:animMotion origin="layout" path="M 3.61111E-6 3.90097E-6 L -0.10539 -0.00255 " pathEditMode="relative" rAng="0" ptsTypes="AA">
                                      <p:cBhvr>
                                        <p:cTn id="433" dur="1500" fill="hold"/>
                                        <p:tgtEl>
                                          <p:spTgt spid="109"/>
                                        </p:tgtEl>
                                        <p:attrNameLst>
                                          <p:attrName>ppt_x</p:attrName>
                                          <p:attrName>ppt_y</p:attrName>
                                        </p:attrNameLst>
                                      </p:cBhvr>
                                      <p:rCtr x="-5278" y="-139"/>
                                    </p:animMotion>
                                  </p:childTnLst>
                                </p:cTn>
                              </p:par>
                              <p:par>
                                <p:cTn id="434" presetID="8" presetClass="emph" presetSubtype="0" fill="hold" grpId="1" nodeType="withEffect">
                                  <p:stCondLst>
                                    <p:cond delay="0"/>
                                  </p:stCondLst>
                                  <p:childTnLst>
                                    <p:animRot by="-720000">
                                      <p:cBhvr>
                                        <p:cTn id="435" dur="1500" fill="hold"/>
                                        <p:tgtEl>
                                          <p:spTgt spid="109"/>
                                        </p:tgtEl>
                                        <p:attrNameLst>
                                          <p:attrName>r</p:attrName>
                                        </p:attrNameLst>
                                      </p:cBhvr>
                                    </p:animRot>
                                  </p:childTnLst>
                                </p:cTn>
                              </p:par>
                              <p:par>
                                <p:cTn id="436" presetID="35" presetClass="path" presetSubtype="0" accel="50000" decel="50000" fill="hold" grpId="0" nodeType="withEffect">
                                  <p:stCondLst>
                                    <p:cond delay="0"/>
                                  </p:stCondLst>
                                  <p:childTnLst>
                                    <p:animMotion origin="layout" path="M -1.38889E-6 -2.96296E-6 L -0.06285 -0.00139 " pathEditMode="relative" rAng="0" ptsTypes="AA">
                                      <p:cBhvr>
                                        <p:cTn id="437" dur="1500" fill="hold"/>
                                        <p:tgtEl>
                                          <p:spTgt spid="110"/>
                                        </p:tgtEl>
                                        <p:attrNameLst>
                                          <p:attrName>ppt_x</p:attrName>
                                          <p:attrName>ppt_y</p:attrName>
                                        </p:attrNameLst>
                                      </p:cBhvr>
                                      <p:rCtr x="-3142" y="-69"/>
                                    </p:animMotion>
                                  </p:childTnLst>
                                </p:cTn>
                              </p:par>
                              <p:par>
                                <p:cTn id="438" presetID="8" presetClass="emph" presetSubtype="0" fill="hold" grpId="1" nodeType="withEffect">
                                  <p:stCondLst>
                                    <p:cond delay="0"/>
                                  </p:stCondLst>
                                  <p:childTnLst>
                                    <p:animRot by="-720000">
                                      <p:cBhvr>
                                        <p:cTn id="439" dur="1500" fill="hold"/>
                                        <p:tgtEl>
                                          <p:spTgt spid="110"/>
                                        </p:tgtEl>
                                        <p:attrNameLst>
                                          <p:attrName>r</p:attrName>
                                        </p:attrNameLst>
                                      </p:cBhvr>
                                    </p:animRot>
                                  </p:childTnLst>
                                </p:cTn>
                              </p:par>
                              <p:par>
                                <p:cTn id="440" presetID="35" presetClass="path" presetSubtype="0" accel="50000" decel="50000" fill="hold" grpId="0" nodeType="withEffect">
                                  <p:stCondLst>
                                    <p:cond delay="0"/>
                                  </p:stCondLst>
                                  <p:childTnLst>
                                    <p:animMotion origin="layout" path="M -0.00017 -0.00324 L -0.02534 -0.00463 " pathEditMode="relative" rAng="0" ptsTypes="AA">
                                      <p:cBhvr>
                                        <p:cTn id="441" dur="1500" fill="hold"/>
                                        <p:tgtEl>
                                          <p:spTgt spid="111"/>
                                        </p:tgtEl>
                                        <p:attrNameLst>
                                          <p:attrName>ppt_x</p:attrName>
                                          <p:attrName>ppt_y</p:attrName>
                                        </p:attrNameLst>
                                      </p:cBhvr>
                                      <p:rCtr x="-1267" y="-69"/>
                                    </p:animMotion>
                                  </p:childTnLst>
                                </p:cTn>
                              </p:par>
                              <p:par>
                                <p:cTn id="442" presetID="8" presetClass="emph" presetSubtype="0" fill="hold" grpId="1" nodeType="withEffect">
                                  <p:stCondLst>
                                    <p:cond delay="0"/>
                                  </p:stCondLst>
                                  <p:childTnLst>
                                    <p:animRot by="-720000">
                                      <p:cBhvr>
                                        <p:cTn id="443" dur="1500" fill="hold"/>
                                        <p:tgtEl>
                                          <p:spTgt spid="111"/>
                                        </p:tgtEl>
                                        <p:attrNameLst>
                                          <p:attrName>r</p:attrName>
                                        </p:attrNameLst>
                                      </p:cBhvr>
                                    </p:animRot>
                                  </p:childTnLst>
                                </p:cTn>
                              </p:par>
                            </p:childTnLst>
                          </p:cTn>
                        </p:par>
                        <p:par>
                          <p:cTn id="444" fill="hold">
                            <p:stCondLst>
                              <p:cond delay="5500"/>
                            </p:stCondLst>
                            <p:childTnLst>
                              <p:par>
                                <p:cTn id="445" presetID="1" presetClass="exit" presetSubtype="0" fill="hold" grpId="3" nodeType="afterEffect">
                                  <p:stCondLst>
                                    <p:cond delay="0"/>
                                  </p:stCondLst>
                                  <p:childTnLst>
                                    <p:set>
                                      <p:cBhvr>
                                        <p:cTn id="446" dur="1" fill="hold">
                                          <p:stCondLst>
                                            <p:cond delay="0"/>
                                          </p:stCondLst>
                                        </p:cTn>
                                        <p:tgtEl>
                                          <p:spTgt spid="76"/>
                                        </p:tgtEl>
                                        <p:attrNameLst>
                                          <p:attrName>style.visibility</p:attrName>
                                        </p:attrNameLst>
                                      </p:cBhvr>
                                      <p:to>
                                        <p:strVal val="hidden"/>
                                      </p:to>
                                    </p:set>
                                  </p:childTnLst>
                                </p:cTn>
                              </p:par>
                              <p:par>
                                <p:cTn id="447" presetID="63" presetClass="path" presetSubtype="0" accel="50000" decel="50000" fill="hold" grpId="5" nodeType="withEffect">
                                  <p:stCondLst>
                                    <p:cond delay="0"/>
                                  </p:stCondLst>
                                  <p:childTnLst>
                                    <p:animMotion origin="layout" path="M -0.16059 0.00023 L -0.00087 0.00023 " pathEditMode="relative" rAng="0" ptsTypes="AA">
                                      <p:cBhvr>
                                        <p:cTn id="448" dur="10" fill="hold"/>
                                        <p:tgtEl>
                                          <p:spTgt spid="76"/>
                                        </p:tgtEl>
                                        <p:attrNameLst>
                                          <p:attrName>ppt_x</p:attrName>
                                          <p:attrName>ppt_y</p:attrName>
                                        </p:attrNameLst>
                                      </p:cBhvr>
                                      <p:rCtr x="7986" y="0"/>
                                    </p:animMotion>
                                  </p:childTnLst>
                                </p:cTn>
                              </p:par>
                              <p:par>
                                <p:cTn id="449" presetID="8" presetClass="emph" presetSubtype="0" fill="hold" grpId="6" nodeType="withEffect">
                                  <p:stCondLst>
                                    <p:cond delay="0"/>
                                  </p:stCondLst>
                                  <p:childTnLst>
                                    <p:animRot by="-720000">
                                      <p:cBhvr>
                                        <p:cTn id="450" dur="10" fill="hold"/>
                                        <p:tgtEl>
                                          <p:spTgt spid="76"/>
                                        </p:tgtEl>
                                        <p:attrNameLst>
                                          <p:attrName>r</p:attrName>
                                        </p:attrNameLst>
                                      </p:cBhvr>
                                    </p:animRot>
                                  </p:childTnLst>
                                </p:cTn>
                              </p:par>
                              <p:par>
                                <p:cTn id="451" presetID="1" presetClass="entr" presetSubtype="0" fill="hold" grpId="4" nodeType="withEffect">
                                  <p:stCondLst>
                                    <p:cond delay="0"/>
                                  </p:stCondLst>
                                  <p:childTnLst>
                                    <p:set>
                                      <p:cBhvr>
                                        <p:cTn id="452" dur="1" fill="hold">
                                          <p:stCondLst>
                                            <p:cond delay="0"/>
                                          </p:stCondLst>
                                        </p:cTn>
                                        <p:tgtEl>
                                          <p:spTgt spid="98"/>
                                        </p:tgtEl>
                                        <p:attrNameLst>
                                          <p:attrName>style.visibility</p:attrName>
                                        </p:attrNameLst>
                                      </p:cBhvr>
                                      <p:to>
                                        <p:strVal val="visible"/>
                                      </p:to>
                                    </p:set>
                                  </p:childTnLst>
                                </p:cTn>
                              </p:par>
                            </p:childTnLst>
                          </p:cTn>
                        </p:par>
                        <p:par>
                          <p:cTn id="453" fill="hold">
                            <p:stCondLst>
                              <p:cond delay="5510"/>
                            </p:stCondLst>
                            <p:childTnLst>
                              <p:par>
                                <p:cTn id="454" presetID="1" presetClass="exit" presetSubtype="0" fill="hold" grpId="2" nodeType="afterEffect">
                                  <p:stCondLst>
                                    <p:cond delay="0"/>
                                  </p:stCondLst>
                                  <p:childTnLst>
                                    <p:set>
                                      <p:cBhvr>
                                        <p:cTn id="455" dur="1" fill="hold">
                                          <p:stCondLst>
                                            <p:cond delay="0"/>
                                          </p:stCondLst>
                                        </p:cTn>
                                        <p:tgtEl>
                                          <p:spTgt spid="75"/>
                                        </p:tgtEl>
                                        <p:attrNameLst>
                                          <p:attrName>style.visibility</p:attrName>
                                        </p:attrNameLst>
                                      </p:cBhvr>
                                      <p:to>
                                        <p:strVal val="hidden"/>
                                      </p:to>
                                    </p:set>
                                  </p:childTnLst>
                                </p:cTn>
                              </p:par>
                              <p:par>
                                <p:cTn id="456" presetID="63" presetClass="path" presetSubtype="0" accel="50000" decel="50000" fill="hold" grpId="3" nodeType="withEffect">
                                  <p:stCondLst>
                                    <p:cond delay="0"/>
                                  </p:stCondLst>
                                  <p:childTnLst>
                                    <p:animMotion origin="layout" path="M -0.1276 -0.00162 L -0.00139 -3.8223E-6 " pathEditMode="relative" rAng="0" ptsTypes="AA">
                                      <p:cBhvr>
                                        <p:cTn id="457" dur="10" fill="hold"/>
                                        <p:tgtEl>
                                          <p:spTgt spid="75"/>
                                        </p:tgtEl>
                                        <p:attrNameLst>
                                          <p:attrName>ppt_x</p:attrName>
                                          <p:attrName>ppt_y</p:attrName>
                                        </p:attrNameLst>
                                      </p:cBhvr>
                                      <p:rCtr x="6302" y="69"/>
                                    </p:animMotion>
                                  </p:childTnLst>
                                </p:cTn>
                              </p:par>
                              <p:par>
                                <p:cTn id="458" presetID="8" presetClass="emph" presetSubtype="0" fill="hold" grpId="4" nodeType="withEffect">
                                  <p:stCondLst>
                                    <p:cond delay="0"/>
                                  </p:stCondLst>
                                  <p:childTnLst>
                                    <p:animRot by="-720000">
                                      <p:cBhvr>
                                        <p:cTn id="459" dur="10" fill="hold"/>
                                        <p:tgtEl>
                                          <p:spTgt spid="75"/>
                                        </p:tgtEl>
                                        <p:attrNameLst>
                                          <p:attrName>r</p:attrName>
                                        </p:attrNameLst>
                                      </p:cBhvr>
                                    </p:animRot>
                                  </p:childTnLst>
                                </p:cTn>
                              </p:par>
                              <p:par>
                                <p:cTn id="460" presetID="1" presetClass="entr" presetSubtype="0" fill="hold" grpId="0" nodeType="withEffect">
                                  <p:stCondLst>
                                    <p:cond delay="0"/>
                                  </p:stCondLst>
                                  <p:childTnLst>
                                    <p:set>
                                      <p:cBhvr>
                                        <p:cTn id="461" dur="1" fill="hold">
                                          <p:stCondLst>
                                            <p:cond delay="0"/>
                                          </p:stCondLst>
                                        </p:cTn>
                                        <p:tgtEl>
                                          <p:spTgt spid="99"/>
                                        </p:tgtEl>
                                        <p:attrNameLst>
                                          <p:attrName>style.visibility</p:attrName>
                                        </p:attrNameLst>
                                      </p:cBhvr>
                                      <p:to>
                                        <p:strVal val="visible"/>
                                      </p:to>
                                    </p:set>
                                  </p:childTnLst>
                                </p:cTn>
                              </p:par>
                            </p:childTnLst>
                          </p:cTn>
                        </p:par>
                        <p:par>
                          <p:cTn id="462" fill="hold">
                            <p:stCondLst>
                              <p:cond delay="5520"/>
                            </p:stCondLst>
                            <p:childTnLst>
                              <p:par>
                                <p:cTn id="463" presetID="1" presetClass="exit" presetSubtype="0" fill="hold" grpId="2" nodeType="afterEffect">
                                  <p:stCondLst>
                                    <p:cond delay="0"/>
                                  </p:stCondLst>
                                  <p:childTnLst>
                                    <p:set>
                                      <p:cBhvr>
                                        <p:cTn id="464" dur="1" fill="hold">
                                          <p:stCondLst>
                                            <p:cond delay="0"/>
                                          </p:stCondLst>
                                        </p:cTn>
                                        <p:tgtEl>
                                          <p:spTgt spid="117"/>
                                        </p:tgtEl>
                                        <p:attrNameLst>
                                          <p:attrName>style.visibility</p:attrName>
                                        </p:attrNameLst>
                                      </p:cBhvr>
                                      <p:to>
                                        <p:strVal val="hidden"/>
                                      </p:to>
                                    </p:set>
                                  </p:childTnLst>
                                </p:cTn>
                              </p:par>
                              <p:par>
                                <p:cTn id="465" presetID="63" presetClass="path" presetSubtype="0" accel="50000" decel="50000" fill="hold" grpId="3" nodeType="withEffect">
                                  <p:stCondLst>
                                    <p:cond delay="0"/>
                                  </p:stCondLst>
                                  <p:childTnLst>
                                    <p:animMotion origin="layout" path="M -0.08611 -0.00023 L 2.5E-6 -4.07407E-6 " pathEditMode="relative" rAng="0" ptsTypes="AA">
                                      <p:cBhvr>
                                        <p:cTn id="466" dur="10" fill="hold"/>
                                        <p:tgtEl>
                                          <p:spTgt spid="117"/>
                                        </p:tgtEl>
                                        <p:attrNameLst>
                                          <p:attrName>ppt_x</p:attrName>
                                          <p:attrName>ppt_y</p:attrName>
                                        </p:attrNameLst>
                                      </p:cBhvr>
                                      <p:rCtr x="4306" y="0"/>
                                    </p:animMotion>
                                  </p:childTnLst>
                                </p:cTn>
                              </p:par>
                              <p:par>
                                <p:cTn id="467" presetID="8" presetClass="emph" presetSubtype="0" fill="hold" grpId="4" nodeType="withEffect">
                                  <p:stCondLst>
                                    <p:cond delay="0"/>
                                  </p:stCondLst>
                                  <p:childTnLst>
                                    <p:animRot by="-720000">
                                      <p:cBhvr>
                                        <p:cTn id="468" dur="10" fill="hold"/>
                                        <p:tgtEl>
                                          <p:spTgt spid="117"/>
                                        </p:tgtEl>
                                        <p:attrNameLst>
                                          <p:attrName>r</p:attrName>
                                        </p:attrNameLst>
                                      </p:cBhvr>
                                    </p:animRot>
                                  </p:childTnLst>
                                </p:cTn>
                              </p:par>
                              <p:par>
                                <p:cTn id="469" presetID="1" presetClass="entr" presetSubtype="0" fill="hold" grpId="0" nodeType="withEffect">
                                  <p:stCondLst>
                                    <p:cond delay="0"/>
                                  </p:stCondLst>
                                  <p:childTnLst>
                                    <p:set>
                                      <p:cBhvr>
                                        <p:cTn id="470" dur="1" fill="hold">
                                          <p:stCondLst>
                                            <p:cond delay="0"/>
                                          </p:stCondLst>
                                        </p:cTn>
                                        <p:tgtEl>
                                          <p:spTgt spid="100"/>
                                        </p:tgtEl>
                                        <p:attrNameLst>
                                          <p:attrName>style.visibility</p:attrName>
                                        </p:attrNameLst>
                                      </p:cBhvr>
                                      <p:to>
                                        <p:strVal val="visible"/>
                                      </p:to>
                                    </p:set>
                                  </p:childTnLst>
                                </p:cTn>
                              </p:par>
                            </p:childTnLst>
                          </p:cTn>
                        </p:par>
                        <p:par>
                          <p:cTn id="471" fill="hold">
                            <p:stCondLst>
                              <p:cond delay="5530"/>
                            </p:stCondLst>
                            <p:childTnLst>
                              <p:par>
                                <p:cTn id="472" presetID="1" presetClass="exit" presetSubtype="0" fill="hold" grpId="2" nodeType="afterEffect">
                                  <p:stCondLst>
                                    <p:cond delay="0"/>
                                  </p:stCondLst>
                                  <p:childTnLst>
                                    <p:set>
                                      <p:cBhvr>
                                        <p:cTn id="473" dur="1" fill="hold">
                                          <p:stCondLst>
                                            <p:cond delay="0"/>
                                          </p:stCondLst>
                                        </p:cTn>
                                        <p:tgtEl>
                                          <p:spTgt spid="118"/>
                                        </p:tgtEl>
                                        <p:attrNameLst>
                                          <p:attrName>style.visibility</p:attrName>
                                        </p:attrNameLst>
                                      </p:cBhvr>
                                      <p:to>
                                        <p:strVal val="hidden"/>
                                      </p:to>
                                    </p:set>
                                  </p:childTnLst>
                                </p:cTn>
                              </p:par>
                              <p:par>
                                <p:cTn id="474" presetID="63" presetClass="path" presetSubtype="0" accel="50000" decel="50000" fill="hold" grpId="3" nodeType="withEffect">
                                  <p:stCondLst>
                                    <p:cond delay="0"/>
                                  </p:stCondLst>
                                  <p:childTnLst>
                                    <p:animMotion origin="layout" path="M -0.04827 -0.00278 L -0.00209 -0.00255 " pathEditMode="relative" rAng="0" ptsTypes="AA">
                                      <p:cBhvr>
                                        <p:cTn id="475" dur="10" fill="hold"/>
                                        <p:tgtEl>
                                          <p:spTgt spid="118"/>
                                        </p:tgtEl>
                                        <p:attrNameLst>
                                          <p:attrName>ppt_x</p:attrName>
                                          <p:attrName>ppt_y</p:attrName>
                                        </p:attrNameLst>
                                      </p:cBhvr>
                                      <p:rCtr x="2309" y="0"/>
                                    </p:animMotion>
                                  </p:childTnLst>
                                </p:cTn>
                              </p:par>
                              <p:par>
                                <p:cTn id="476" presetID="8" presetClass="emph" presetSubtype="0" fill="hold" grpId="4" nodeType="withEffect">
                                  <p:stCondLst>
                                    <p:cond delay="0"/>
                                  </p:stCondLst>
                                  <p:childTnLst>
                                    <p:animRot by="-720000">
                                      <p:cBhvr>
                                        <p:cTn id="477" dur="10" fill="hold"/>
                                        <p:tgtEl>
                                          <p:spTgt spid="118"/>
                                        </p:tgtEl>
                                        <p:attrNameLst>
                                          <p:attrName>r</p:attrName>
                                        </p:attrNameLst>
                                      </p:cBhvr>
                                    </p:animRot>
                                  </p:childTnLst>
                                </p:cTn>
                              </p:par>
                              <p:par>
                                <p:cTn id="478" presetID="1" presetClass="entr" presetSubtype="0" fill="hold" grpId="0" nodeType="withEffect">
                                  <p:stCondLst>
                                    <p:cond delay="0"/>
                                  </p:stCondLst>
                                  <p:childTnLst>
                                    <p:set>
                                      <p:cBhvr>
                                        <p:cTn id="479" dur="1" fill="hold">
                                          <p:stCondLst>
                                            <p:cond delay="0"/>
                                          </p:stCondLst>
                                        </p:cTn>
                                        <p:tgtEl>
                                          <p:spTgt spid="101"/>
                                        </p:tgtEl>
                                        <p:attrNameLst>
                                          <p:attrName>style.visibility</p:attrName>
                                        </p:attrNameLst>
                                      </p:cBhvr>
                                      <p:to>
                                        <p:strVal val="visible"/>
                                      </p:to>
                                    </p:set>
                                  </p:childTnLst>
                                </p:cTn>
                              </p:par>
                            </p:childTnLst>
                          </p:cTn>
                        </p:par>
                        <p:par>
                          <p:cTn id="480" fill="hold">
                            <p:stCondLst>
                              <p:cond delay="5540"/>
                            </p:stCondLst>
                            <p:childTnLst>
                              <p:par>
                                <p:cTn id="481" presetID="1" presetClass="exit" presetSubtype="0" fill="hold" grpId="2" nodeType="afterEffect">
                                  <p:stCondLst>
                                    <p:cond delay="0"/>
                                  </p:stCondLst>
                                  <p:childTnLst>
                                    <p:set>
                                      <p:cBhvr>
                                        <p:cTn id="482" dur="1" fill="hold">
                                          <p:stCondLst>
                                            <p:cond delay="0"/>
                                          </p:stCondLst>
                                        </p:cTn>
                                        <p:tgtEl>
                                          <p:spTgt spid="119"/>
                                        </p:tgtEl>
                                        <p:attrNameLst>
                                          <p:attrName>style.visibility</p:attrName>
                                        </p:attrNameLst>
                                      </p:cBhvr>
                                      <p:to>
                                        <p:strVal val="hidden"/>
                                      </p:to>
                                    </p:set>
                                  </p:childTnLst>
                                </p:cTn>
                              </p:par>
                              <p:par>
                                <p:cTn id="483" presetID="63" presetClass="path" presetSubtype="0" accel="50000" decel="50000" fill="hold" grpId="3" nodeType="withEffect">
                                  <p:stCondLst>
                                    <p:cond delay="0"/>
                                  </p:stCondLst>
                                  <p:childTnLst>
                                    <p:animMotion origin="layout" path="M -0.01111 2.59259E-6 L -0.00017 -0.00023 " pathEditMode="relative" rAng="0" ptsTypes="AA">
                                      <p:cBhvr>
                                        <p:cTn id="484" dur="10" fill="hold"/>
                                        <p:tgtEl>
                                          <p:spTgt spid="119"/>
                                        </p:tgtEl>
                                        <p:attrNameLst>
                                          <p:attrName>ppt_x</p:attrName>
                                          <p:attrName>ppt_y</p:attrName>
                                        </p:attrNameLst>
                                      </p:cBhvr>
                                      <p:rCtr x="538" y="-23"/>
                                    </p:animMotion>
                                  </p:childTnLst>
                                </p:cTn>
                              </p:par>
                              <p:par>
                                <p:cTn id="485" presetID="8" presetClass="emph" presetSubtype="0" fill="hold" grpId="4" nodeType="withEffect">
                                  <p:stCondLst>
                                    <p:cond delay="0"/>
                                  </p:stCondLst>
                                  <p:childTnLst>
                                    <p:animRot by="-720000">
                                      <p:cBhvr>
                                        <p:cTn id="486" dur="10" fill="hold"/>
                                        <p:tgtEl>
                                          <p:spTgt spid="119"/>
                                        </p:tgtEl>
                                        <p:attrNameLst>
                                          <p:attrName>r</p:attrName>
                                        </p:attrNameLst>
                                      </p:cBhvr>
                                    </p:animRot>
                                  </p:childTnLst>
                                </p:cTn>
                              </p:par>
                              <p:par>
                                <p:cTn id="487" presetID="1" presetClass="entr" presetSubtype="0" fill="hold" grpId="0" nodeType="withEffect">
                                  <p:stCondLst>
                                    <p:cond delay="0"/>
                                  </p:stCondLst>
                                  <p:childTnLst>
                                    <p:set>
                                      <p:cBhvr>
                                        <p:cTn id="488" dur="1" fill="hold">
                                          <p:stCondLst>
                                            <p:cond delay="0"/>
                                          </p:stCondLst>
                                        </p:cTn>
                                        <p:tgtEl>
                                          <p:spTgt spid="102"/>
                                        </p:tgtEl>
                                        <p:attrNameLst>
                                          <p:attrName>style.visibility</p:attrName>
                                        </p:attrNameLst>
                                      </p:cBhvr>
                                      <p:to>
                                        <p:strVal val="visible"/>
                                      </p:to>
                                    </p:set>
                                  </p:childTnLst>
                                </p:cTn>
                              </p:par>
                            </p:childTnLst>
                          </p:cTn>
                        </p:par>
                        <p:par>
                          <p:cTn id="489" fill="hold">
                            <p:stCondLst>
                              <p:cond delay="5550"/>
                            </p:stCondLst>
                            <p:childTnLst>
                              <p:par>
                                <p:cTn id="490" presetID="1" presetClass="exit" presetSubtype="0" fill="hold" grpId="2" nodeType="afterEffect">
                                  <p:stCondLst>
                                    <p:cond delay="0"/>
                                  </p:stCondLst>
                                  <p:childTnLst>
                                    <p:set>
                                      <p:cBhvr>
                                        <p:cTn id="491" dur="1" fill="hold">
                                          <p:stCondLst>
                                            <p:cond delay="0"/>
                                          </p:stCondLst>
                                        </p:cTn>
                                        <p:tgtEl>
                                          <p:spTgt spid="74"/>
                                        </p:tgtEl>
                                        <p:attrNameLst>
                                          <p:attrName>style.visibility</p:attrName>
                                        </p:attrNameLst>
                                      </p:cBhvr>
                                      <p:to>
                                        <p:strVal val="hidden"/>
                                      </p:to>
                                    </p:set>
                                  </p:childTnLst>
                                </p:cTn>
                              </p:par>
                              <p:par>
                                <p:cTn id="492" presetID="63" presetClass="path" presetSubtype="0" accel="50000" decel="50000" fill="hold" grpId="3" nodeType="withEffect">
                                  <p:stCondLst>
                                    <p:cond delay="0"/>
                                  </p:stCondLst>
                                  <p:childTnLst>
                                    <p:animMotion origin="layout" path="M -0.14358 -0.00208 L 0.00105 -0.00185 " pathEditMode="relative" rAng="0" ptsTypes="AA">
                                      <p:cBhvr>
                                        <p:cTn id="493" dur="10" fill="hold"/>
                                        <p:tgtEl>
                                          <p:spTgt spid="74"/>
                                        </p:tgtEl>
                                        <p:attrNameLst>
                                          <p:attrName>ppt_x</p:attrName>
                                          <p:attrName>ppt_y</p:attrName>
                                        </p:attrNameLst>
                                      </p:cBhvr>
                                      <p:rCtr x="7222" y="0"/>
                                    </p:animMotion>
                                  </p:childTnLst>
                                </p:cTn>
                              </p:par>
                              <p:par>
                                <p:cTn id="494" presetID="8" presetClass="emph" presetSubtype="0" fill="hold" grpId="4" nodeType="withEffect">
                                  <p:stCondLst>
                                    <p:cond delay="0"/>
                                  </p:stCondLst>
                                  <p:childTnLst>
                                    <p:animRot by="720000">
                                      <p:cBhvr>
                                        <p:cTn id="495" dur="10" fill="hold"/>
                                        <p:tgtEl>
                                          <p:spTgt spid="74"/>
                                        </p:tgtEl>
                                        <p:attrNameLst>
                                          <p:attrName>r</p:attrName>
                                        </p:attrNameLst>
                                      </p:cBhvr>
                                    </p:animRot>
                                  </p:childTnLst>
                                </p:cTn>
                              </p:par>
                              <p:par>
                                <p:cTn id="496" presetID="1" presetClass="entr" presetSubtype="0" fill="hold" grpId="0" nodeType="withEffect">
                                  <p:stCondLst>
                                    <p:cond delay="0"/>
                                  </p:stCondLst>
                                  <p:childTnLst>
                                    <p:set>
                                      <p:cBhvr>
                                        <p:cTn id="497" dur="1" fill="hold">
                                          <p:stCondLst>
                                            <p:cond delay="0"/>
                                          </p:stCondLst>
                                        </p:cTn>
                                        <p:tgtEl>
                                          <p:spTgt spid="124"/>
                                        </p:tgtEl>
                                        <p:attrNameLst>
                                          <p:attrName>style.visibility</p:attrName>
                                        </p:attrNameLst>
                                      </p:cBhvr>
                                      <p:to>
                                        <p:strVal val="visible"/>
                                      </p:to>
                                    </p:set>
                                  </p:childTnLst>
                                </p:cTn>
                              </p:par>
                            </p:childTnLst>
                          </p:cTn>
                        </p:par>
                        <p:par>
                          <p:cTn id="498" fill="hold">
                            <p:stCondLst>
                              <p:cond delay="5560"/>
                            </p:stCondLst>
                            <p:childTnLst>
                              <p:par>
                                <p:cTn id="499" presetID="1" presetClass="exit" presetSubtype="0" fill="hold" grpId="2" nodeType="afterEffect">
                                  <p:stCondLst>
                                    <p:cond delay="0"/>
                                  </p:stCondLst>
                                  <p:childTnLst>
                                    <p:set>
                                      <p:cBhvr>
                                        <p:cTn id="500" dur="1" fill="hold">
                                          <p:stCondLst>
                                            <p:cond delay="0"/>
                                          </p:stCondLst>
                                        </p:cTn>
                                        <p:tgtEl>
                                          <p:spTgt spid="109"/>
                                        </p:tgtEl>
                                        <p:attrNameLst>
                                          <p:attrName>style.visibility</p:attrName>
                                        </p:attrNameLst>
                                      </p:cBhvr>
                                      <p:to>
                                        <p:strVal val="hidden"/>
                                      </p:to>
                                    </p:set>
                                  </p:childTnLst>
                                </p:cTn>
                              </p:par>
                              <p:par>
                                <p:cTn id="501" presetID="63" presetClass="path" presetSubtype="0" accel="50000" decel="50000" fill="hold" grpId="3" nodeType="withEffect">
                                  <p:stCondLst>
                                    <p:cond delay="0"/>
                                  </p:stCondLst>
                                  <p:childTnLst>
                                    <p:animMotion origin="layout" path="M -0.10452 -0.00255 L -0.00104 -0.00023 " pathEditMode="relative" rAng="0" ptsTypes="AA">
                                      <p:cBhvr>
                                        <p:cTn id="502" dur="10" fill="hold"/>
                                        <p:tgtEl>
                                          <p:spTgt spid="109"/>
                                        </p:tgtEl>
                                        <p:attrNameLst>
                                          <p:attrName>ppt_x</p:attrName>
                                          <p:attrName>ppt_y</p:attrName>
                                        </p:attrNameLst>
                                      </p:cBhvr>
                                      <p:rCtr x="5174" y="116"/>
                                    </p:animMotion>
                                  </p:childTnLst>
                                </p:cTn>
                              </p:par>
                            </p:childTnLst>
                          </p:cTn>
                        </p:par>
                        <p:par>
                          <p:cTn id="503" fill="hold">
                            <p:stCondLst>
                              <p:cond delay="5570"/>
                            </p:stCondLst>
                            <p:childTnLst>
                              <p:par>
                                <p:cTn id="504" presetID="1" presetClass="exit" presetSubtype="0" fill="hold" grpId="2" nodeType="afterEffect">
                                  <p:stCondLst>
                                    <p:cond delay="0"/>
                                  </p:stCondLst>
                                  <p:childTnLst>
                                    <p:set>
                                      <p:cBhvr>
                                        <p:cTn id="505" dur="1" fill="hold">
                                          <p:stCondLst>
                                            <p:cond delay="0"/>
                                          </p:stCondLst>
                                        </p:cTn>
                                        <p:tgtEl>
                                          <p:spTgt spid="110"/>
                                        </p:tgtEl>
                                        <p:attrNameLst>
                                          <p:attrName>style.visibility</p:attrName>
                                        </p:attrNameLst>
                                      </p:cBhvr>
                                      <p:to>
                                        <p:strVal val="hidden"/>
                                      </p:to>
                                    </p:set>
                                  </p:childTnLst>
                                </p:cTn>
                              </p:par>
                              <p:par>
                                <p:cTn id="506" presetID="8" presetClass="emph" presetSubtype="0" fill="hold" grpId="4" nodeType="withEffect">
                                  <p:stCondLst>
                                    <p:cond delay="0"/>
                                  </p:stCondLst>
                                  <p:childTnLst>
                                    <p:animRot by="720000">
                                      <p:cBhvr>
                                        <p:cTn id="507" dur="10" fill="hold"/>
                                        <p:tgtEl>
                                          <p:spTgt spid="109"/>
                                        </p:tgtEl>
                                        <p:attrNameLst>
                                          <p:attrName>r</p:attrName>
                                        </p:attrNameLst>
                                      </p:cBhvr>
                                    </p:animRot>
                                  </p:childTnLst>
                                </p:cTn>
                              </p:par>
                              <p:par>
                                <p:cTn id="508" presetID="1" presetClass="entr" presetSubtype="0" fill="hold" grpId="0" nodeType="withEffect">
                                  <p:stCondLst>
                                    <p:cond delay="0"/>
                                  </p:stCondLst>
                                  <p:childTnLst>
                                    <p:set>
                                      <p:cBhvr>
                                        <p:cTn id="509" dur="1" fill="hold">
                                          <p:stCondLst>
                                            <p:cond delay="0"/>
                                          </p:stCondLst>
                                        </p:cTn>
                                        <p:tgtEl>
                                          <p:spTgt spid="122"/>
                                        </p:tgtEl>
                                        <p:attrNameLst>
                                          <p:attrName>style.visibility</p:attrName>
                                        </p:attrNameLst>
                                      </p:cBhvr>
                                      <p:to>
                                        <p:strVal val="visible"/>
                                      </p:to>
                                    </p:set>
                                  </p:childTnLst>
                                </p:cTn>
                              </p:par>
                              <p:par>
                                <p:cTn id="510" presetID="63" presetClass="path" presetSubtype="0" accel="50000" decel="50000" fill="hold" grpId="3" nodeType="withEffect">
                                  <p:stCondLst>
                                    <p:cond delay="0"/>
                                  </p:stCondLst>
                                  <p:childTnLst>
                                    <p:animMotion origin="layout" path="M -0.06285 -0.00139 L -0.00017 0.00023 " pathEditMode="relative" rAng="0" ptsTypes="AA">
                                      <p:cBhvr>
                                        <p:cTn id="511" dur="10" fill="hold"/>
                                        <p:tgtEl>
                                          <p:spTgt spid="110"/>
                                        </p:tgtEl>
                                        <p:attrNameLst>
                                          <p:attrName>ppt_x</p:attrName>
                                          <p:attrName>ppt_y</p:attrName>
                                        </p:attrNameLst>
                                      </p:cBhvr>
                                      <p:rCtr x="3125" y="69"/>
                                    </p:animMotion>
                                  </p:childTnLst>
                                </p:cTn>
                              </p:par>
                              <p:par>
                                <p:cTn id="512" presetID="8" presetClass="emph" presetSubtype="0" fill="hold" grpId="4" nodeType="withEffect">
                                  <p:stCondLst>
                                    <p:cond delay="0"/>
                                  </p:stCondLst>
                                  <p:childTnLst>
                                    <p:animRot by="720000">
                                      <p:cBhvr>
                                        <p:cTn id="513" dur="10" fill="hold"/>
                                        <p:tgtEl>
                                          <p:spTgt spid="110"/>
                                        </p:tgtEl>
                                        <p:attrNameLst>
                                          <p:attrName>r</p:attrName>
                                        </p:attrNameLst>
                                      </p:cBhvr>
                                    </p:animRot>
                                  </p:childTnLst>
                                </p:cTn>
                              </p:par>
                              <p:par>
                                <p:cTn id="514" presetID="1" presetClass="entr" presetSubtype="0" fill="hold" grpId="0" nodeType="withEffect">
                                  <p:stCondLst>
                                    <p:cond delay="0"/>
                                  </p:stCondLst>
                                  <p:childTnLst>
                                    <p:set>
                                      <p:cBhvr>
                                        <p:cTn id="515" dur="1" fill="hold">
                                          <p:stCondLst>
                                            <p:cond delay="0"/>
                                          </p:stCondLst>
                                        </p:cTn>
                                        <p:tgtEl>
                                          <p:spTgt spid="121"/>
                                        </p:tgtEl>
                                        <p:attrNameLst>
                                          <p:attrName>style.visibility</p:attrName>
                                        </p:attrNameLst>
                                      </p:cBhvr>
                                      <p:to>
                                        <p:strVal val="visible"/>
                                      </p:to>
                                    </p:set>
                                  </p:childTnLst>
                                </p:cTn>
                              </p:par>
                            </p:childTnLst>
                          </p:cTn>
                        </p:par>
                        <p:par>
                          <p:cTn id="516" fill="hold">
                            <p:stCondLst>
                              <p:cond delay="5580"/>
                            </p:stCondLst>
                            <p:childTnLst>
                              <p:par>
                                <p:cTn id="517" presetID="1" presetClass="exit" presetSubtype="0" fill="hold" grpId="2" nodeType="afterEffect">
                                  <p:stCondLst>
                                    <p:cond delay="0"/>
                                  </p:stCondLst>
                                  <p:childTnLst>
                                    <p:set>
                                      <p:cBhvr>
                                        <p:cTn id="518" dur="1" fill="hold">
                                          <p:stCondLst>
                                            <p:cond delay="0"/>
                                          </p:stCondLst>
                                        </p:cTn>
                                        <p:tgtEl>
                                          <p:spTgt spid="111"/>
                                        </p:tgtEl>
                                        <p:attrNameLst>
                                          <p:attrName>style.visibility</p:attrName>
                                        </p:attrNameLst>
                                      </p:cBhvr>
                                      <p:to>
                                        <p:strVal val="hidden"/>
                                      </p:to>
                                    </p:set>
                                  </p:childTnLst>
                                </p:cTn>
                              </p:par>
                              <p:par>
                                <p:cTn id="519" presetID="63" presetClass="path" presetSubtype="0" accel="50000" decel="50000" fill="hold" grpId="3" nodeType="withEffect">
                                  <p:stCondLst>
                                    <p:cond delay="0"/>
                                  </p:stCondLst>
                                  <p:childTnLst>
                                    <p:animMotion origin="layout" path="M -0.02535 -0.00463 L 0.00191 -0.00555 " pathEditMode="relative" rAng="0" ptsTypes="AA">
                                      <p:cBhvr>
                                        <p:cTn id="520" dur="10" fill="hold"/>
                                        <p:tgtEl>
                                          <p:spTgt spid="111"/>
                                        </p:tgtEl>
                                        <p:attrNameLst>
                                          <p:attrName>ppt_x</p:attrName>
                                          <p:attrName>ppt_y</p:attrName>
                                        </p:attrNameLst>
                                      </p:cBhvr>
                                      <p:rCtr x="1354" y="-46"/>
                                    </p:animMotion>
                                  </p:childTnLst>
                                </p:cTn>
                              </p:par>
                              <p:par>
                                <p:cTn id="521" presetID="8" presetClass="emph" presetSubtype="0" fill="hold" grpId="4" nodeType="withEffect">
                                  <p:stCondLst>
                                    <p:cond delay="0"/>
                                  </p:stCondLst>
                                  <p:childTnLst>
                                    <p:animRot by="720000">
                                      <p:cBhvr>
                                        <p:cTn id="522" dur="10" fill="hold"/>
                                        <p:tgtEl>
                                          <p:spTgt spid="111"/>
                                        </p:tgtEl>
                                        <p:attrNameLst>
                                          <p:attrName>r</p:attrName>
                                        </p:attrNameLst>
                                      </p:cBhvr>
                                    </p:animRot>
                                  </p:childTnLst>
                                </p:cTn>
                              </p:par>
                              <p:par>
                                <p:cTn id="523" presetID="1" presetClass="entr" presetSubtype="0" fill="hold" grpId="0" nodeType="withEffect">
                                  <p:stCondLst>
                                    <p:cond delay="0"/>
                                  </p:stCondLst>
                                  <p:childTnLst>
                                    <p:set>
                                      <p:cBhvr>
                                        <p:cTn id="524" dur="1" fill="hold">
                                          <p:stCondLst>
                                            <p:cond delay="0"/>
                                          </p:stCondLst>
                                        </p:cTn>
                                        <p:tgtEl>
                                          <p:spTgt spid="123"/>
                                        </p:tgtEl>
                                        <p:attrNameLst>
                                          <p:attrName>style.visibility</p:attrName>
                                        </p:attrNameLst>
                                      </p:cBhvr>
                                      <p:to>
                                        <p:strVal val="visible"/>
                                      </p:to>
                                    </p:set>
                                  </p:childTnLst>
                                </p:cTn>
                              </p:par>
                            </p:childTnLst>
                          </p:cTn>
                        </p:par>
                        <p:par>
                          <p:cTn id="525" fill="hold">
                            <p:stCondLst>
                              <p:cond delay="5590"/>
                            </p:stCondLst>
                            <p:childTnLst>
                              <p:par>
                                <p:cTn id="526" presetID="22" presetClass="exit" presetSubtype="4" fill="hold" grpId="1" nodeType="afterEffect">
                                  <p:stCondLst>
                                    <p:cond delay="0"/>
                                  </p:stCondLst>
                                  <p:childTnLst>
                                    <p:animEffect transition="out" filter="wipe(down)">
                                      <p:cBhvr>
                                        <p:cTn id="527" dur="500"/>
                                        <p:tgtEl>
                                          <p:spTgt spid="94"/>
                                        </p:tgtEl>
                                      </p:cBhvr>
                                    </p:animEffect>
                                    <p:set>
                                      <p:cBhvr>
                                        <p:cTn id="528" dur="1" fill="hold">
                                          <p:stCondLst>
                                            <p:cond delay="499"/>
                                          </p:stCondLst>
                                        </p:cTn>
                                        <p:tgtEl>
                                          <p:spTgt spid="94"/>
                                        </p:tgtEl>
                                        <p:attrNameLst>
                                          <p:attrName>style.visibility</p:attrName>
                                        </p:attrNameLst>
                                      </p:cBhvr>
                                      <p:to>
                                        <p:strVal val="hidden"/>
                                      </p:to>
                                    </p:set>
                                  </p:childTnLst>
                                </p:cTn>
                              </p:par>
                            </p:childTnLst>
                          </p:cTn>
                        </p:par>
                        <p:par>
                          <p:cTn id="529" fill="hold">
                            <p:stCondLst>
                              <p:cond delay="6090"/>
                            </p:stCondLst>
                            <p:childTnLst>
                              <p:par>
                                <p:cTn id="530" presetID="22" presetClass="exit" presetSubtype="4" fill="hold" grpId="1" nodeType="afterEffect">
                                  <p:stCondLst>
                                    <p:cond delay="0"/>
                                  </p:stCondLst>
                                  <p:childTnLst>
                                    <p:animEffect transition="out" filter="wipe(down)">
                                      <p:cBhvr>
                                        <p:cTn id="531" dur="750"/>
                                        <p:tgtEl>
                                          <p:spTgt spid="97"/>
                                        </p:tgtEl>
                                      </p:cBhvr>
                                    </p:animEffect>
                                    <p:set>
                                      <p:cBhvr>
                                        <p:cTn id="532" dur="1" fill="hold">
                                          <p:stCondLst>
                                            <p:cond delay="749"/>
                                          </p:stCondLst>
                                        </p:cTn>
                                        <p:tgtEl>
                                          <p:spTgt spid="97"/>
                                        </p:tgtEl>
                                        <p:attrNameLst>
                                          <p:attrName>style.visibility</p:attrName>
                                        </p:attrNameLst>
                                      </p:cBhvr>
                                      <p:to>
                                        <p:strVal val="hidden"/>
                                      </p:to>
                                    </p:set>
                                  </p:childTnLst>
                                </p:cTn>
                              </p:par>
                            </p:childTnLst>
                          </p:cTn>
                        </p:par>
                        <p:par>
                          <p:cTn id="533" fill="hold">
                            <p:stCondLst>
                              <p:cond delay="6840"/>
                            </p:stCondLst>
                            <p:childTnLst>
                              <p:par>
                                <p:cTn id="534" presetID="22" presetClass="exit" presetSubtype="4" fill="hold" grpId="2" nodeType="afterEffect">
                                  <p:stCondLst>
                                    <p:cond delay="0"/>
                                  </p:stCondLst>
                                  <p:childTnLst>
                                    <p:animEffect transition="out" filter="wipe(down)">
                                      <p:cBhvr>
                                        <p:cTn id="535" dur="750"/>
                                        <p:tgtEl>
                                          <p:spTgt spid="68"/>
                                        </p:tgtEl>
                                      </p:cBhvr>
                                    </p:animEffect>
                                    <p:set>
                                      <p:cBhvr>
                                        <p:cTn id="536" dur="1" fill="hold">
                                          <p:stCondLst>
                                            <p:cond delay="749"/>
                                          </p:stCondLst>
                                        </p:cTn>
                                        <p:tgtEl>
                                          <p:spTgt spid="68"/>
                                        </p:tgtEl>
                                        <p:attrNameLst>
                                          <p:attrName>style.visibility</p:attrName>
                                        </p:attrNameLst>
                                      </p:cBhvr>
                                      <p:to>
                                        <p:strVal val="hidden"/>
                                      </p:to>
                                    </p:set>
                                  </p:childTnLst>
                                </p:cTn>
                              </p:par>
                              <p:par>
                                <p:cTn id="537" presetID="22" presetClass="exit" presetSubtype="4" fill="hold" grpId="0" nodeType="withEffect">
                                  <p:stCondLst>
                                    <p:cond delay="500"/>
                                  </p:stCondLst>
                                  <p:childTnLst>
                                    <p:animEffect transition="out" filter="wipe(down)">
                                      <p:cBhvr>
                                        <p:cTn id="538" dur="500"/>
                                        <p:tgtEl>
                                          <p:spTgt spid="126"/>
                                        </p:tgtEl>
                                      </p:cBhvr>
                                    </p:animEffect>
                                    <p:set>
                                      <p:cBhvr>
                                        <p:cTn id="539" dur="1" fill="hold">
                                          <p:stCondLst>
                                            <p:cond delay="499"/>
                                          </p:stCondLst>
                                        </p:cTn>
                                        <p:tgtEl>
                                          <p:spTgt spid="126"/>
                                        </p:tgtEl>
                                        <p:attrNameLst>
                                          <p:attrName>style.visibility</p:attrName>
                                        </p:attrNameLst>
                                      </p:cBhvr>
                                      <p:to>
                                        <p:strVal val="hidden"/>
                                      </p:to>
                                    </p:set>
                                  </p:childTnLst>
                                </p:cTn>
                              </p:par>
                              <p:par>
                                <p:cTn id="540" presetID="22" presetClass="exit" presetSubtype="4" fill="hold" grpId="5" nodeType="withEffect">
                                  <p:stCondLst>
                                    <p:cond delay="500"/>
                                  </p:stCondLst>
                                  <p:childTnLst>
                                    <p:animEffect transition="out" filter="wipe(down)">
                                      <p:cBhvr>
                                        <p:cTn id="541" dur="500"/>
                                        <p:tgtEl>
                                          <p:spTgt spid="107"/>
                                        </p:tgtEl>
                                      </p:cBhvr>
                                    </p:animEffect>
                                    <p:set>
                                      <p:cBhvr>
                                        <p:cTn id="542" dur="1" fill="hold">
                                          <p:stCondLst>
                                            <p:cond delay="499"/>
                                          </p:stCondLst>
                                        </p:cTn>
                                        <p:tgtEl>
                                          <p:spTgt spid="107"/>
                                        </p:tgtEl>
                                        <p:attrNameLst>
                                          <p:attrName>style.visibility</p:attrName>
                                        </p:attrNameLst>
                                      </p:cBhvr>
                                      <p:to>
                                        <p:strVal val="hidden"/>
                                      </p:to>
                                    </p:set>
                                  </p:childTnLst>
                                </p:cTn>
                              </p:par>
                              <p:par>
                                <p:cTn id="543" presetID="1" presetClass="entr" presetSubtype="0" fill="hold" grpId="0" nodeType="withEffect">
                                  <p:stCondLst>
                                    <p:cond delay="500"/>
                                  </p:stCondLst>
                                  <p:childTnLst>
                                    <p:set>
                                      <p:cBhvr>
                                        <p:cTn id="544" dur="1" fill="hold">
                                          <p:stCondLst>
                                            <p:cond delay="0"/>
                                          </p:stCondLst>
                                        </p:cTn>
                                        <p:tgtEl>
                                          <p:spTgt spid="77"/>
                                        </p:tgtEl>
                                        <p:attrNameLst>
                                          <p:attrName>style.visibility</p:attrName>
                                        </p:attrNameLst>
                                      </p:cBhvr>
                                      <p:to>
                                        <p:strVal val="visible"/>
                                      </p:to>
                                    </p:set>
                                  </p:childTnLst>
                                </p:cTn>
                              </p:par>
                              <p:par>
                                <p:cTn id="545" presetID="1" presetClass="entr" presetSubtype="0" fill="hold" grpId="5" nodeType="withEffect">
                                  <p:stCondLst>
                                    <p:cond delay="500"/>
                                  </p:stCondLst>
                                  <p:iterate type="wd">
                                    <p:tmAbs val="0"/>
                                  </p:iterate>
                                  <p:childTnLst>
                                    <p:set>
                                      <p:cBhvr>
                                        <p:cTn id="546" dur="1" fill="hold">
                                          <p:stCondLst>
                                            <p:cond delay="0"/>
                                          </p:stCondLst>
                                        </p:cTn>
                                        <p:tgtEl>
                                          <p:spTgt spid="108"/>
                                        </p:tgtEl>
                                        <p:attrNameLst>
                                          <p:attrName>style.visibility</p:attrName>
                                        </p:attrNameLst>
                                      </p:cBhvr>
                                      <p:to>
                                        <p:strVal val="visible"/>
                                      </p:to>
                                    </p:set>
                                  </p:childTnLst>
                                </p:cTn>
                              </p:par>
                            </p:childTnLst>
                          </p:cTn>
                        </p:par>
                      </p:childTnLst>
                    </p:cTn>
                  </p:par>
                </p:childTnLst>
              </p:cTn>
              <p:nextCondLst>
                <p:cond evt="onClick" delay="0">
                  <p:tgtEl>
                    <p:spTgt spid="116"/>
                  </p:tgtEl>
                </p:cond>
              </p:nextCondLst>
            </p:seq>
          </p:childTnLst>
        </p:cTn>
      </p:par>
    </p:tnLst>
    <p:bldLst>
      <p:bldP spid="91" grpId="0" animBg="1"/>
      <p:bldP spid="91" grpId="1" animBg="1"/>
      <p:bldP spid="91" grpId="2" animBg="1"/>
      <p:bldP spid="93" grpId="0"/>
      <p:bldP spid="93" grpId="1"/>
      <p:bldP spid="92" grpId="0" animBg="1"/>
      <p:bldP spid="92" grpId="1" animBg="1"/>
      <p:bldP spid="92" grpId="2" animBg="1"/>
      <p:bldP spid="92" grpId="3" animBg="1"/>
      <p:bldP spid="109" grpId="0" animBg="1"/>
      <p:bldP spid="109" grpId="1" animBg="1"/>
      <p:bldP spid="109" grpId="2" animBg="1"/>
      <p:bldP spid="109" grpId="3" animBg="1"/>
      <p:bldP spid="109" grpId="4" animBg="1"/>
      <p:bldP spid="109" grpId="5" animBg="1"/>
      <p:bldP spid="109" grpId="6" animBg="1"/>
      <p:bldP spid="109" grpId="7" animBg="1"/>
      <p:bldP spid="110" grpId="0" animBg="1"/>
      <p:bldP spid="110" grpId="1" animBg="1"/>
      <p:bldP spid="110" grpId="2" animBg="1"/>
      <p:bldP spid="110" grpId="3" animBg="1"/>
      <p:bldP spid="110" grpId="4" animBg="1"/>
      <p:bldP spid="110" grpId="5" animBg="1"/>
      <p:bldP spid="110" grpId="6" animBg="1"/>
      <p:bldP spid="110" grpId="7" animBg="1"/>
      <p:bldP spid="111" grpId="0" animBg="1"/>
      <p:bldP spid="111" grpId="1" animBg="1"/>
      <p:bldP spid="111" grpId="2" animBg="1"/>
      <p:bldP spid="111" grpId="3" animBg="1"/>
      <p:bldP spid="111" grpId="4" animBg="1"/>
      <p:bldP spid="111" grpId="5" animBg="1"/>
      <p:bldP spid="111" grpId="6" animBg="1"/>
      <p:bldP spid="111" grpId="7" animBg="1"/>
      <p:bldP spid="112" grpId="0" animBg="1"/>
      <p:bldP spid="112" grpId="1" animBg="1"/>
      <p:bldP spid="94" grpId="0" animBg="1"/>
      <p:bldP spid="94" grpId="1" animBg="1"/>
      <p:bldP spid="94" grpId="2" animBg="1"/>
      <p:bldP spid="128" grpId="0" animBg="1"/>
      <p:bldP spid="128" grpId="1" animBg="1"/>
      <p:bldP spid="128" grpId="2" animBg="1"/>
      <p:bldP spid="128" grpId="3" animBg="1"/>
      <p:bldP spid="40" grpId="0" animBg="1"/>
      <p:bldP spid="40" grpId="1" animBg="1"/>
      <p:bldP spid="68" grpId="0" animBg="1"/>
      <p:bldP spid="68" grpId="1" animBg="1"/>
      <p:bldP spid="68" grpId="2" animBg="1"/>
      <p:bldP spid="68" grpId="3" animBg="1"/>
      <p:bldP spid="73" grpId="0" animBg="1"/>
      <p:bldP spid="73" grpId="1" animBg="1"/>
      <p:bldP spid="73" grpId="2" animBg="1"/>
      <p:bldP spid="73" grpId="3" animBg="1"/>
      <p:bldP spid="74" grpId="0" animBg="1"/>
      <p:bldP spid="74" grpId="1" animBg="1"/>
      <p:bldP spid="74" grpId="2" animBg="1"/>
      <p:bldP spid="74" grpId="3" animBg="1"/>
      <p:bldP spid="74" grpId="4" animBg="1"/>
      <p:bldP spid="74" grpId="5" animBg="1"/>
      <p:bldP spid="74" grpId="6" animBg="1"/>
      <p:bldP spid="74" grpId="7" animBg="1"/>
      <p:bldP spid="97" grpId="0" animBg="1"/>
      <p:bldP spid="97" grpId="1" animBg="1"/>
      <p:bldP spid="97" grpId="2" animBg="1"/>
      <p:bldP spid="130" grpId="0" animBg="1"/>
      <p:bldP spid="130" grpId="1" animBg="1"/>
      <p:bldP spid="130" grpId="2" animBg="1"/>
      <p:bldP spid="130" grpId="3" animBg="1"/>
      <p:bldP spid="121" grpId="0" animBg="1"/>
      <p:bldP spid="121" grpId="1" animBg="1"/>
      <p:bldP spid="121" grpId="2" animBg="1"/>
      <p:bldP spid="121" grpId="3" animBg="1"/>
      <p:bldP spid="121" grpId="4" animBg="1"/>
      <p:bldP spid="121" grpId="5" animBg="1"/>
      <p:bldP spid="121" grpId="6" animBg="1"/>
      <p:bldP spid="122" grpId="0" animBg="1"/>
      <p:bldP spid="122" grpId="1" animBg="1"/>
      <p:bldP spid="122" grpId="2" animBg="1"/>
      <p:bldP spid="122" grpId="3" animBg="1"/>
      <p:bldP spid="122" grpId="4" animBg="1"/>
      <p:bldP spid="122" grpId="5" animBg="1"/>
      <p:bldP spid="122" grpId="6" animBg="1"/>
      <p:bldP spid="123" grpId="0" animBg="1"/>
      <p:bldP spid="123" grpId="1" animBg="1"/>
      <p:bldP spid="123" grpId="2" animBg="1"/>
      <p:bldP spid="123" grpId="3" animBg="1"/>
      <p:bldP spid="123" grpId="4" animBg="1"/>
      <p:bldP spid="123" grpId="5" animBg="1"/>
      <p:bldP spid="123" grpId="6" animBg="1"/>
      <p:bldP spid="124" grpId="0" animBg="1"/>
      <p:bldP spid="124" grpId="1" animBg="1"/>
      <p:bldP spid="124" grpId="2" animBg="1"/>
      <p:bldP spid="124" grpId="3" animBg="1"/>
      <p:bldP spid="124" grpId="4" animBg="1"/>
      <p:bldP spid="124" grpId="5" animBg="1"/>
      <p:bldP spid="124" grpId="6" animBg="1"/>
      <p:bldP spid="117" grpId="0" animBg="1"/>
      <p:bldP spid="117" grpId="1" animBg="1"/>
      <p:bldP spid="117" grpId="2" animBg="1"/>
      <p:bldP spid="117" grpId="3" animBg="1"/>
      <p:bldP spid="117" grpId="4" animBg="1"/>
      <p:bldP spid="117" grpId="5" animBg="1"/>
      <p:bldP spid="117" grpId="6" animBg="1"/>
      <p:bldP spid="117" grpId="7" animBg="1"/>
      <p:bldP spid="118" grpId="0" animBg="1"/>
      <p:bldP spid="118" grpId="1" animBg="1"/>
      <p:bldP spid="118" grpId="2" animBg="1"/>
      <p:bldP spid="118" grpId="3" animBg="1"/>
      <p:bldP spid="118" grpId="4" animBg="1"/>
      <p:bldP spid="118" grpId="5" animBg="1"/>
      <p:bldP spid="118" grpId="6" animBg="1"/>
      <p:bldP spid="118" grpId="7" animBg="1"/>
      <p:bldP spid="119" grpId="0" animBg="1"/>
      <p:bldP spid="119" grpId="1" animBg="1"/>
      <p:bldP spid="119" grpId="2" animBg="1"/>
      <p:bldP spid="119" grpId="3" animBg="1"/>
      <p:bldP spid="119" grpId="4" animBg="1"/>
      <p:bldP spid="119" grpId="5" animBg="1"/>
      <p:bldP spid="119" grpId="6" animBg="1"/>
      <p:bldP spid="119" grpId="7" animBg="1"/>
      <p:bldP spid="75" grpId="0" animBg="1"/>
      <p:bldP spid="75" grpId="1" animBg="1"/>
      <p:bldP spid="75" grpId="2" animBg="1"/>
      <p:bldP spid="75" grpId="3" animBg="1"/>
      <p:bldP spid="75" grpId="4" animBg="1"/>
      <p:bldP spid="75" grpId="5" animBg="1"/>
      <p:bldP spid="75" grpId="6" animBg="1"/>
      <p:bldP spid="75" grpId="7" animBg="1"/>
      <p:bldP spid="76" grpId="0" animBg="1"/>
      <p:bldP spid="76" grpId="2" animBg="1"/>
      <p:bldP spid="76" grpId="3" animBg="1"/>
      <p:bldP spid="76" grpId="4" animBg="1"/>
      <p:bldP spid="76" grpId="5" animBg="1"/>
      <p:bldP spid="76" grpId="6" animBg="1"/>
      <p:bldP spid="76" grpId="7" animBg="1"/>
      <p:bldP spid="76" grpId="8" animBg="1"/>
      <p:bldP spid="98" grpId="1" animBg="1"/>
      <p:bldP spid="98" grpId="3" animBg="1"/>
      <p:bldP spid="98" grpId="4" animBg="1"/>
      <p:bldP spid="98" grpId="5" animBg="1"/>
      <p:bldP spid="98" grpId="6" animBg="1"/>
      <p:bldP spid="98" grpId="7" animBg="1"/>
      <p:bldP spid="98" grpId="8" animBg="1"/>
      <p:bldP spid="99" grpId="0" animBg="1"/>
      <p:bldP spid="99" grpId="1" animBg="1"/>
      <p:bldP spid="99" grpId="2" animBg="1"/>
      <p:bldP spid="99" grpId="3" animBg="1"/>
      <p:bldP spid="99" grpId="4" animBg="1"/>
      <p:bldP spid="99" grpId="5" animBg="1"/>
      <p:bldP spid="99" grpId="6" animBg="1"/>
      <p:bldP spid="100" grpId="0" animBg="1"/>
      <p:bldP spid="100" grpId="1" animBg="1"/>
      <p:bldP spid="100" grpId="2" animBg="1"/>
      <p:bldP spid="100" grpId="3" animBg="1"/>
      <p:bldP spid="100" grpId="4" animBg="1"/>
      <p:bldP spid="100" grpId="5" animBg="1"/>
      <p:bldP spid="100" grpId="6" animBg="1"/>
      <p:bldP spid="101" grpId="0" animBg="1"/>
      <p:bldP spid="101" grpId="1" animBg="1"/>
      <p:bldP spid="101" grpId="2" animBg="1"/>
      <p:bldP spid="101" grpId="3" animBg="1"/>
      <p:bldP spid="101" grpId="4" animBg="1"/>
      <p:bldP spid="101" grpId="5" animBg="1"/>
      <p:bldP spid="101" grpId="6" animBg="1"/>
      <p:bldP spid="102" grpId="0" animBg="1"/>
      <p:bldP spid="102" grpId="1" animBg="1"/>
      <p:bldP spid="102" grpId="2" animBg="1"/>
      <p:bldP spid="102" grpId="3" animBg="1"/>
      <p:bldP spid="102" grpId="4" animBg="1"/>
      <p:bldP spid="102" grpId="5" animBg="1"/>
      <p:bldP spid="102" grpId="6" animBg="1"/>
      <p:bldP spid="126" grpId="0" animBg="1"/>
      <p:bldP spid="126" grpId="1" animBg="1"/>
      <p:bldP spid="126" grpId="2" animBg="1"/>
      <p:bldP spid="87" grpId="0"/>
      <p:bldP spid="87" grpId="1"/>
      <p:bldP spid="107" grpId="2"/>
      <p:bldP spid="107" grpId="5"/>
      <p:bldP spid="107" grpId="6"/>
      <p:bldP spid="108" grpId="0"/>
      <p:bldP spid="108" grpId="1"/>
      <p:bldP spid="108" grpId="2"/>
      <p:bldP spid="108" grpId="3"/>
      <p:bldP spid="108" grpId="4"/>
      <p:bldP spid="108" grpId="5"/>
      <p:bldP spid="77" grpId="0" animBg="1"/>
      <p:bldP spid="77" grpId="1" animBg="1"/>
      <p:bldP spid="77" grpId="2" animBg="1"/>
      <p:bldP spid="116" grpId="0" animBg="1"/>
      <p:bldP spid="116" grpId="1" animBg="1"/>
      <p:bldP spid="116" grpId="2" animBg="1"/>
      <p:bldP spid="116" grpId="3"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à coins arrondis 7"/>
          <p:cNvSpPr/>
          <p:nvPr/>
        </p:nvSpPr>
        <p:spPr>
          <a:xfrm>
            <a:off x="72008" y="1724836"/>
            <a:ext cx="9036496" cy="2496252"/>
          </a:xfrm>
          <a:prstGeom prst="roundRect">
            <a:avLst/>
          </a:prstGeom>
          <a:solidFill>
            <a:schemeClr val="accent5">
              <a:lumMod val="60000"/>
              <a:lumOff val="40000"/>
              <a:alpha val="4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Espace réservé du texte 1"/>
          <p:cNvSpPr>
            <a:spLocks noGrp="1"/>
          </p:cNvSpPr>
          <p:nvPr>
            <p:ph type="body" idx="4294967295"/>
          </p:nvPr>
        </p:nvSpPr>
        <p:spPr>
          <a:xfrm>
            <a:off x="467544" y="4211123"/>
            <a:ext cx="8424936" cy="2602253"/>
          </a:xfrm>
        </p:spPr>
        <p:txBody>
          <a:bodyPr>
            <a:noAutofit/>
          </a:bodyPr>
          <a:lstStyle/>
          <a:p>
            <a:r>
              <a:rPr lang="fr-FR" sz="1800" dirty="0" smtClean="0">
                <a:effectLst>
                  <a:outerShdw blurRad="38100" dist="38100" dir="2700000" algn="tl">
                    <a:srgbClr val="000000">
                      <a:alpha val="43137"/>
                    </a:srgbClr>
                  </a:outerShdw>
                </a:effectLst>
              </a:rPr>
              <a:t>Pour le pneumatique</a:t>
            </a:r>
            <a:r>
              <a:rPr lang="fr-FR" sz="1800" b="1" dirty="0" smtClean="0">
                <a:effectLst>
                  <a:outerShdw blurRad="38100" dist="38100" dir="2700000" algn="tl">
                    <a:srgbClr val="000000">
                      <a:alpha val="43137"/>
                    </a:srgbClr>
                  </a:outerShdw>
                </a:effectLst>
              </a:rPr>
              <a:t> </a:t>
            </a:r>
            <a:r>
              <a:rPr lang="fr-FR" sz="1800" dirty="0" smtClean="0">
                <a:effectLst>
                  <a:outerShdw blurRad="38100" dist="38100" dir="2700000" algn="tl">
                    <a:srgbClr val="000000">
                      <a:alpha val="43137"/>
                    </a:srgbClr>
                  </a:outerShdw>
                </a:effectLst>
              </a:rPr>
              <a:t>le matériel mis en œuvre est plus </a:t>
            </a:r>
            <a:r>
              <a:rPr lang="fr-FR" sz="1800" b="1" dirty="0" smtClean="0">
                <a:effectLst>
                  <a:outerShdw blurRad="38100" dist="38100" dir="2700000" algn="tl">
                    <a:srgbClr val="000000">
                      <a:alpha val="43137"/>
                    </a:srgbClr>
                  </a:outerShdw>
                </a:effectLst>
              </a:rPr>
              <a:t>simple</a:t>
            </a:r>
            <a:r>
              <a:rPr lang="fr-FR" sz="1800" dirty="0" smtClean="0">
                <a:effectLst>
                  <a:outerShdw blurRad="38100" dist="38100" dir="2700000" algn="tl">
                    <a:srgbClr val="000000">
                      <a:alpha val="43137"/>
                    </a:srgbClr>
                  </a:outerShdw>
                </a:effectLst>
              </a:rPr>
              <a:t> moins </a:t>
            </a:r>
            <a:r>
              <a:rPr lang="fr-FR" sz="1800" b="1" dirty="0" smtClean="0">
                <a:effectLst>
                  <a:outerShdw blurRad="38100" dist="38100" dir="2700000" algn="tl">
                    <a:srgbClr val="000000">
                      <a:alpha val="43137"/>
                    </a:srgbClr>
                  </a:outerShdw>
                </a:effectLst>
              </a:rPr>
              <a:t>couteux,</a:t>
            </a:r>
            <a:r>
              <a:rPr lang="fr-FR" sz="1800" dirty="0" smtClean="0">
                <a:effectLst>
                  <a:outerShdw blurRad="38100" dist="38100" dir="2700000" algn="tl">
                    <a:srgbClr val="000000">
                      <a:alpha val="43137"/>
                    </a:srgbClr>
                  </a:outerShdw>
                </a:effectLst>
              </a:rPr>
              <a:t> et le circuit d’alimentation comporte uniquement des tubes pour emmener l’air comprimé vers les récepteurs le retour s’effectuant à l’air libre « échappement </a:t>
            </a:r>
            <a:r>
              <a:rPr lang="fr-FR" sz="1800" i="1" dirty="0" smtClean="0">
                <a:effectLst>
                  <a:outerShdw blurRad="38100" dist="38100" dir="2700000" algn="tl">
                    <a:srgbClr val="000000">
                      <a:alpha val="43137"/>
                    </a:srgbClr>
                  </a:outerShdw>
                </a:effectLst>
              </a:rPr>
              <a:t>».</a:t>
            </a:r>
            <a:endParaRPr lang="fr-FR" sz="1800" b="1" i="1" dirty="0" smtClean="0">
              <a:effectLst>
                <a:outerShdw blurRad="38100" dist="38100" dir="2700000" algn="tl">
                  <a:srgbClr val="000000">
                    <a:alpha val="43137"/>
                  </a:srgbClr>
                </a:outerShdw>
              </a:effectLst>
            </a:endParaRPr>
          </a:p>
          <a:p>
            <a:r>
              <a:rPr lang="fr-FR" sz="1800" b="1" dirty="0" smtClean="0">
                <a:effectLst>
                  <a:outerShdw blurRad="38100" dist="38100" dir="2700000" algn="tl">
                    <a:srgbClr val="000000">
                      <a:alpha val="43137"/>
                    </a:srgbClr>
                  </a:outerShdw>
                </a:effectLst>
              </a:rPr>
              <a:t>Les</a:t>
            </a:r>
            <a:r>
              <a:rPr lang="fr-FR" sz="1800" i="1" dirty="0" smtClean="0">
                <a:effectLst>
                  <a:outerShdw blurRad="38100" dist="38100" dir="2700000" algn="tl">
                    <a:srgbClr val="000000">
                      <a:alpha val="43137"/>
                    </a:srgbClr>
                  </a:outerShdw>
                </a:effectLst>
              </a:rPr>
              <a:t> </a:t>
            </a:r>
            <a:r>
              <a:rPr lang="fr-FR" sz="1800" b="1" dirty="0" smtClean="0">
                <a:effectLst>
                  <a:outerShdw blurRad="38100" dist="38100" dir="2700000" algn="tl">
                    <a:srgbClr val="000000">
                      <a:alpha val="43137"/>
                    </a:srgbClr>
                  </a:outerShdw>
                </a:effectLst>
              </a:rPr>
              <a:t>puissances développées sont plus faibles</a:t>
            </a:r>
            <a:r>
              <a:rPr lang="fr-FR" sz="1800" dirty="0" smtClean="0">
                <a:effectLst>
                  <a:outerShdw blurRad="38100" dist="38100" dir="2700000" algn="tl">
                    <a:srgbClr val="000000">
                      <a:alpha val="43137"/>
                    </a:srgbClr>
                  </a:outerShdw>
                </a:effectLst>
              </a:rPr>
              <a:t>. </a:t>
            </a:r>
          </a:p>
          <a:p>
            <a:r>
              <a:rPr lang="fr-FR" sz="1800" dirty="0" smtClean="0">
                <a:effectLst>
                  <a:outerShdw blurRad="38100" dist="38100" dir="2700000" algn="tl">
                    <a:srgbClr val="000000">
                      <a:alpha val="43137"/>
                    </a:srgbClr>
                  </a:outerShdw>
                </a:effectLst>
              </a:rPr>
              <a:t>La pression de l’air dans le circuit est de l’ordre de 3 à 10 bars.</a:t>
            </a:r>
          </a:p>
          <a:p>
            <a:r>
              <a:rPr lang="fr-FR" sz="1800" dirty="0" smtClean="0">
                <a:effectLst>
                  <a:outerShdw blurRad="38100" dist="38100" dir="2700000" algn="tl">
                    <a:srgbClr val="000000">
                      <a:alpha val="43137"/>
                    </a:srgbClr>
                  </a:outerShdw>
                </a:effectLst>
              </a:rPr>
              <a:t>Les mouvements seront moins précis, avec des risques d’à-coups, dus à la compressibilité des gaz.</a:t>
            </a:r>
          </a:p>
          <a:p>
            <a:endParaRPr lang="fr-FR" sz="1800" dirty="0">
              <a:effectLst>
                <a:outerShdw blurRad="38100" dist="38100" dir="2700000" algn="tl">
                  <a:srgbClr val="000000">
                    <a:alpha val="43137"/>
                  </a:srgbClr>
                </a:outerShdw>
              </a:effectLst>
            </a:endParaRPr>
          </a:p>
        </p:txBody>
      </p:sp>
      <p:sp>
        <p:nvSpPr>
          <p:cNvPr id="3" name="Titre 2"/>
          <p:cNvSpPr>
            <a:spLocks noGrp="1"/>
          </p:cNvSpPr>
          <p:nvPr>
            <p:ph type="title" idx="4294967295"/>
          </p:nvPr>
        </p:nvSpPr>
        <p:spPr>
          <a:xfrm>
            <a:off x="467544" y="44624"/>
            <a:ext cx="8395806" cy="1476776"/>
          </a:xfrm>
        </p:spPr>
        <p:txBody>
          <a:bodyPr/>
          <a:lstStyle/>
          <a:p>
            <a:pPr algn="ctr"/>
            <a:r>
              <a:rPr lang="fr-FR" b="1" dirty="0" smtClean="0">
                <a:effectLst>
                  <a:outerShdw blurRad="38100" dist="38100" dir="2700000" algn="tl">
                    <a:srgbClr val="000000">
                      <a:alpha val="43137"/>
                    </a:srgbClr>
                  </a:outerShdw>
                </a:effectLst>
              </a:rPr>
              <a:t>La </a:t>
            </a:r>
            <a:r>
              <a:rPr lang="fr-FR" b="1" dirty="0">
                <a:effectLst>
                  <a:outerShdw blurRad="38100" dist="38100" dir="2700000" algn="tl">
                    <a:srgbClr val="000000">
                      <a:alpha val="43137"/>
                    </a:srgbClr>
                  </a:outerShdw>
                </a:effectLst>
              </a:rPr>
              <a:t>mise sous pression des </a:t>
            </a:r>
            <a:r>
              <a:rPr lang="fr-FR" b="1" dirty="0" smtClean="0">
                <a:effectLst>
                  <a:outerShdw blurRad="38100" dist="38100" dir="2700000" algn="tl">
                    <a:srgbClr val="000000">
                      <a:alpha val="43137"/>
                    </a:srgbClr>
                  </a:outerShdw>
                </a:effectLst>
              </a:rPr>
              <a:t>fluides pour transmettre de l’énergie</a:t>
            </a:r>
            <a:endParaRPr lang="fr-FR" b="1" dirty="0">
              <a:effectLst>
                <a:outerShdw blurRad="38100" dist="38100" dir="2700000" algn="tl">
                  <a:srgbClr val="000000">
                    <a:alpha val="43137"/>
                  </a:srgbClr>
                </a:outerShdw>
              </a:effectLst>
            </a:endParaRPr>
          </a:p>
        </p:txBody>
      </p:sp>
      <p:sp>
        <p:nvSpPr>
          <p:cNvPr id="4" name="Organigramme : Stockage à accès direct 3"/>
          <p:cNvSpPr/>
          <p:nvPr/>
        </p:nvSpPr>
        <p:spPr>
          <a:xfrm>
            <a:off x="251520" y="2972924"/>
            <a:ext cx="2205611" cy="1152128"/>
          </a:xfrm>
          <a:prstGeom prst="flowChartMagneticDrum">
            <a:avLst/>
          </a:prstGeom>
          <a:gradFill>
            <a:gsLst>
              <a:gs pos="47000">
                <a:schemeClr val="accent1">
                  <a:tint val="66000"/>
                  <a:satMod val="160000"/>
                </a:schemeClr>
              </a:gs>
              <a:gs pos="38000">
                <a:schemeClr val="tx1">
                  <a:lumMod val="50000"/>
                </a:schemeClr>
              </a:gs>
              <a:gs pos="93000">
                <a:schemeClr val="bg1">
                  <a:lumMod val="85000"/>
                  <a:lumOff val="15000"/>
                </a:schemeClr>
              </a:gs>
              <a:gs pos="14000">
                <a:schemeClr val="accent1">
                  <a:lumMod val="50000"/>
                </a:schemeClr>
              </a:gs>
              <a:gs pos="24000">
                <a:schemeClr val="tx1">
                  <a:lumMod val="50000"/>
                </a:schemeClr>
              </a:gs>
              <a:gs pos="31000">
                <a:schemeClr val="accent1">
                  <a:lumMod val="50000"/>
                </a:schemeClr>
              </a:gs>
              <a:gs pos="78750">
                <a:schemeClr val="accent1">
                  <a:lumMod val="50000"/>
                </a:schemeClr>
              </a:gs>
              <a:gs pos="71667">
                <a:schemeClr val="tx1">
                  <a:lumMod val="50000"/>
                </a:schemeClr>
              </a:gs>
              <a:gs pos="63750">
                <a:schemeClr val="accent1">
                  <a:lumMod val="50000"/>
                </a:schemeClr>
              </a:gs>
              <a:gs pos="57000">
                <a:schemeClr val="tx1">
                  <a:lumMod val="50000"/>
                </a:schemeClr>
              </a:gs>
            </a:gsLst>
            <a:lin ang="5400000" scaled="0"/>
          </a:gradFill>
          <a:ln>
            <a:solidFill>
              <a:schemeClr val="bg1"/>
            </a:solidFill>
          </a:ln>
          <a:scene3d>
            <a:camera prst="orthographicFront">
              <a:rot lat="0" lon="21599984"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fr-FR" sz="1600" b="1" dirty="0" smtClean="0">
                <a:solidFill>
                  <a:schemeClr val="bg1"/>
                </a:solidFill>
                <a:effectLst>
                  <a:outerShdw blurRad="38100" dist="38100" dir="2700000" algn="tl">
                    <a:srgbClr val="000000">
                      <a:alpha val="43137"/>
                    </a:srgbClr>
                  </a:outerShdw>
                </a:effectLst>
              </a:rPr>
              <a:t>Moteur </a:t>
            </a:r>
          </a:p>
          <a:p>
            <a:pPr algn="ctr"/>
            <a:r>
              <a:rPr lang="fr-FR" sz="1600" b="1" dirty="0" smtClean="0">
                <a:solidFill>
                  <a:schemeClr val="bg1"/>
                </a:solidFill>
                <a:effectLst>
                  <a:outerShdw blurRad="38100" dist="38100" dir="2700000" algn="tl">
                    <a:srgbClr val="000000">
                      <a:alpha val="43137"/>
                    </a:srgbClr>
                  </a:outerShdw>
                </a:effectLst>
              </a:rPr>
              <a:t>électrique    </a:t>
            </a:r>
          </a:p>
          <a:p>
            <a:pPr algn="ctr"/>
            <a:r>
              <a:rPr lang="fr-FR" sz="1600" b="1" dirty="0" smtClean="0">
                <a:solidFill>
                  <a:schemeClr val="bg1"/>
                </a:solidFill>
                <a:effectLst>
                  <a:outerShdw blurRad="38100" dist="38100" dir="2700000" algn="tl">
                    <a:srgbClr val="000000">
                      <a:alpha val="43137"/>
                    </a:srgbClr>
                  </a:outerShdw>
                </a:effectLst>
              </a:rPr>
              <a:t>Compresseur  </a:t>
            </a:r>
          </a:p>
        </p:txBody>
      </p:sp>
      <p:sp>
        <p:nvSpPr>
          <p:cNvPr id="5" name="Cube 4"/>
          <p:cNvSpPr/>
          <p:nvPr/>
        </p:nvSpPr>
        <p:spPr>
          <a:xfrm>
            <a:off x="1953075" y="2180836"/>
            <a:ext cx="1368152" cy="2016224"/>
          </a:xfrm>
          <a:prstGeom prst="can">
            <a:avLst/>
          </a:prstGeom>
          <a:gradFill>
            <a:gsLst>
              <a:gs pos="47000">
                <a:schemeClr val="accent1">
                  <a:tint val="66000"/>
                  <a:satMod val="160000"/>
                </a:schemeClr>
              </a:gs>
              <a:gs pos="38000">
                <a:schemeClr val="tx1">
                  <a:lumMod val="50000"/>
                </a:schemeClr>
              </a:gs>
              <a:gs pos="85000">
                <a:schemeClr val="bg1">
                  <a:lumMod val="85000"/>
                  <a:lumOff val="15000"/>
                </a:schemeClr>
              </a:gs>
              <a:gs pos="14000">
                <a:schemeClr val="accent1">
                  <a:lumMod val="50000"/>
                </a:schemeClr>
              </a:gs>
              <a:gs pos="24000">
                <a:schemeClr val="tx1">
                  <a:lumMod val="50000"/>
                </a:schemeClr>
              </a:gs>
              <a:gs pos="31000">
                <a:schemeClr val="accent1">
                  <a:lumMod val="50000"/>
                </a:schemeClr>
              </a:gs>
              <a:gs pos="78750">
                <a:schemeClr val="accent1">
                  <a:lumMod val="50000"/>
                </a:schemeClr>
              </a:gs>
              <a:gs pos="71667">
                <a:schemeClr val="tx1">
                  <a:lumMod val="50000"/>
                </a:schemeClr>
              </a:gs>
              <a:gs pos="63750">
                <a:schemeClr val="accent1">
                  <a:lumMod val="50000"/>
                </a:schemeClr>
              </a:gs>
              <a:gs pos="57000">
                <a:schemeClr val="tx1">
                  <a:lumMod val="50000"/>
                </a:schemeClr>
              </a:gs>
            </a:gsLst>
            <a:lin ang="108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smtClean="0">
                <a:solidFill>
                  <a:schemeClr val="bg1"/>
                </a:solidFill>
                <a:effectLst>
                  <a:outerShdw blurRad="38100" dist="38100" dir="2700000" algn="tl">
                    <a:srgbClr val="000000">
                      <a:alpha val="43137"/>
                    </a:srgbClr>
                  </a:outerShdw>
                </a:effectLst>
              </a:rPr>
              <a:t>Réservoir</a:t>
            </a:r>
          </a:p>
          <a:p>
            <a:pPr algn="ctr"/>
            <a:r>
              <a:rPr lang="fr-FR" b="1" dirty="0" smtClean="0">
                <a:solidFill>
                  <a:schemeClr val="bg1"/>
                </a:solidFill>
                <a:effectLst>
                  <a:outerShdw blurRad="38100" dist="38100" dir="2700000" algn="tl">
                    <a:srgbClr val="000000">
                      <a:alpha val="43137"/>
                    </a:srgbClr>
                  </a:outerShdw>
                </a:effectLst>
              </a:rPr>
              <a:t>D’air</a:t>
            </a:r>
          </a:p>
          <a:p>
            <a:pPr algn="ctr"/>
            <a:endParaRPr lang="fr-FR" b="1" dirty="0" smtClean="0">
              <a:solidFill>
                <a:schemeClr val="bg1"/>
              </a:solidFill>
              <a:effectLst>
                <a:outerShdw blurRad="38100" dist="38100" dir="2700000" algn="tl">
                  <a:srgbClr val="000000">
                    <a:alpha val="43137"/>
                  </a:srgbClr>
                </a:outerShdw>
              </a:effectLst>
            </a:endParaRPr>
          </a:p>
          <a:p>
            <a:pPr algn="ctr"/>
            <a:endParaRPr lang="fr-FR" b="1" dirty="0">
              <a:solidFill>
                <a:schemeClr val="bg1"/>
              </a:solidFill>
              <a:effectLst>
                <a:outerShdw blurRad="38100" dist="38100" dir="2700000" algn="tl">
                  <a:srgbClr val="000000">
                    <a:alpha val="43137"/>
                  </a:srgbClr>
                </a:outerShdw>
              </a:effectLst>
            </a:endParaRPr>
          </a:p>
        </p:txBody>
      </p:sp>
      <p:sp>
        <p:nvSpPr>
          <p:cNvPr id="12" name="Cylindre 11"/>
          <p:cNvSpPr/>
          <p:nvPr/>
        </p:nvSpPr>
        <p:spPr>
          <a:xfrm rot="5400000">
            <a:off x="6500613" y="1966163"/>
            <a:ext cx="115279" cy="890134"/>
          </a:xfrm>
          <a:prstGeom prst="can">
            <a:avLst/>
          </a:prstGeom>
          <a:gradFill>
            <a:gsLst>
              <a:gs pos="47000">
                <a:schemeClr val="accent1">
                  <a:tint val="66000"/>
                  <a:satMod val="160000"/>
                </a:schemeClr>
              </a:gs>
              <a:gs pos="0">
                <a:schemeClr val="tx1">
                  <a:lumMod val="50000"/>
                </a:schemeClr>
              </a:gs>
              <a:gs pos="99000">
                <a:schemeClr val="tx1">
                  <a:lumMod val="50000"/>
                </a:schemeClr>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orme libre 5"/>
          <p:cNvSpPr/>
          <p:nvPr/>
        </p:nvSpPr>
        <p:spPr>
          <a:xfrm>
            <a:off x="2673155" y="1987269"/>
            <a:ext cx="3722638" cy="409591"/>
          </a:xfrm>
          <a:custGeom>
            <a:avLst/>
            <a:gdLst>
              <a:gd name="connsiteX0" fmla="*/ 0 w 3722638"/>
              <a:gd name="connsiteY0" fmla="*/ 409591 h 409591"/>
              <a:gd name="connsiteX1" fmla="*/ 498763 w 3722638"/>
              <a:gd name="connsiteY1" fmla="*/ 35519 h 409591"/>
              <a:gd name="connsiteX2" fmla="*/ 1939636 w 3722638"/>
              <a:gd name="connsiteY2" fmla="*/ 21664 h 409591"/>
              <a:gd name="connsiteX3" fmla="*/ 3505200 w 3722638"/>
              <a:gd name="connsiteY3" fmla="*/ 90937 h 409591"/>
              <a:gd name="connsiteX4" fmla="*/ 3671454 w 3722638"/>
              <a:gd name="connsiteY4" fmla="*/ 298755 h 409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638" h="409591">
                <a:moveTo>
                  <a:pt x="0" y="409591"/>
                </a:moveTo>
                <a:cubicBezTo>
                  <a:pt x="87745" y="254882"/>
                  <a:pt x="175490" y="100173"/>
                  <a:pt x="498763" y="35519"/>
                </a:cubicBezTo>
                <a:cubicBezTo>
                  <a:pt x="822036" y="-29136"/>
                  <a:pt x="1438563" y="12428"/>
                  <a:pt x="1939636" y="21664"/>
                </a:cubicBezTo>
                <a:cubicBezTo>
                  <a:pt x="2440709" y="30900"/>
                  <a:pt x="3216564" y="44755"/>
                  <a:pt x="3505200" y="90937"/>
                </a:cubicBezTo>
                <a:cubicBezTo>
                  <a:pt x="3793836" y="137119"/>
                  <a:pt x="3732645" y="217937"/>
                  <a:pt x="3671454" y="298755"/>
                </a:cubicBezTo>
              </a:path>
            </a:pathLst>
          </a:custGeom>
          <a:ln w="120650"/>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Flèche droite 16"/>
          <p:cNvSpPr/>
          <p:nvPr/>
        </p:nvSpPr>
        <p:spPr>
          <a:xfrm>
            <a:off x="2961187" y="1892804"/>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19"/>
          <p:cNvSpPr/>
          <p:nvPr/>
        </p:nvSpPr>
        <p:spPr>
          <a:xfrm>
            <a:off x="2961187" y="1892804"/>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droite 22"/>
          <p:cNvSpPr/>
          <p:nvPr/>
        </p:nvSpPr>
        <p:spPr>
          <a:xfrm>
            <a:off x="2961187" y="1892804"/>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Cylindre 8"/>
          <p:cNvSpPr/>
          <p:nvPr/>
        </p:nvSpPr>
        <p:spPr>
          <a:xfrm rot="5400000">
            <a:off x="6072517" y="1901845"/>
            <a:ext cx="572727" cy="1034749"/>
          </a:xfrm>
          <a:prstGeom prst="can">
            <a:avLst/>
          </a:prstGeom>
          <a:gradFill>
            <a:gsLst>
              <a:gs pos="47000">
                <a:schemeClr val="accent1">
                  <a:tint val="66000"/>
                  <a:satMod val="160000"/>
                </a:schemeClr>
              </a:gs>
              <a:gs pos="0">
                <a:schemeClr val="tx1">
                  <a:lumMod val="50000"/>
                </a:schemeClr>
              </a:gs>
              <a:gs pos="99000">
                <a:schemeClr val="tx1">
                  <a:lumMod val="50000"/>
                </a:schemeClr>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sz="1600" b="1" dirty="0" smtClean="0">
                <a:solidFill>
                  <a:schemeClr val="bg1"/>
                </a:solidFill>
              </a:rPr>
              <a:t>Vérin</a:t>
            </a:r>
            <a:endParaRPr lang="fr-FR" sz="1600" b="1" dirty="0">
              <a:solidFill>
                <a:schemeClr val="bg1"/>
              </a:solidFill>
            </a:endParaRPr>
          </a:p>
        </p:txBody>
      </p:sp>
      <p:sp>
        <p:nvSpPr>
          <p:cNvPr id="24" name="Flèche droite 23"/>
          <p:cNvSpPr/>
          <p:nvPr/>
        </p:nvSpPr>
        <p:spPr>
          <a:xfrm>
            <a:off x="2961187" y="1892804"/>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droite 24"/>
          <p:cNvSpPr/>
          <p:nvPr/>
        </p:nvSpPr>
        <p:spPr>
          <a:xfrm>
            <a:off x="2961187" y="1892804"/>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droite 25"/>
          <p:cNvSpPr/>
          <p:nvPr/>
        </p:nvSpPr>
        <p:spPr>
          <a:xfrm>
            <a:off x="2961187" y="1892804"/>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Cylindre 12"/>
          <p:cNvSpPr/>
          <p:nvPr/>
        </p:nvSpPr>
        <p:spPr>
          <a:xfrm rot="5400000">
            <a:off x="6791980" y="2339222"/>
            <a:ext cx="115277" cy="144016"/>
          </a:xfrm>
          <a:prstGeom prst="can">
            <a:avLst/>
          </a:prstGeom>
          <a:gradFill>
            <a:gsLst>
              <a:gs pos="47000">
                <a:schemeClr val="accent1">
                  <a:tint val="66000"/>
                  <a:satMod val="160000"/>
                </a:schemeClr>
              </a:gs>
              <a:gs pos="0">
                <a:schemeClr val="tx1">
                  <a:lumMod val="50000"/>
                </a:schemeClr>
              </a:gs>
              <a:gs pos="99000">
                <a:schemeClr val="tx1">
                  <a:lumMod val="50000"/>
                </a:schemeClr>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rot="5400000">
            <a:off x="6860228" y="2352999"/>
            <a:ext cx="95245" cy="116462"/>
          </a:xfrm>
          <a:prstGeom prst="rect">
            <a:avLst/>
          </a:prstGeom>
          <a:gradFill>
            <a:gsLst>
              <a:gs pos="47000">
                <a:schemeClr val="accent1">
                  <a:tint val="66000"/>
                  <a:satMod val="160000"/>
                </a:schemeClr>
              </a:gs>
              <a:gs pos="0">
                <a:schemeClr val="tx1">
                  <a:lumMod val="50000"/>
                </a:schemeClr>
              </a:gs>
              <a:gs pos="99000">
                <a:schemeClr val="tx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7" name="Organigramme : Stockage à accès direct 6"/>
          <p:cNvSpPr/>
          <p:nvPr/>
        </p:nvSpPr>
        <p:spPr>
          <a:xfrm rot="5400000">
            <a:off x="5955970" y="2607011"/>
            <a:ext cx="122877" cy="80942"/>
          </a:xfrm>
          <a:prstGeom prst="flowChartMagneticDrum">
            <a:avLst/>
          </a:prstGeom>
          <a:solidFill>
            <a:schemeClr val="tx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Nuage 32"/>
          <p:cNvSpPr/>
          <p:nvPr/>
        </p:nvSpPr>
        <p:spPr>
          <a:xfrm>
            <a:off x="5887766" y="2878178"/>
            <a:ext cx="213536"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5" name="Connecteur droit 14"/>
          <p:cNvCxnSpPr/>
          <p:nvPr/>
        </p:nvCxnSpPr>
        <p:spPr>
          <a:xfrm flipH="1">
            <a:off x="5892731" y="2735278"/>
            <a:ext cx="106107"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6017408" y="2780928"/>
            <a:ext cx="5824" cy="6276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6029097" y="2713656"/>
            <a:ext cx="72205"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1" name="Nuage 40"/>
          <p:cNvSpPr/>
          <p:nvPr/>
        </p:nvSpPr>
        <p:spPr>
          <a:xfrm>
            <a:off x="5887606" y="2933328"/>
            <a:ext cx="213536"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2" name="Connecteur droit 41"/>
          <p:cNvCxnSpPr/>
          <p:nvPr/>
        </p:nvCxnSpPr>
        <p:spPr>
          <a:xfrm flipH="1">
            <a:off x="5876631" y="2862052"/>
            <a:ext cx="106107"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6004796" y="2705583"/>
            <a:ext cx="5824" cy="6276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6028255" y="2790967"/>
            <a:ext cx="72205"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5" name="Nuage 44"/>
          <p:cNvSpPr/>
          <p:nvPr/>
        </p:nvSpPr>
        <p:spPr>
          <a:xfrm>
            <a:off x="5877772" y="2920061"/>
            <a:ext cx="213536"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6" name="Connecteur droit 45"/>
          <p:cNvCxnSpPr/>
          <p:nvPr/>
        </p:nvCxnSpPr>
        <p:spPr>
          <a:xfrm flipH="1">
            <a:off x="5895999" y="2790428"/>
            <a:ext cx="106107"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6038208" y="2816157"/>
            <a:ext cx="5824" cy="6276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6038208" y="2860086"/>
            <a:ext cx="72205"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9" name="Nuage 48"/>
          <p:cNvSpPr/>
          <p:nvPr/>
        </p:nvSpPr>
        <p:spPr>
          <a:xfrm>
            <a:off x="5916464" y="2929008"/>
            <a:ext cx="213536"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0" name="Connecteur droit 49"/>
          <p:cNvCxnSpPr/>
          <p:nvPr/>
        </p:nvCxnSpPr>
        <p:spPr>
          <a:xfrm flipH="1">
            <a:off x="5908119" y="2787588"/>
            <a:ext cx="106107"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6022431" y="2679358"/>
            <a:ext cx="5824" cy="6276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6002106" y="2787588"/>
            <a:ext cx="72205"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53" name="Nuage 52"/>
          <p:cNvSpPr/>
          <p:nvPr/>
        </p:nvSpPr>
        <p:spPr>
          <a:xfrm>
            <a:off x="5884648" y="2887678"/>
            <a:ext cx="213536" cy="756084"/>
          </a:xfrm>
          <a:prstGeom prst="cloud">
            <a:avLst/>
          </a:prstGeom>
          <a:gradFill flip="none" rotWithShape="1">
            <a:gsLst>
              <a:gs pos="47000">
                <a:schemeClr val="accent1">
                  <a:tint val="66000"/>
                  <a:satMod val="160000"/>
                  <a:alpha val="66000"/>
                </a:schemeClr>
              </a:gs>
              <a:gs pos="100000">
                <a:schemeClr val="bg1">
                  <a:lumMod val="85000"/>
                  <a:lumOff val="15000"/>
                  <a:alpha val="88000"/>
                </a:schemeClr>
              </a:gs>
            </a:gsLst>
            <a:path path="shap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4" name="Connecteur droit 53"/>
          <p:cNvCxnSpPr/>
          <p:nvPr/>
        </p:nvCxnSpPr>
        <p:spPr>
          <a:xfrm flipH="1">
            <a:off x="5885309" y="2803398"/>
            <a:ext cx="106107"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a:off x="6016597" y="2910528"/>
            <a:ext cx="5824" cy="6276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a:off x="6048221" y="2806679"/>
            <a:ext cx="72205"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57" name="Nuage 56"/>
          <p:cNvSpPr/>
          <p:nvPr/>
        </p:nvSpPr>
        <p:spPr>
          <a:xfrm>
            <a:off x="5895338" y="2957336"/>
            <a:ext cx="213536" cy="756084"/>
          </a:xfrm>
          <a:prstGeom prst="cloud">
            <a:avLst/>
          </a:prstGeom>
          <a:gradFill flip="none" rotWithShape="1">
            <a:gsLst>
              <a:gs pos="47000">
                <a:schemeClr val="accent1">
                  <a:tint val="66000"/>
                  <a:satMod val="160000"/>
                  <a:alpha val="66000"/>
                </a:schemeClr>
              </a:gs>
              <a:gs pos="100000">
                <a:schemeClr val="tx1"/>
              </a:gs>
            </a:gsLst>
            <a:path path="shape">
              <a:fillToRect l="50000" t="50000" r="50000" b="50000"/>
            </a:path>
            <a:tileRect/>
          </a:gra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8" name="Connecteur droit 57"/>
          <p:cNvCxnSpPr/>
          <p:nvPr/>
        </p:nvCxnSpPr>
        <p:spPr>
          <a:xfrm flipH="1">
            <a:off x="5895338" y="2869980"/>
            <a:ext cx="106107"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a:off x="6010430" y="2887678"/>
            <a:ext cx="5824" cy="6276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a:off x="6031296" y="2862052"/>
            <a:ext cx="72205" cy="47529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402715" y="3713420"/>
            <a:ext cx="4756430" cy="369332"/>
          </a:xfrm>
          <a:prstGeom prst="rect">
            <a:avLst/>
          </a:prstGeom>
        </p:spPr>
        <p:txBody>
          <a:bodyPr wrap="none">
            <a:spAutoFit/>
          </a:bodyPr>
          <a:lstStyle/>
          <a:p>
            <a:r>
              <a:rPr lang="fr-FR" dirty="0" smtClean="0">
                <a:effectLst>
                  <a:outerShdw blurRad="38100" dist="38100" dir="2700000" algn="tl">
                    <a:srgbClr val="000000">
                      <a:alpha val="43137"/>
                    </a:srgbClr>
                  </a:outerShdw>
                </a:effectLst>
              </a:rPr>
              <a:t>Cliquez sur le moteur du compresseur</a:t>
            </a:r>
            <a:endParaRPr lang="fr-FR" dirty="0"/>
          </a:p>
        </p:txBody>
      </p:sp>
    </p:spTree>
    <p:extLst>
      <p:ext uri="{BB962C8B-B14F-4D97-AF65-F5344CB8AC3E}">
        <p14:creationId xmlns:p14="http://schemas.microsoft.com/office/powerpoint/2010/main" val="308790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23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500"/>
                                        <p:tgtEl>
                                          <p:spTgt spid="2">
                                            <p:txEl>
                                              <p:pRg st="1" end="1"/>
                                            </p:txEl>
                                          </p:spTgt>
                                        </p:tgtEl>
                                      </p:cBhvr>
                                    </p:animEffect>
                                  </p:childTnLst>
                                </p:cTn>
                              </p:par>
                            </p:childTnLst>
                          </p:cTn>
                        </p:par>
                        <p:par>
                          <p:cTn id="12" fill="hold">
                            <p:stCondLst>
                              <p:cond delay="31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par>
                          <p:cTn id="16" fill="hold">
                            <p:stCondLst>
                              <p:cond delay="44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childTnLst>
                                </p:cTn>
                              </p:par>
                            </p:childTnLst>
                          </p:cTn>
                        </p:par>
                        <p:par>
                          <p:cTn id="20" fill="hold">
                            <p:stCondLst>
                              <p:cond delay="5750"/>
                            </p:stCondLst>
                            <p:childTnLst>
                              <p:par>
                                <p:cTn id="21" presetID="22" presetClass="entr" presetSubtype="8"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par>
                          <p:cTn id="24" fill="hold">
                            <p:stCondLst>
                              <p:cond delay="6250"/>
                            </p:stCondLst>
                            <p:childTnLst>
                              <p:par>
                                <p:cTn id="25" presetID="22" presetClass="entr" presetSubtype="8" fill="hold" grpId="1"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par>
                          <p:cTn id="28" fill="hold">
                            <p:stCondLst>
                              <p:cond delay="6750"/>
                            </p:stCondLst>
                            <p:childTnLst>
                              <p:par>
                                <p:cTn id="29" presetID="22" presetClass="entr" presetSubtype="8"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par>
                          <p:cTn id="32" fill="hold">
                            <p:stCondLst>
                              <p:cond delay="7250"/>
                            </p:stCondLst>
                            <p:childTnLst>
                              <p:par>
                                <p:cTn id="33" presetID="22" presetClass="entr" presetSubtype="8"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par>
                          <p:cTn id="36" fill="hold">
                            <p:stCondLst>
                              <p:cond delay="7750"/>
                            </p:stCondLst>
                            <p:childTnLst>
                              <p:par>
                                <p:cTn id="37" presetID="22" presetClass="entr" presetSubtype="8"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par>
                          <p:cTn id="40" fill="hold">
                            <p:stCondLst>
                              <p:cond delay="8250"/>
                            </p:stCondLst>
                            <p:childTnLst>
                              <p:par>
                                <p:cTn id="41" presetID="22" presetClass="entr" presetSubtype="8"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left)">
                                      <p:cBhvr>
                                        <p:cTn id="43" dur="500"/>
                                        <p:tgtEl>
                                          <p:spTgt spid="7"/>
                                        </p:tgtEl>
                                      </p:cBhvr>
                                    </p:animEffect>
                                  </p:childTnLst>
                                </p:cTn>
                              </p:par>
                            </p:childTnLst>
                          </p:cTn>
                        </p:par>
                        <p:par>
                          <p:cTn id="44" fill="hold">
                            <p:stCondLst>
                              <p:cond delay="8750"/>
                            </p:stCondLst>
                            <p:childTnLst>
                              <p:par>
                                <p:cTn id="45" presetID="22" presetClass="entr" presetSubtype="8"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500"/>
                                        <p:tgtEl>
                                          <p:spTgt spid="13"/>
                                        </p:tgtEl>
                                      </p:cBhvr>
                                    </p:animEffect>
                                  </p:childTnLst>
                                </p:cTn>
                              </p:par>
                            </p:childTnLst>
                          </p:cTn>
                        </p:par>
                        <p:par>
                          <p:cTn id="48" fill="hold">
                            <p:stCondLst>
                              <p:cond delay="9250"/>
                            </p:stCondLst>
                            <p:childTnLst>
                              <p:par>
                                <p:cTn id="49" presetID="22" presetClass="entr" presetSubtype="8" fill="hold" grpId="0"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left)">
                                      <p:cBhvr>
                                        <p:cTn id="51" dur="500"/>
                                        <p:tgtEl>
                                          <p:spTgt spid="14"/>
                                        </p:tgtEl>
                                      </p:cBhvr>
                                    </p:animEffect>
                                  </p:childTnLst>
                                </p:cTn>
                              </p:par>
                            </p:childTnLst>
                          </p:cTn>
                        </p:par>
                        <p:par>
                          <p:cTn id="52" fill="hold">
                            <p:stCondLst>
                              <p:cond delay="9750"/>
                            </p:stCondLst>
                            <p:childTnLst>
                              <p:par>
                                <p:cTn id="53" presetID="22" presetClass="entr" presetSubtype="8" fill="hold" grpId="1"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wipe(left)">
                                      <p:cBhvr>
                                        <p:cTn id="55" dur="500"/>
                                        <p:tgtEl>
                                          <p:spTgt spid="12"/>
                                        </p:tgtEl>
                                      </p:cBhvr>
                                    </p:animEffect>
                                  </p:childTnLst>
                                </p:cTn>
                              </p:par>
                            </p:childTnLst>
                          </p:cTn>
                        </p:par>
                        <p:par>
                          <p:cTn id="56" fill="hold">
                            <p:stCondLst>
                              <p:cond delay="10250"/>
                            </p:stCondLst>
                            <p:childTnLst>
                              <p:par>
                                <p:cTn id="57" presetID="10" presetClass="entr" presetSubtype="0" fill="hold" grpId="0" nodeType="afterEffect">
                                  <p:stCondLst>
                                    <p:cond delay="0"/>
                                  </p:stCondLst>
                                  <p:iterate type="wd">
                                    <p:tmPct val="10000"/>
                                  </p:iterate>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4"/>
                    </p:tgtEl>
                  </p:cond>
                </p:stCondLst>
                <p:endSync evt="end" delay="0">
                  <p:rtn val="all"/>
                </p:endSync>
                <p:childTnLst>
                  <p:par>
                    <p:cTn id="61" fill="hold">
                      <p:stCondLst>
                        <p:cond delay="0"/>
                      </p:stCondLst>
                      <p:childTnLst>
                        <p:par>
                          <p:cTn id="62" fill="hold">
                            <p:stCondLst>
                              <p:cond delay="0"/>
                            </p:stCondLst>
                            <p:childTnLst>
                              <p:par>
                                <p:cTn id="63" presetID="32" presetClass="emph" presetSubtype="0" repeatCount="50000" fill="hold" grpId="0" nodeType="clickEffect">
                                  <p:stCondLst>
                                    <p:cond delay="0"/>
                                  </p:stCondLst>
                                  <p:childTnLst>
                                    <p:animRot by="120000">
                                      <p:cBhvr>
                                        <p:cTn id="64" dur="23" fill="hold">
                                          <p:stCondLst>
                                            <p:cond delay="0"/>
                                          </p:stCondLst>
                                        </p:cTn>
                                        <p:tgtEl>
                                          <p:spTgt spid="4"/>
                                        </p:tgtEl>
                                        <p:attrNameLst>
                                          <p:attrName>r</p:attrName>
                                        </p:attrNameLst>
                                      </p:cBhvr>
                                    </p:animRot>
                                    <p:animRot by="-240000">
                                      <p:cBhvr>
                                        <p:cTn id="65" dur="47" fill="hold">
                                          <p:stCondLst>
                                            <p:cond delay="47"/>
                                          </p:stCondLst>
                                        </p:cTn>
                                        <p:tgtEl>
                                          <p:spTgt spid="4"/>
                                        </p:tgtEl>
                                        <p:attrNameLst>
                                          <p:attrName>r</p:attrName>
                                        </p:attrNameLst>
                                      </p:cBhvr>
                                    </p:animRot>
                                    <p:animRot by="240000">
                                      <p:cBhvr>
                                        <p:cTn id="66" dur="47" fill="hold">
                                          <p:stCondLst>
                                            <p:cond delay="94"/>
                                          </p:stCondLst>
                                        </p:cTn>
                                        <p:tgtEl>
                                          <p:spTgt spid="4"/>
                                        </p:tgtEl>
                                        <p:attrNameLst>
                                          <p:attrName>r</p:attrName>
                                        </p:attrNameLst>
                                      </p:cBhvr>
                                    </p:animRot>
                                    <p:animRot by="-240000">
                                      <p:cBhvr>
                                        <p:cTn id="67" dur="47" fill="hold">
                                          <p:stCondLst>
                                            <p:cond delay="142"/>
                                          </p:stCondLst>
                                        </p:cTn>
                                        <p:tgtEl>
                                          <p:spTgt spid="4"/>
                                        </p:tgtEl>
                                        <p:attrNameLst>
                                          <p:attrName>r</p:attrName>
                                        </p:attrNameLst>
                                      </p:cBhvr>
                                    </p:animRot>
                                    <p:animRot by="120000">
                                      <p:cBhvr>
                                        <p:cTn id="68" dur="47" fill="hold">
                                          <p:stCondLst>
                                            <p:cond delay="189"/>
                                          </p:stCondLst>
                                        </p:cTn>
                                        <p:tgtEl>
                                          <p:spTgt spid="4"/>
                                        </p:tgtEl>
                                        <p:attrNameLst>
                                          <p:attrName>r</p:attrName>
                                        </p:attrNameLst>
                                      </p:cBhvr>
                                    </p:animRot>
                                  </p:childTnLst>
                                </p:cTn>
                              </p:par>
                              <p:par>
                                <p:cTn id="69" presetID="0" presetClass="path" presetSubtype="0" repeatCount="4000" accel="50000" decel="50000" fill="hold" grpId="0" nodeType="withEffect">
                                  <p:stCondLst>
                                    <p:cond delay="0"/>
                                  </p:stCondLst>
                                  <p:childTnLst>
                                    <p:animMotion origin="layout" path="M 0.00017 0.00116 L 0.08212 -3.7037E-7 L 0.00017 0.00116 Z " pathEditMode="relative" rAng="0" ptsTypes="AAA">
                                      <p:cBhvr>
                                        <p:cTn id="70" dur="2975" fill="hold"/>
                                        <p:tgtEl>
                                          <p:spTgt spid="12"/>
                                        </p:tgtEl>
                                        <p:attrNameLst>
                                          <p:attrName>ppt_x</p:attrName>
                                          <p:attrName>ppt_y</p:attrName>
                                        </p:attrNameLst>
                                      </p:cBhvr>
                                      <p:rCtr x="4097" y="-69"/>
                                    </p:animMotion>
                                  </p:childTnLst>
                                </p:cTn>
                              </p:par>
                              <p:par>
                                <p:cTn id="71" presetID="10"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childTnLst>
                                </p:cTn>
                              </p:par>
                              <p:par>
                                <p:cTn id="74" presetID="0" presetClass="path" presetSubtype="0" accel="50000" decel="50000" fill="hold" grpId="1" nodeType="withEffect">
                                  <p:stCondLst>
                                    <p:cond delay="0"/>
                                  </p:stCondLst>
                                  <p:childTnLst>
                                    <p:animMotion origin="layout" path="M -5.55556E-7 -4.16281E-6 L 0.09375 -0.00185 L 0.21024 0.00209 L 0.28958 0.0081 L 0.34462 0.01434 L 0.35608 0.02637 L 0.34948 0.04256 " pathEditMode="relative" rAng="0" ptsTypes="AAAAAAA">
                                      <p:cBhvr>
                                        <p:cTn id="75" dur="2000" fill="hold"/>
                                        <p:tgtEl>
                                          <p:spTgt spid="17"/>
                                        </p:tgtEl>
                                        <p:attrNameLst>
                                          <p:attrName>ppt_x</p:attrName>
                                          <p:attrName>ppt_y</p:attrName>
                                        </p:attrNameLst>
                                      </p:cBhvr>
                                      <p:rCtr x="17795" y="2035"/>
                                    </p:animMotion>
                                  </p:childTnLst>
                                </p:cTn>
                              </p:par>
                              <p:par>
                                <p:cTn id="76" presetID="8" presetClass="emph" presetSubtype="0" fill="hold" grpId="2" nodeType="withEffect">
                                  <p:stCondLst>
                                    <p:cond delay="1500"/>
                                  </p:stCondLst>
                                  <p:childTnLst>
                                    <p:animRot by="5400000">
                                      <p:cBhvr>
                                        <p:cTn id="77" dur="150" fill="hold"/>
                                        <p:tgtEl>
                                          <p:spTgt spid="17"/>
                                        </p:tgtEl>
                                        <p:attrNameLst>
                                          <p:attrName>r</p:attrName>
                                        </p:attrNameLst>
                                      </p:cBhvr>
                                    </p:animRot>
                                  </p:childTnLst>
                                </p:cTn>
                              </p:par>
                              <p:par>
                                <p:cTn id="78" presetID="10" presetClass="exit" presetSubtype="0" fill="hold" grpId="3" nodeType="withEffect">
                                  <p:stCondLst>
                                    <p:cond delay="2000"/>
                                  </p:stCondLst>
                                  <p:childTnLst>
                                    <p:animEffect transition="out" filter="fade">
                                      <p:cBhvr>
                                        <p:cTn id="79" dur="500"/>
                                        <p:tgtEl>
                                          <p:spTgt spid="17"/>
                                        </p:tgtEl>
                                      </p:cBhvr>
                                    </p:animEffect>
                                    <p:set>
                                      <p:cBhvr>
                                        <p:cTn id="80" dur="1" fill="hold">
                                          <p:stCondLst>
                                            <p:cond delay="499"/>
                                          </p:stCondLst>
                                        </p:cTn>
                                        <p:tgtEl>
                                          <p:spTgt spid="17"/>
                                        </p:tgtEl>
                                        <p:attrNameLst>
                                          <p:attrName>style.visibility</p:attrName>
                                        </p:attrNameLst>
                                      </p:cBhvr>
                                      <p:to>
                                        <p:strVal val="hidden"/>
                                      </p:to>
                                    </p:set>
                                  </p:childTnLst>
                                </p:cTn>
                              </p:par>
                              <p:par>
                                <p:cTn id="81" presetID="22" presetClass="entr" presetSubtype="1" fill="hold" nodeType="withEffect">
                                  <p:stCondLst>
                                    <p:cond delay="2000"/>
                                  </p:stCondLst>
                                  <p:childTnLst>
                                    <p:set>
                                      <p:cBhvr>
                                        <p:cTn id="82" dur="1" fill="hold">
                                          <p:stCondLst>
                                            <p:cond delay="0"/>
                                          </p:stCondLst>
                                        </p:cTn>
                                        <p:tgtEl>
                                          <p:spTgt spid="36"/>
                                        </p:tgtEl>
                                        <p:attrNameLst>
                                          <p:attrName>style.visibility</p:attrName>
                                        </p:attrNameLst>
                                      </p:cBhvr>
                                      <p:to>
                                        <p:strVal val="visible"/>
                                      </p:to>
                                    </p:set>
                                    <p:animEffect transition="in" filter="wipe(up)">
                                      <p:cBhvr>
                                        <p:cTn id="83" dur="500"/>
                                        <p:tgtEl>
                                          <p:spTgt spid="36"/>
                                        </p:tgtEl>
                                      </p:cBhvr>
                                    </p:animEffect>
                                  </p:childTnLst>
                                </p:cTn>
                              </p:par>
                              <p:par>
                                <p:cTn id="84" presetID="22" presetClass="entr" presetSubtype="1" fill="hold" nodeType="withEffect">
                                  <p:stCondLst>
                                    <p:cond delay="2000"/>
                                  </p:stCondLst>
                                  <p:childTnLst>
                                    <p:set>
                                      <p:cBhvr>
                                        <p:cTn id="85" dur="1" fill="hold">
                                          <p:stCondLst>
                                            <p:cond delay="0"/>
                                          </p:stCondLst>
                                        </p:cTn>
                                        <p:tgtEl>
                                          <p:spTgt spid="15"/>
                                        </p:tgtEl>
                                        <p:attrNameLst>
                                          <p:attrName>style.visibility</p:attrName>
                                        </p:attrNameLst>
                                      </p:cBhvr>
                                      <p:to>
                                        <p:strVal val="visible"/>
                                      </p:to>
                                    </p:set>
                                    <p:animEffect transition="in" filter="wipe(up)">
                                      <p:cBhvr>
                                        <p:cTn id="86" dur="500"/>
                                        <p:tgtEl>
                                          <p:spTgt spid="15"/>
                                        </p:tgtEl>
                                      </p:cBhvr>
                                    </p:animEffect>
                                  </p:childTnLst>
                                </p:cTn>
                              </p:par>
                              <p:par>
                                <p:cTn id="87" presetID="22" presetClass="entr" presetSubtype="1" fill="hold" nodeType="withEffect">
                                  <p:stCondLst>
                                    <p:cond delay="2000"/>
                                  </p:stCondLst>
                                  <p:childTnLst>
                                    <p:set>
                                      <p:cBhvr>
                                        <p:cTn id="88" dur="1" fill="hold">
                                          <p:stCondLst>
                                            <p:cond delay="0"/>
                                          </p:stCondLst>
                                        </p:cTn>
                                        <p:tgtEl>
                                          <p:spTgt spid="38"/>
                                        </p:tgtEl>
                                        <p:attrNameLst>
                                          <p:attrName>style.visibility</p:attrName>
                                        </p:attrNameLst>
                                      </p:cBhvr>
                                      <p:to>
                                        <p:strVal val="visible"/>
                                      </p:to>
                                    </p:set>
                                    <p:animEffect transition="in" filter="wipe(up)">
                                      <p:cBhvr>
                                        <p:cTn id="89" dur="500"/>
                                        <p:tgtEl>
                                          <p:spTgt spid="38"/>
                                        </p:tgtEl>
                                      </p:cBhvr>
                                    </p:animEffect>
                                  </p:childTnLst>
                                </p:cTn>
                              </p:par>
                              <p:par>
                                <p:cTn id="90" presetID="22" presetClass="entr" presetSubtype="1" fill="hold" grpId="0" nodeType="withEffect">
                                  <p:stCondLst>
                                    <p:cond delay="2000"/>
                                  </p:stCondLst>
                                  <p:childTnLst>
                                    <p:set>
                                      <p:cBhvr>
                                        <p:cTn id="91" dur="1" fill="hold">
                                          <p:stCondLst>
                                            <p:cond delay="0"/>
                                          </p:stCondLst>
                                        </p:cTn>
                                        <p:tgtEl>
                                          <p:spTgt spid="33"/>
                                        </p:tgtEl>
                                        <p:attrNameLst>
                                          <p:attrName>style.visibility</p:attrName>
                                        </p:attrNameLst>
                                      </p:cBhvr>
                                      <p:to>
                                        <p:strVal val="visible"/>
                                      </p:to>
                                    </p:set>
                                    <p:animEffect transition="in" filter="wipe(up)">
                                      <p:cBhvr>
                                        <p:cTn id="92" dur="500"/>
                                        <p:tgtEl>
                                          <p:spTgt spid="33"/>
                                        </p:tgtEl>
                                      </p:cBhvr>
                                    </p:animEffect>
                                  </p:childTnLst>
                                </p:cTn>
                              </p:par>
                              <p:par>
                                <p:cTn id="93" presetID="10" presetClass="exit" presetSubtype="0" fill="hold" nodeType="withEffect">
                                  <p:stCondLst>
                                    <p:cond delay="2750"/>
                                  </p:stCondLst>
                                  <p:childTnLst>
                                    <p:animEffect transition="out" filter="fade">
                                      <p:cBhvr>
                                        <p:cTn id="94" dur="500"/>
                                        <p:tgtEl>
                                          <p:spTgt spid="36"/>
                                        </p:tgtEl>
                                      </p:cBhvr>
                                    </p:animEffect>
                                    <p:set>
                                      <p:cBhvr>
                                        <p:cTn id="95" dur="1" fill="hold">
                                          <p:stCondLst>
                                            <p:cond delay="499"/>
                                          </p:stCondLst>
                                        </p:cTn>
                                        <p:tgtEl>
                                          <p:spTgt spid="36"/>
                                        </p:tgtEl>
                                        <p:attrNameLst>
                                          <p:attrName>style.visibility</p:attrName>
                                        </p:attrNameLst>
                                      </p:cBhvr>
                                      <p:to>
                                        <p:strVal val="hidden"/>
                                      </p:to>
                                    </p:set>
                                  </p:childTnLst>
                                </p:cTn>
                              </p:par>
                              <p:par>
                                <p:cTn id="96" presetID="10" presetClass="exit" presetSubtype="0" fill="hold" nodeType="withEffect">
                                  <p:stCondLst>
                                    <p:cond delay="2750"/>
                                  </p:stCondLst>
                                  <p:childTnLst>
                                    <p:animEffect transition="out" filter="fade">
                                      <p:cBhvr>
                                        <p:cTn id="97" dur="500"/>
                                        <p:tgtEl>
                                          <p:spTgt spid="15"/>
                                        </p:tgtEl>
                                      </p:cBhvr>
                                    </p:animEffect>
                                    <p:set>
                                      <p:cBhvr>
                                        <p:cTn id="98" dur="1" fill="hold">
                                          <p:stCondLst>
                                            <p:cond delay="499"/>
                                          </p:stCondLst>
                                        </p:cTn>
                                        <p:tgtEl>
                                          <p:spTgt spid="15"/>
                                        </p:tgtEl>
                                        <p:attrNameLst>
                                          <p:attrName>style.visibility</p:attrName>
                                        </p:attrNameLst>
                                      </p:cBhvr>
                                      <p:to>
                                        <p:strVal val="hidden"/>
                                      </p:to>
                                    </p:set>
                                  </p:childTnLst>
                                </p:cTn>
                              </p:par>
                              <p:par>
                                <p:cTn id="99" presetID="10" presetClass="exit" presetSubtype="0" fill="hold" nodeType="withEffect">
                                  <p:stCondLst>
                                    <p:cond delay="2750"/>
                                  </p:stCondLst>
                                  <p:childTnLst>
                                    <p:animEffect transition="out" filter="fade">
                                      <p:cBhvr>
                                        <p:cTn id="100" dur="500"/>
                                        <p:tgtEl>
                                          <p:spTgt spid="38"/>
                                        </p:tgtEl>
                                      </p:cBhvr>
                                    </p:animEffect>
                                    <p:set>
                                      <p:cBhvr>
                                        <p:cTn id="101" dur="1" fill="hold">
                                          <p:stCondLst>
                                            <p:cond delay="499"/>
                                          </p:stCondLst>
                                        </p:cTn>
                                        <p:tgtEl>
                                          <p:spTgt spid="38"/>
                                        </p:tgtEl>
                                        <p:attrNameLst>
                                          <p:attrName>style.visibility</p:attrName>
                                        </p:attrNameLst>
                                      </p:cBhvr>
                                      <p:to>
                                        <p:strVal val="hidden"/>
                                      </p:to>
                                    </p:set>
                                  </p:childTnLst>
                                </p:cTn>
                              </p:par>
                              <p:par>
                                <p:cTn id="102" presetID="10" presetClass="exit" presetSubtype="0" fill="hold" grpId="1" nodeType="withEffect">
                                  <p:stCondLst>
                                    <p:cond delay="2750"/>
                                  </p:stCondLst>
                                  <p:childTnLst>
                                    <p:animEffect transition="out" filter="fade">
                                      <p:cBhvr>
                                        <p:cTn id="103" dur="500"/>
                                        <p:tgtEl>
                                          <p:spTgt spid="33"/>
                                        </p:tgtEl>
                                      </p:cBhvr>
                                    </p:animEffect>
                                    <p:set>
                                      <p:cBhvr>
                                        <p:cTn id="104" dur="1" fill="hold">
                                          <p:stCondLst>
                                            <p:cond delay="499"/>
                                          </p:stCondLst>
                                        </p:cTn>
                                        <p:tgtEl>
                                          <p:spTgt spid="33"/>
                                        </p:tgtEl>
                                        <p:attrNameLst>
                                          <p:attrName>style.visibility</p:attrName>
                                        </p:attrNameLst>
                                      </p:cBhvr>
                                      <p:to>
                                        <p:strVal val="hidden"/>
                                      </p:to>
                                    </p:set>
                                  </p:childTnLst>
                                </p:cTn>
                              </p:par>
                              <p:par>
                                <p:cTn id="105" presetID="10" presetClass="entr" presetSubtype="0" fill="hold" grpId="0" nodeType="withEffect">
                                  <p:stCondLst>
                                    <p:cond delay="1000"/>
                                  </p:stCondLst>
                                  <p:childTnLst>
                                    <p:set>
                                      <p:cBhvr>
                                        <p:cTn id="106" dur="1" fill="hold">
                                          <p:stCondLst>
                                            <p:cond delay="0"/>
                                          </p:stCondLst>
                                        </p:cTn>
                                        <p:tgtEl>
                                          <p:spTgt spid="20"/>
                                        </p:tgtEl>
                                        <p:attrNameLst>
                                          <p:attrName>style.visibility</p:attrName>
                                        </p:attrNameLst>
                                      </p:cBhvr>
                                      <p:to>
                                        <p:strVal val="visible"/>
                                      </p:to>
                                    </p:set>
                                    <p:animEffect transition="in" filter="fade">
                                      <p:cBhvr>
                                        <p:cTn id="107" dur="500"/>
                                        <p:tgtEl>
                                          <p:spTgt spid="20"/>
                                        </p:tgtEl>
                                      </p:cBhvr>
                                    </p:animEffect>
                                  </p:childTnLst>
                                </p:cTn>
                              </p:par>
                              <p:par>
                                <p:cTn id="108" presetID="0" presetClass="path" presetSubtype="0" accel="50000" decel="50000" fill="hold" grpId="1" nodeType="withEffect">
                                  <p:stCondLst>
                                    <p:cond delay="1000"/>
                                  </p:stCondLst>
                                  <p:childTnLst>
                                    <p:animMotion origin="layout" path="M 1.94444E-6 2.36994E-6 L 0.08785 -0.00185 L 0.19687 0.00208 L 0.27118 0.00809 L 0.32274 0.01433 L 0.33333 0.02636 L 0.32726 0.04254 " pathEditMode="relative" rAng="0" ptsTypes="AAAAAAA">
                                      <p:cBhvr>
                                        <p:cTn id="109" dur="2000" fill="hold"/>
                                        <p:tgtEl>
                                          <p:spTgt spid="20"/>
                                        </p:tgtEl>
                                        <p:attrNameLst>
                                          <p:attrName>ppt_x</p:attrName>
                                          <p:attrName>ppt_y</p:attrName>
                                        </p:attrNameLst>
                                      </p:cBhvr>
                                      <p:rCtr x="16667" y="2035"/>
                                    </p:animMotion>
                                  </p:childTnLst>
                                </p:cTn>
                              </p:par>
                              <p:par>
                                <p:cTn id="110" presetID="8" presetClass="emph" presetSubtype="0" fill="hold" grpId="2" nodeType="withEffect">
                                  <p:stCondLst>
                                    <p:cond delay="2500"/>
                                  </p:stCondLst>
                                  <p:childTnLst>
                                    <p:animRot by="5400000">
                                      <p:cBhvr>
                                        <p:cTn id="111" dur="400" fill="hold"/>
                                        <p:tgtEl>
                                          <p:spTgt spid="20"/>
                                        </p:tgtEl>
                                        <p:attrNameLst>
                                          <p:attrName>r</p:attrName>
                                        </p:attrNameLst>
                                      </p:cBhvr>
                                    </p:animRot>
                                  </p:childTnLst>
                                </p:cTn>
                              </p:par>
                              <p:par>
                                <p:cTn id="112" presetID="10" presetClass="exit" presetSubtype="0" fill="hold" grpId="3" nodeType="withEffect">
                                  <p:stCondLst>
                                    <p:cond delay="3000"/>
                                  </p:stCondLst>
                                  <p:childTnLst>
                                    <p:animEffect transition="out" filter="fade">
                                      <p:cBhvr>
                                        <p:cTn id="113" dur="500"/>
                                        <p:tgtEl>
                                          <p:spTgt spid="20"/>
                                        </p:tgtEl>
                                      </p:cBhvr>
                                    </p:animEffect>
                                    <p:set>
                                      <p:cBhvr>
                                        <p:cTn id="114" dur="1" fill="hold">
                                          <p:stCondLst>
                                            <p:cond delay="499"/>
                                          </p:stCondLst>
                                        </p:cTn>
                                        <p:tgtEl>
                                          <p:spTgt spid="20"/>
                                        </p:tgtEl>
                                        <p:attrNameLst>
                                          <p:attrName>style.visibility</p:attrName>
                                        </p:attrNameLst>
                                      </p:cBhvr>
                                      <p:to>
                                        <p:strVal val="hidden"/>
                                      </p:to>
                                    </p:set>
                                  </p:childTnLst>
                                </p:cTn>
                              </p:par>
                              <p:par>
                                <p:cTn id="115" presetID="22" presetClass="entr" presetSubtype="1" fill="hold" nodeType="withEffect">
                                  <p:stCondLst>
                                    <p:cond delay="3000"/>
                                  </p:stCondLst>
                                  <p:childTnLst>
                                    <p:set>
                                      <p:cBhvr>
                                        <p:cTn id="116" dur="1" fill="hold">
                                          <p:stCondLst>
                                            <p:cond delay="0"/>
                                          </p:stCondLst>
                                        </p:cTn>
                                        <p:tgtEl>
                                          <p:spTgt spid="43"/>
                                        </p:tgtEl>
                                        <p:attrNameLst>
                                          <p:attrName>style.visibility</p:attrName>
                                        </p:attrNameLst>
                                      </p:cBhvr>
                                      <p:to>
                                        <p:strVal val="visible"/>
                                      </p:to>
                                    </p:set>
                                    <p:animEffect transition="in" filter="wipe(up)">
                                      <p:cBhvr>
                                        <p:cTn id="117" dur="500"/>
                                        <p:tgtEl>
                                          <p:spTgt spid="43"/>
                                        </p:tgtEl>
                                      </p:cBhvr>
                                    </p:animEffect>
                                  </p:childTnLst>
                                </p:cTn>
                              </p:par>
                              <p:par>
                                <p:cTn id="118" presetID="22" presetClass="entr" presetSubtype="1" fill="hold" nodeType="withEffect">
                                  <p:stCondLst>
                                    <p:cond delay="3000"/>
                                  </p:stCondLst>
                                  <p:childTnLst>
                                    <p:set>
                                      <p:cBhvr>
                                        <p:cTn id="119" dur="1" fill="hold">
                                          <p:stCondLst>
                                            <p:cond delay="0"/>
                                          </p:stCondLst>
                                        </p:cTn>
                                        <p:tgtEl>
                                          <p:spTgt spid="42"/>
                                        </p:tgtEl>
                                        <p:attrNameLst>
                                          <p:attrName>style.visibility</p:attrName>
                                        </p:attrNameLst>
                                      </p:cBhvr>
                                      <p:to>
                                        <p:strVal val="visible"/>
                                      </p:to>
                                    </p:set>
                                    <p:animEffect transition="in" filter="wipe(up)">
                                      <p:cBhvr>
                                        <p:cTn id="120" dur="500"/>
                                        <p:tgtEl>
                                          <p:spTgt spid="42"/>
                                        </p:tgtEl>
                                      </p:cBhvr>
                                    </p:animEffect>
                                  </p:childTnLst>
                                </p:cTn>
                              </p:par>
                              <p:par>
                                <p:cTn id="121" presetID="22" presetClass="entr" presetSubtype="1" fill="hold" nodeType="withEffect">
                                  <p:stCondLst>
                                    <p:cond delay="3000"/>
                                  </p:stCondLst>
                                  <p:childTnLst>
                                    <p:set>
                                      <p:cBhvr>
                                        <p:cTn id="122" dur="1" fill="hold">
                                          <p:stCondLst>
                                            <p:cond delay="0"/>
                                          </p:stCondLst>
                                        </p:cTn>
                                        <p:tgtEl>
                                          <p:spTgt spid="44"/>
                                        </p:tgtEl>
                                        <p:attrNameLst>
                                          <p:attrName>style.visibility</p:attrName>
                                        </p:attrNameLst>
                                      </p:cBhvr>
                                      <p:to>
                                        <p:strVal val="visible"/>
                                      </p:to>
                                    </p:set>
                                    <p:animEffect transition="in" filter="wipe(up)">
                                      <p:cBhvr>
                                        <p:cTn id="123" dur="500"/>
                                        <p:tgtEl>
                                          <p:spTgt spid="44"/>
                                        </p:tgtEl>
                                      </p:cBhvr>
                                    </p:animEffect>
                                  </p:childTnLst>
                                </p:cTn>
                              </p:par>
                              <p:par>
                                <p:cTn id="124" presetID="22" presetClass="entr" presetSubtype="1" fill="hold" grpId="0" nodeType="withEffect">
                                  <p:stCondLst>
                                    <p:cond delay="3000"/>
                                  </p:stCondLst>
                                  <p:childTnLst>
                                    <p:set>
                                      <p:cBhvr>
                                        <p:cTn id="125" dur="1" fill="hold">
                                          <p:stCondLst>
                                            <p:cond delay="0"/>
                                          </p:stCondLst>
                                        </p:cTn>
                                        <p:tgtEl>
                                          <p:spTgt spid="41"/>
                                        </p:tgtEl>
                                        <p:attrNameLst>
                                          <p:attrName>style.visibility</p:attrName>
                                        </p:attrNameLst>
                                      </p:cBhvr>
                                      <p:to>
                                        <p:strVal val="visible"/>
                                      </p:to>
                                    </p:set>
                                    <p:animEffect transition="in" filter="wipe(up)">
                                      <p:cBhvr>
                                        <p:cTn id="126" dur="500"/>
                                        <p:tgtEl>
                                          <p:spTgt spid="41"/>
                                        </p:tgtEl>
                                      </p:cBhvr>
                                    </p:animEffect>
                                  </p:childTnLst>
                                </p:cTn>
                              </p:par>
                              <p:par>
                                <p:cTn id="127" presetID="10" presetClass="exit" presetSubtype="0" fill="hold" nodeType="withEffect">
                                  <p:stCondLst>
                                    <p:cond delay="3750"/>
                                  </p:stCondLst>
                                  <p:childTnLst>
                                    <p:animEffect transition="out" filter="fade">
                                      <p:cBhvr>
                                        <p:cTn id="128" dur="500"/>
                                        <p:tgtEl>
                                          <p:spTgt spid="43"/>
                                        </p:tgtEl>
                                      </p:cBhvr>
                                    </p:animEffect>
                                    <p:set>
                                      <p:cBhvr>
                                        <p:cTn id="129" dur="1" fill="hold">
                                          <p:stCondLst>
                                            <p:cond delay="499"/>
                                          </p:stCondLst>
                                        </p:cTn>
                                        <p:tgtEl>
                                          <p:spTgt spid="43"/>
                                        </p:tgtEl>
                                        <p:attrNameLst>
                                          <p:attrName>style.visibility</p:attrName>
                                        </p:attrNameLst>
                                      </p:cBhvr>
                                      <p:to>
                                        <p:strVal val="hidden"/>
                                      </p:to>
                                    </p:set>
                                  </p:childTnLst>
                                </p:cTn>
                              </p:par>
                              <p:par>
                                <p:cTn id="130" presetID="10" presetClass="exit" presetSubtype="0" fill="hold" nodeType="withEffect">
                                  <p:stCondLst>
                                    <p:cond delay="3750"/>
                                  </p:stCondLst>
                                  <p:childTnLst>
                                    <p:animEffect transition="out" filter="fade">
                                      <p:cBhvr>
                                        <p:cTn id="131" dur="500"/>
                                        <p:tgtEl>
                                          <p:spTgt spid="42"/>
                                        </p:tgtEl>
                                      </p:cBhvr>
                                    </p:animEffect>
                                    <p:set>
                                      <p:cBhvr>
                                        <p:cTn id="132" dur="1" fill="hold">
                                          <p:stCondLst>
                                            <p:cond delay="499"/>
                                          </p:stCondLst>
                                        </p:cTn>
                                        <p:tgtEl>
                                          <p:spTgt spid="42"/>
                                        </p:tgtEl>
                                        <p:attrNameLst>
                                          <p:attrName>style.visibility</p:attrName>
                                        </p:attrNameLst>
                                      </p:cBhvr>
                                      <p:to>
                                        <p:strVal val="hidden"/>
                                      </p:to>
                                    </p:set>
                                  </p:childTnLst>
                                </p:cTn>
                              </p:par>
                              <p:par>
                                <p:cTn id="133" presetID="10" presetClass="exit" presetSubtype="0" fill="hold" nodeType="withEffect">
                                  <p:stCondLst>
                                    <p:cond delay="3750"/>
                                  </p:stCondLst>
                                  <p:childTnLst>
                                    <p:animEffect transition="out" filter="fade">
                                      <p:cBhvr>
                                        <p:cTn id="134" dur="500"/>
                                        <p:tgtEl>
                                          <p:spTgt spid="44"/>
                                        </p:tgtEl>
                                      </p:cBhvr>
                                    </p:animEffect>
                                    <p:set>
                                      <p:cBhvr>
                                        <p:cTn id="135" dur="1" fill="hold">
                                          <p:stCondLst>
                                            <p:cond delay="499"/>
                                          </p:stCondLst>
                                        </p:cTn>
                                        <p:tgtEl>
                                          <p:spTgt spid="44"/>
                                        </p:tgtEl>
                                        <p:attrNameLst>
                                          <p:attrName>style.visibility</p:attrName>
                                        </p:attrNameLst>
                                      </p:cBhvr>
                                      <p:to>
                                        <p:strVal val="hidden"/>
                                      </p:to>
                                    </p:set>
                                  </p:childTnLst>
                                </p:cTn>
                              </p:par>
                              <p:par>
                                <p:cTn id="136" presetID="10" presetClass="exit" presetSubtype="0" fill="hold" grpId="1" nodeType="withEffect">
                                  <p:stCondLst>
                                    <p:cond delay="3750"/>
                                  </p:stCondLst>
                                  <p:childTnLst>
                                    <p:animEffect transition="out" filter="fade">
                                      <p:cBhvr>
                                        <p:cTn id="137" dur="500"/>
                                        <p:tgtEl>
                                          <p:spTgt spid="41"/>
                                        </p:tgtEl>
                                      </p:cBhvr>
                                    </p:animEffect>
                                    <p:set>
                                      <p:cBhvr>
                                        <p:cTn id="138" dur="1" fill="hold">
                                          <p:stCondLst>
                                            <p:cond delay="499"/>
                                          </p:stCondLst>
                                        </p:cTn>
                                        <p:tgtEl>
                                          <p:spTgt spid="41"/>
                                        </p:tgtEl>
                                        <p:attrNameLst>
                                          <p:attrName>style.visibility</p:attrName>
                                        </p:attrNameLst>
                                      </p:cBhvr>
                                      <p:to>
                                        <p:strVal val="hidden"/>
                                      </p:to>
                                    </p:set>
                                  </p:childTnLst>
                                </p:cTn>
                              </p:par>
                              <p:par>
                                <p:cTn id="139" presetID="10" presetClass="entr" presetSubtype="0" fill="hold" grpId="0" nodeType="withEffect">
                                  <p:stCondLst>
                                    <p:cond delay="3500"/>
                                  </p:stCondLst>
                                  <p:childTnLst>
                                    <p:set>
                                      <p:cBhvr>
                                        <p:cTn id="140" dur="1" fill="hold">
                                          <p:stCondLst>
                                            <p:cond delay="0"/>
                                          </p:stCondLst>
                                        </p:cTn>
                                        <p:tgtEl>
                                          <p:spTgt spid="23"/>
                                        </p:tgtEl>
                                        <p:attrNameLst>
                                          <p:attrName>style.visibility</p:attrName>
                                        </p:attrNameLst>
                                      </p:cBhvr>
                                      <p:to>
                                        <p:strVal val="visible"/>
                                      </p:to>
                                    </p:set>
                                    <p:animEffect transition="in" filter="fade">
                                      <p:cBhvr>
                                        <p:cTn id="141" dur="500"/>
                                        <p:tgtEl>
                                          <p:spTgt spid="23"/>
                                        </p:tgtEl>
                                      </p:cBhvr>
                                    </p:animEffect>
                                  </p:childTnLst>
                                </p:cTn>
                              </p:par>
                              <p:par>
                                <p:cTn id="142" presetID="0" presetClass="path" presetSubtype="0" accel="50000" decel="50000" fill="hold" grpId="1" nodeType="withEffect">
                                  <p:stCondLst>
                                    <p:cond delay="3500"/>
                                  </p:stCondLst>
                                  <p:childTnLst>
                                    <p:animMotion origin="layout" path="M 1.94444E-6 2.36994E-6 L 0.08785 -0.00185 L 0.19687 0.00208 L 0.27118 0.00809 L 0.32274 0.01433 L 0.33333 0.02636 L 0.32726 0.04254 " pathEditMode="relative" rAng="0" ptsTypes="AAAAAAA">
                                      <p:cBhvr>
                                        <p:cTn id="143" dur="2000" fill="hold"/>
                                        <p:tgtEl>
                                          <p:spTgt spid="23"/>
                                        </p:tgtEl>
                                        <p:attrNameLst>
                                          <p:attrName>ppt_x</p:attrName>
                                          <p:attrName>ppt_y</p:attrName>
                                        </p:attrNameLst>
                                      </p:cBhvr>
                                      <p:rCtr x="16667" y="2035"/>
                                    </p:animMotion>
                                  </p:childTnLst>
                                </p:cTn>
                              </p:par>
                              <p:par>
                                <p:cTn id="144" presetID="8" presetClass="emph" presetSubtype="0" fill="hold" grpId="2" nodeType="withEffect">
                                  <p:stCondLst>
                                    <p:cond delay="4900"/>
                                  </p:stCondLst>
                                  <p:childTnLst>
                                    <p:animRot by="5400000">
                                      <p:cBhvr>
                                        <p:cTn id="145" dur="300" fill="hold"/>
                                        <p:tgtEl>
                                          <p:spTgt spid="23"/>
                                        </p:tgtEl>
                                        <p:attrNameLst>
                                          <p:attrName>r</p:attrName>
                                        </p:attrNameLst>
                                      </p:cBhvr>
                                    </p:animRot>
                                  </p:childTnLst>
                                </p:cTn>
                              </p:par>
                              <p:par>
                                <p:cTn id="146" presetID="10" presetClass="exit" presetSubtype="0" fill="hold" grpId="3" nodeType="withEffect">
                                  <p:stCondLst>
                                    <p:cond delay="5400"/>
                                  </p:stCondLst>
                                  <p:childTnLst>
                                    <p:animEffect transition="out" filter="fade">
                                      <p:cBhvr>
                                        <p:cTn id="147" dur="500"/>
                                        <p:tgtEl>
                                          <p:spTgt spid="23"/>
                                        </p:tgtEl>
                                      </p:cBhvr>
                                    </p:animEffect>
                                    <p:set>
                                      <p:cBhvr>
                                        <p:cTn id="148" dur="1" fill="hold">
                                          <p:stCondLst>
                                            <p:cond delay="499"/>
                                          </p:stCondLst>
                                        </p:cTn>
                                        <p:tgtEl>
                                          <p:spTgt spid="23"/>
                                        </p:tgtEl>
                                        <p:attrNameLst>
                                          <p:attrName>style.visibility</p:attrName>
                                        </p:attrNameLst>
                                      </p:cBhvr>
                                      <p:to>
                                        <p:strVal val="hidden"/>
                                      </p:to>
                                    </p:set>
                                  </p:childTnLst>
                                </p:cTn>
                              </p:par>
                              <p:par>
                                <p:cTn id="149" presetID="22" presetClass="entr" presetSubtype="1" fill="hold" nodeType="withEffect">
                                  <p:stCondLst>
                                    <p:cond delay="5400"/>
                                  </p:stCondLst>
                                  <p:childTnLst>
                                    <p:set>
                                      <p:cBhvr>
                                        <p:cTn id="150" dur="1" fill="hold">
                                          <p:stCondLst>
                                            <p:cond delay="0"/>
                                          </p:stCondLst>
                                        </p:cTn>
                                        <p:tgtEl>
                                          <p:spTgt spid="47"/>
                                        </p:tgtEl>
                                        <p:attrNameLst>
                                          <p:attrName>style.visibility</p:attrName>
                                        </p:attrNameLst>
                                      </p:cBhvr>
                                      <p:to>
                                        <p:strVal val="visible"/>
                                      </p:to>
                                    </p:set>
                                    <p:animEffect transition="in" filter="wipe(up)">
                                      <p:cBhvr>
                                        <p:cTn id="151" dur="500"/>
                                        <p:tgtEl>
                                          <p:spTgt spid="47"/>
                                        </p:tgtEl>
                                      </p:cBhvr>
                                    </p:animEffect>
                                  </p:childTnLst>
                                </p:cTn>
                              </p:par>
                              <p:par>
                                <p:cTn id="152" presetID="22" presetClass="entr" presetSubtype="1" fill="hold" nodeType="withEffect">
                                  <p:stCondLst>
                                    <p:cond delay="5400"/>
                                  </p:stCondLst>
                                  <p:childTnLst>
                                    <p:set>
                                      <p:cBhvr>
                                        <p:cTn id="153" dur="1" fill="hold">
                                          <p:stCondLst>
                                            <p:cond delay="0"/>
                                          </p:stCondLst>
                                        </p:cTn>
                                        <p:tgtEl>
                                          <p:spTgt spid="46"/>
                                        </p:tgtEl>
                                        <p:attrNameLst>
                                          <p:attrName>style.visibility</p:attrName>
                                        </p:attrNameLst>
                                      </p:cBhvr>
                                      <p:to>
                                        <p:strVal val="visible"/>
                                      </p:to>
                                    </p:set>
                                    <p:animEffect transition="in" filter="wipe(up)">
                                      <p:cBhvr>
                                        <p:cTn id="154" dur="500"/>
                                        <p:tgtEl>
                                          <p:spTgt spid="46"/>
                                        </p:tgtEl>
                                      </p:cBhvr>
                                    </p:animEffect>
                                  </p:childTnLst>
                                </p:cTn>
                              </p:par>
                              <p:par>
                                <p:cTn id="155" presetID="22" presetClass="entr" presetSubtype="1" fill="hold" nodeType="withEffect">
                                  <p:stCondLst>
                                    <p:cond delay="5400"/>
                                  </p:stCondLst>
                                  <p:childTnLst>
                                    <p:set>
                                      <p:cBhvr>
                                        <p:cTn id="156" dur="1" fill="hold">
                                          <p:stCondLst>
                                            <p:cond delay="0"/>
                                          </p:stCondLst>
                                        </p:cTn>
                                        <p:tgtEl>
                                          <p:spTgt spid="48"/>
                                        </p:tgtEl>
                                        <p:attrNameLst>
                                          <p:attrName>style.visibility</p:attrName>
                                        </p:attrNameLst>
                                      </p:cBhvr>
                                      <p:to>
                                        <p:strVal val="visible"/>
                                      </p:to>
                                    </p:set>
                                    <p:animEffect transition="in" filter="wipe(up)">
                                      <p:cBhvr>
                                        <p:cTn id="157" dur="500"/>
                                        <p:tgtEl>
                                          <p:spTgt spid="48"/>
                                        </p:tgtEl>
                                      </p:cBhvr>
                                    </p:animEffect>
                                  </p:childTnLst>
                                </p:cTn>
                              </p:par>
                              <p:par>
                                <p:cTn id="158" presetID="22" presetClass="entr" presetSubtype="1" fill="hold" grpId="0" nodeType="withEffect">
                                  <p:stCondLst>
                                    <p:cond delay="5400"/>
                                  </p:stCondLst>
                                  <p:childTnLst>
                                    <p:set>
                                      <p:cBhvr>
                                        <p:cTn id="159" dur="1" fill="hold">
                                          <p:stCondLst>
                                            <p:cond delay="0"/>
                                          </p:stCondLst>
                                        </p:cTn>
                                        <p:tgtEl>
                                          <p:spTgt spid="45"/>
                                        </p:tgtEl>
                                        <p:attrNameLst>
                                          <p:attrName>style.visibility</p:attrName>
                                        </p:attrNameLst>
                                      </p:cBhvr>
                                      <p:to>
                                        <p:strVal val="visible"/>
                                      </p:to>
                                    </p:set>
                                    <p:animEffect transition="in" filter="wipe(up)">
                                      <p:cBhvr>
                                        <p:cTn id="160" dur="500"/>
                                        <p:tgtEl>
                                          <p:spTgt spid="45"/>
                                        </p:tgtEl>
                                      </p:cBhvr>
                                    </p:animEffect>
                                  </p:childTnLst>
                                </p:cTn>
                              </p:par>
                              <p:par>
                                <p:cTn id="161" presetID="10" presetClass="exit" presetSubtype="0" fill="hold" nodeType="withEffect">
                                  <p:stCondLst>
                                    <p:cond delay="6250"/>
                                  </p:stCondLst>
                                  <p:childTnLst>
                                    <p:animEffect transition="out" filter="fade">
                                      <p:cBhvr>
                                        <p:cTn id="162" dur="500"/>
                                        <p:tgtEl>
                                          <p:spTgt spid="47"/>
                                        </p:tgtEl>
                                      </p:cBhvr>
                                    </p:animEffect>
                                    <p:set>
                                      <p:cBhvr>
                                        <p:cTn id="163" dur="1" fill="hold">
                                          <p:stCondLst>
                                            <p:cond delay="499"/>
                                          </p:stCondLst>
                                        </p:cTn>
                                        <p:tgtEl>
                                          <p:spTgt spid="47"/>
                                        </p:tgtEl>
                                        <p:attrNameLst>
                                          <p:attrName>style.visibility</p:attrName>
                                        </p:attrNameLst>
                                      </p:cBhvr>
                                      <p:to>
                                        <p:strVal val="hidden"/>
                                      </p:to>
                                    </p:set>
                                  </p:childTnLst>
                                </p:cTn>
                              </p:par>
                              <p:par>
                                <p:cTn id="164" presetID="10" presetClass="exit" presetSubtype="0" fill="hold" nodeType="withEffect">
                                  <p:stCondLst>
                                    <p:cond delay="6250"/>
                                  </p:stCondLst>
                                  <p:childTnLst>
                                    <p:animEffect transition="out" filter="fade">
                                      <p:cBhvr>
                                        <p:cTn id="165" dur="500"/>
                                        <p:tgtEl>
                                          <p:spTgt spid="46"/>
                                        </p:tgtEl>
                                      </p:cBhvr>
                                    </p:animEffect>
                                    <p:set>
                                      <p:cBhvr>
                                        <p:cTn id="166" dur="1" fill="hold">
                                          <p:stCondLst>
                                            <p:cond delay="499"/>
                                          </p:stCondLst>
                                        </p:cTn>
                                        <p:tgtEl>
                                          <p:spTgt spid="46"/>
                                        </p:tgtEl>
                                        <p:attrNameLst>
                                          <p:attrName>style.visibility</p:attrName>
                                        </p:attrNameLst>
                                      </p:cBhvr>
                                      <p:to>
                                        <p:strVal val="hidden"/>
                                      </p:to>
                                    </p:set>
                                  </p:childTnLst>
                                </p:cTn>
                              </p:par>
                              <p:par>
                                <p:cTn id="167" presetID="10" presetClass="exit" presetSubtype="0" fill="hold" nodeType="withEffect">
                                  <p:stCondLst>
                                    <p:cond delay="6250"/>
                                  </p:stCondLst>
                                  <p:childTnLst>
                                    <p:animEffect transition="out" filter="fade">
                                      <p:cBhvr>
                                        <p:cTn id="168" dur="500"/>
                                        <p:tgtEl>
                                          <p:spTgt spid="48"/>
                                        </p:tgtEl>
                                      </p:cBhvr>
                                    </p:animEffect>
                                    <p:set>
                                      <p:cBhvr>
                                        <p:cTn id="169" dur="1" fill="hold">
                                          <p:stCondLst>
                                            <p:cond delay="499"/>
                                          </p:stCondLst>
                                        </p:cTn>
                                        <p:tgtEl>
                                          <p:spTgt spid="48"/>
                                        </p:tgtEl>
                                        <p:attrNameLst>
                                          <p:attrName>style.visibility</p:attrName>
                                        </p:attrNameLst>
                                      </p:cBhvr>
                                      <p:to>
                                        <p:strVal val="hidden"/>
                                      </p:to>
                                    </p:set>
                                  </p:childTnLst>
                                </p:cTn>
                              </p:par>
                              <p:par>
                                <p:cTn id="170" presetID="10" presetClass="exit" presetSubtype="0" fill="hold" grpId="1" nodeType="withEffect">
                                  <p:stCondLst>
                                    <p:cond delay="6250"/>
                                  </p:stCondLst>
                                  <p:childTnLst>
                                    <p:animEffect transition="out" filter="fade">
                                      <p:cBhvr>
                                        <p:cTn id="171" dur="500"/>
                                        <p:tgtEl>
                                          <p:spTgt spid="45"/>
                                        </p:tgtEl>
                                      </p:cBhvr>
                                    </p:animEffect>
                                    <p:set>
                                      <p:cBhvr>
                                        <p:cTn id="172" dur="1" fill="hold">
                                          <p:stCondLst>
                                            <p:cond delay="499"/>
                                          </p:stCondLst>
                                        </p:cTn>
                                        <p:tgtEl>
                                          <p:spTgt spid="45"/>
                                        </p:tgtEl>
                                        <p:attrNameLst>
                                          <p:attrName>style.visibility</p:attrName>
                                        </p:attrNameLst>
                                      </p:cBhvr>
                                      <p:to>
                                        <p:strVal val="hidden"/>
                                      </p:to>
                                    </p:set>
                                  </p:childTnLst>
                                </p:cTn>
                              </p:par>
                              <p:par>
                                <p:cTn id="173" presetID="10" presetClass="entr" presetSubtype="0" fill="hold" grpId="0" nodeType="withEffect">
                                  <p:stCondLst>
                                    <p:cond delay="5400"/>
                                  </p:stCondLst>
                                  <p:childTnLst>
                                    <p:set>
                                      <p:cBhvr>
                                        <p:cTn id="174" dur="1" fill="hold">
                                          <p:stCondLst>
                                            <p:cond delay="0"/>
                                          </p:stCondLst>
                                        </p:cTn>
                                        <p:tgtEl>
                                          <p:spTgt spid="24"/>
                                        </p:tgtEl>
                                        <p:attrNameLst>
                                          <p:attrName>style.visibility</p:attrName>
                                        </p:attrNameLst>
                                      </p:cBhvr>
                                      <p:to>
                                        <p:strVal val="visible"/>
                                      </p:to>
                                    </p:set>
                                    <p:animEffect transition="in" filter="fade">
                                      <p:cBhvr>
                                        <p:cTn id="175" dur="500"/>
                                        <p:tgtEl>
                                          <p:spTgt spid="24"/>
                                        </p:tgtEl>
                                      </p:cBhvr>
                                    </p:animEffect>
                                  </p:childTnLst>
                                </p:cTn>
                              </p:par>
                              <p:par>
                                <p:cTn id="176" presetID="0" presetClass="path" presetSubtype="0" accel="50000" decel="50000" fill="hold" grpId="1" nodeType="withEffect">
                                  <p:stCondLst>
                                    <p:cond delay="5400"/>
                                  </p:stCondLst>
                                  <p:childTnLst>
                                    <p:animMotion origin="layout" path="M -5.55556E-7 -4.16281E-6 L 0.09375 -0.00185 L 0.21024 0.00209 L 0.28958 0.0081 L 0.34462 0.01434 L 0.35608 0.02637 L 0.34948 0.04256 " pathEditMode="relative" rAng="0" ptsTypes="AAAAAAA">
                                      <p:cBhvr>
                                        <p:cTn id="177" dur="2000" fill="hold"/>
                                        <p:tgtEl>
                                          <p:spTgt spid="24"/>
                                        </p:tgtEl>
                                        <p:attrNameLst>
                                          <p:attrName>ppt_x</p:attrName>
                                          <p:attrName>ppt_y</p:attrName>
                                        </p:attrNameLst>
                                      </p:cBhvr>
                                      <p:rCtr x="17795" y="2035"/>
                                    </p:animMotion>
                                  </p:childTnLst>
                                </p:cTn>
                              </p:par>
                              <p:par>
                                <p:cTn id="178" presetID="8" presetClass="emph" presetSubtype="0" fill="hold" grpId="2" nodeType="withEffect">
                                  <p:stCondLst>
                                    <p:cond delay="6900"/>
                                  </p:stCondLst>
                                  <p:childTnLst>
                                    <p:animRot by="5400000">
                                      <p:cBhvr>
                                        <p:cTn id="179" dur="150" fill="hold"/>
                                        <p:tgtEl>
                                          <p:spTgt spid="24"/>
                                        </p:tgtEl>
                                        <p:attrNameLst>
                                          <p:attrName>r</p:attrName>
                                        </p:attrNameLst>
                                      </p:cBhvr>
                                    </p:animRot>
                                  </p:childTnLst>
                                </p:cTn>
                              </p:par>
                              <p:par>
                                <p:cTn id="180" presetID="10" presetClass="exit" presetSubtype="0" fill="hold" grpId="3" nodeType="withEffect">
                                  <p:stCondLst>
                                    <p:cond delay="7400"/>
                                  </p:stCondLst>
                                  <p:childTnLst>
                                    <p:animEffect transition="out" filter="fade">
                                      <p:cBhvr>
                                        <p:cTn id="181" dur="500"/>
                                        <p:tgtEl>
                                          <p:spTgt spid="24"/>
                                        </p:tgtEl>
                                      </p:cBhvr>
                                    </p:animEffect>
                                    <p:set>
                                      <p:cBhvr>
                                        <p:cTn id="182" dur="1" fill="hold">
                                          <p:stCondLst>
                                            <p:cond delay="499"/>
                                          </p:stCondLst>
                                        </p:cTn>
                                        <p:tgtEl>
                                          <p:spTgt spid="24"/>
                                        </p:tgtEl>
                                        <p:attrNameLst>
                                          <p:attrName>style.visibility</p:attrName>
                                        </p:attrNameLst>
                                      </p:cBhvr>
                                      <p:to>
                                        <p:strVal val="hidden"/>
                                      </p:to>
                                    </p:set>
                                  </p:childTnLst>
                                </p:cTn>
                              </p:par>
                              <p:par>
                                <p:cTn id="183" presetID="22" presetClass="entr" presetSubtype="1" fill="hold" nodeType="withEffect">
                                  <p:stCondLst>
                                    <p:cond delay="7400"/>
                                  </p:stCondLst>
                                  <p:childTnLst>
                                    <p:set>
                                      <p:cBhvr>
                                        <p:cTn id="184" dur="1" fill="hold">
                                          <p:stCondLst>
                                            <p:cond delay="0"/>
                                          </p:stCondLst>
                                        </p:cTn>
                                        <p:tgtEl>
                                          <p:spTgt spid="51"/>
                                        </p:tgtEl>
                                        <p:attrNameLst>
                                          <p:attrName>style.visibility</p:attrName>
                                        </p:attrNameLst>
                                      </p:cBhvr>
                                      <p:to>
                                        <p:strVal val="visible"/>
                                      </p:to>
                                    </p:set>
                                    <p:animEffect transition="in" filter="wipe(up)">
                                      <p:cBhvr>
                                        <p:cTn id="185" dur="500"/>
                                        <p:tgtEl>
                                          <p:spTgt spid="51"/>
                                        </p:tgtEl>
                                      </p:cBhvr>
                                    </p:animEffect>
                                  </p:childTnLst>
                                </p:cTn>
                              </p:par>
                              <p:par>
                                <p:cTn id="186" presetID="22" presetClass="entr" presetSubtype="1" fill="hold" nodeType="withEffect">
                                  <p:stCondLst>
                                    <p:cond delay="7400"/>
                                  </p:stCondLst>
                                  <p:childTnLst>
                                    <p:set>
                                      <p:cBhvr>
                                        <p:cTn id="187" dur="1" fill="hold">
                                          <p:stCondLst>
                                            <p:cond delay="0"/>
                                          </p:stCondLst>
                                        </p:cTn>
                                        <p:tgtEl>
                                          <p:spTgt spid="50"/>
                                        </p:tgtEl>
                                        <p:attrNameLst>
                                          <p:attrName>style.visibility</p:attrName>
                                        </p:attrNameLst>
                                      </p:cBhvr>
                                      <p:to>
                                        <p:strVal val="visible"/>
                                      </p:to>
                                    </p:set>
                                    <p:animEffect transition="in" filter="wipe(up)">
                                      <p:cBhvr>
                                        <p:cTn id="188" dur="500"/>
                                        <p:tgtEl>
                                          <p:spTgt spid="50"/>
                                        </p:tgtEl>
                                      </p:cBhvr>
                                    </p:animEffect>
                                  </p:childTnLst>
                                </p:cTn>
                              </p:par>
                              <p:par>
                                <p:cTn id="189" presetID="22" presetClass="entr" presetSubtype="1" fill="hold" nodeType="withEffect">
                                  <p:stCondLst>
                                    <p:cond delay="7400"/>
                                  </p:stCondLst>
                                  <p:childTnLst>
                                    <p:set>
                                      <p:cBhvr>
                                        <p:cTn id="190" dur="1" fill="hold">
                                          <p:stCondLst>
                                            <p:cond delay="0"/>
                                          </p:stCondLst>
                                        </p:cTn>
                                        <p:tgtEl>
                                          <p:spTgt spid="52"/>
                                        </p:tgtEl>
                                        <p:attrNameLst>
                                          <p:attrName>style.visibility</p:attrName>
                                        </p:attrNameLst>
                                      </p:cBhvr>
                                      <p:to>
                                        <p:strVal val="visible"/>
                                      </p:to>
                                    </p:set>
                                    <p:animEffect transition="in" filter="wipe(up)">
                                      <p:cBhvr>
                                        <p:cTn id="191" dur="500"/>
                                        <p:tgtEl>
                                          <p:spTgt spid="52"/>
                                        </p:tgtEl>
                                      </p:cBhvr>
                                    </p:animEffect>
                                  </p:childTnLst>
                                </p:cTn>
                              </p:par>
                              <p:par>
                                <p:cTn id="192" presetID="22" presetClass="entr" presetSubtype="1" fill="hold" grpId="0" nodeType="withEffect">
                                  <p:stCondLst>
                                    <p:cond delay="7400"/>
                                  </p:stCondLst>
                                  <p:childTnLst>
                                    <p:set>
                                      <p:cBhvr>
                                        <p:cTn id="193" dur="1" fill="hold">
                                          <p:stCondLst>
                                            <p:cond delay="0"/>
                                          </p:stCondLst>
                                        </p:cTn>
                                        <p:tgtEl>
                                          <p:spTgt spid="49"/>
                                        </p:tgtEl>
                                        <p:attrNameLst>
                                          <p:attrName>style.visibility</p:attrName>
                                        </p:attrNameLst>
                                      </p:cBhvr>
                                      <p:to>
                                        <p:strVal val="visible"/>
                                      </p:to>
                                    </p:set>
                                    <p:animEffect transition="in" filter="wipe(up)">
                                      <p:cBhvr>
                                        <p:cTn id="194" dur="500"/>
                                        <p:tgtEl>
                                          <p:spTgt spid="49"/>
                                        </p:tgtEl>
                                      </p:cBhvr>
                                    </p:animEffect>
                                  </p:childTnLst>
                                </p:cTn>
                              </p:par>
                              <p:par>
                                <p:cTn id="195" presetID="10" presetClass="exit" presetSubtype="0" fill="hold" nodeType="withEffect">
                                  <p:stCondLst>
                                    <p:cond delay="8250"/>
                                  </p:stCondLst>
                                  <p:childTnLst>
                                    <p:animEffect transition="out" filter="fade">
                                      <p:cBhvr>
                                        <p:cTn id="196" dur="500"/>
                                        <p:tgtEl>
                                          <p:spTgt spid="51"/>
                                        </p:tgtEl>
                                      </p:cBhvr>
                                    </p:animEffect>
                                    <p:set>
                                      <p:cBhvr>
                                        <p:cTn id="197" dur="1" fill="hold">
                                          <p:stCondLst>
                                            <p:cond delay="499"/>
                                          </p:stCondLst>
                                        </p:cTn>
                                        <p:tgtEl>
                                          <p:spTgt spid="51"/>
                                        </p:tgtEl>
                                        <p:attrNameLst>
                                          <p:attrName>style.visibility</p:attrName>
                                        </p:attrNameLst>
                                      </p:cBhvr>
                                      <p:to>
                                        <p:strVal val="hidden"/>
                                      </p:to>
                                    </p:set>
                                  </p:childTnLst>
                                </p:cTn>
                              </p:par>
                              <p:par>
                                <p:cTn id="198" presetID="10" presetClass="exit" presetSubtype="0" fill="hold" nodeType="withEffect">
                                  <p:stCondLst>
                                    <p:cond delay="8250"/>
                                  </p:stCondLst>
                                  <p:childTnLst>
                                    <p:animEffect transition="out" filter="fade">
                                      <p:cBhvr>
                                        <p:cTn id="199" dur="500"/>
                                        <p:tgtEl>
                                          <p:spTgt spid="50"/>
                                        </p:tgtEl>
                                      </p:cBhvr>
                                    </p:animEffect>
                                    <p:set>
                                      <p:cBhvr>
                                        <p:cTn id="200" dur="1" fill="hold">
                                          <p:stCondLst>
                                            <p:cond delay="499"/>
                                          </p:stCondLst>
                                        </p:cTn>
                                        <p:tgtEl>
                                          <p:spTgt spid="50"/>
                                        </p:tgtEl>
                                        <p:attrNameLst>
                                          <p:attrName>style.visibility</p:attrName>
                                        </p:attrNameLst>
                                      </p:cBhvr>
                                      <p:to>
                                        <p:strVal val="hidden"/>
                                      </p:to>
                                    </p:set>
                                  </p:childTnLst>
                                </p:cTn>
                              </p:par>
                              <p:par>
                                <p:cTn id="201" presetID="10" presetClass="exit" presetSubtype="0" fill="hold" nodeType="withEffect">
                                  <p:stCondLst>
                                    <p:cond delay="8250"/>
                                  </p:stCondLst>
                                  <p:childTnLst>
                                    <p:animEffect transition="out" filter="fade">
                                      <p:cBhvr>
                                        <p:cTn id="202" dur="500"/>
                                        <p:tgtEl>
                                          <p:spTgt spid="52"/>
                                        </p:tgtEl>
                                      </p:cBhvr>
                                    </p:animEffect>
                                    <p:set>
                                      <p:cBhvr>
                                        <p:cTn id="203" dur="1" fill="hold">
                                          <p:stCondLst>
                                            <p:cond delay="499"/>
                                          </p:stCondLst>
                                        </p:cTn>
                                        <p:tgtEl>
                                          <p:spTgt spid="52"/>
                                        </p:tgtEl>
                                        <p:attrNameLst>
                                          <p:attrName>style.visibility</p:attrName>
                                        </p:attrNameLst>
                                      </p:cBhvr>
                                      <p:to>
                                        <p:strVal val="hidden"/>
                                      </p:to>
                                    </p:set>
                                  </p:childTnLst>
                                </p:cTn>
                              </p:par>
                              <p:par>
                                <p:cTn id="204" presetID="10" presetClass="exit" presetSubtype="0" fill="hold" grpId="1" nodeType="withEffect">
                                  <p:stCondLst>
                                    <p:cond delay="8250"/>
                                  </p:stCondLst>
                                  <p:childTnLst>
                                    <p:animEffect transition="out" filter="fade">
                                      <p:cBhvr>
                                        <p:cTn id="205" dur="500"/>
                                        <p:tgtEl>
                                          <p:spTgt spid="49"/>
                                        </p:tgtEl>
                                      </p:cBhvr>
                                    </p:animEffect>
                                    <p:set>
                                      <p:cBhvr>
                                        <p:cTn id="206" dur="1" fill="hold">
                                          <p:stCondLst>
                                            <p:cond delay="499"/>
                                          </p:stCondLst>
                                        </p:cTn>
                                        <p:tgtEl>
                                          <p:spTgt spid="49"/>
                                        </p:tgtEl>
                                        <p:attrNameLst>
                                          <p:attrName>style.visibility</p:attrName>
                                        </p:attrNameLst>
                                      </p:cBhvr>
                                      <p:to>
                                        <p:strVal val="hidden"/>
                                      </p:to>
                                    </p:set>
                                  </p:childTnLst>
                                </p:cTn>
                              </p:par>
                              <p:par>
                                <p:cTn id="207" presetID="10" presetClass="entr" presetSubtype="0" fill="hold" grpId="0" nodeType="withEffect">
                                  <p:stCondLst>
                                    <p:cond delay="6900"/>
                                  </p:stCondLst>
                                  <p:childTnLst>
                                    <p:set>
                                      <p:cBhvr>
                                        <p:cTn id="208" dur="1" fill="hold">
                                          <p:stCondLst>
                                            <p:cond delay="0"/>
                                          </p:stCondLst>
                                        </p:cTn>
                                        <p:tgtEl>
                                          <p:spTgt spid="25"/>
                                        </p:tgtEl>
                                        <p:attrNameLst>
                                          <p:attrName>style.visibility</p:attrName>
                                        </p:attrNameLst>
                                      </p:cBhvr>
                                      <p:to>
                                        <p:strVal val="visible"/>
                                      </p:to>
                                    </p:set>
                                    <p:animEffect transition="in" filter="fade">
                                      <p:cBhvr>
                                        <p:cTn id="209" dur="500"/>
                                        <p:tgtEl>
                                          <p:spTgt spid="25"/>
                                        </p:tgtEl>
                                      </p:cBhvr>
                                    </p:animEffect>
                                  </p:childTnLst>
                                </p:cTn>
                              </p:par>
                              <p:par>
                                <p:cTn id="210" presetID="0" presetClass="path" presetSubtype="0" accel="50000" decel="50000" fill="hold" grpId="1" nodeType="withEffect">
                                  <p:stCondLst>
                                    <p:cond delay="6900"/>
                                  </p:stCondLst>
                                  <p:childTnLst>
                                    <p:animMotion origin="layout" path="M 1.94444E-6 2.36994E-6 L 0.08785 -0.00185 L 0.19687 0.00208 L 0.27118 0.00809 L 0.32274 0.01433 L 0.33333 0.02636 L 0.32726 0.04254 " pathEditMode="relative" rAng="0" ptsTypes="AAAAAAA">
                                      <p:cBhvr>
                                        <p:cTn id="211" dur="2000" fill="hold"/>
                                        <p:tgtEl>
                                          <p:spTgt spid="25"/>
                                        </p:tgtEl>
                                        <p:attrNameLst>
                                          <p:attrName>ppt_x</p:attrName>
                                          <p:attrName>ppt_y</p:attrName>
                                        </p:attrNameLst>
                                      </p:cBhvr>
                                      <p:rCtr x="16667" y="2035"/>
                                    </p:animMotion>
                                  </p:childTnLst>
                                </p:cTn>
                              </p:par>
                              <p:par>
                                <p:cTn id="212" presetID="8" presetClass="emph" presetSubtype="0" fill="hold" grpId="2" nodeType="withEffect">
                                  <p:stCondLst>
                                    <p:cond delay="8300"/>
                                  </p:stCondLst>
                                  <p:childTnLst>
                                    <p:animRot by="5400000">
                                      <p:cBhvr>
                                        <p:cTn id="213" dur="400" fill="hold"/>
                                        <p:tgtEl>
                                          <p:spTgt spid="25"/>
                                        </p:tgtEl>
                                        <p:attrNameLst>
                                          <p:attrName>r</p:attrName>
                                        </p:attrNameLst>
                                      </p:cBhvr>
                                    </p:animRot>
                                  </p:childTnLst>
                                </p:cTn>
                              </p:par>
                              <p:par>
                                <p:cTn id="214" presetID="10" presetClass="exit" presetSubtype="0" fill="hold" grpId="3" nodeType="withEffect">
                                  <p:stCondLst>
                                    <p:cond delay="8900"/>
                                  </p:stCondLst>
                                  <p:childTnLst>
                                    <p:animEffect transition="out" filter="fade">
                                      <p:cBhvr>
                                        <p:cTn id="215" dur="500"/>
                                        <p:tgtEl>
                                          <p:spTgt spid="25"/>
                                        </p:tgtEl>
                                      </p:cBhvr>
                                    </p:animEffect>
                                    <p:set>
                                      <p:cBhvr>
                                        <p:cTn id="216" dur="1" fill="hold">
                                          <p:stCondLst>
                                            <p:cond delay="499"/>
                                          </p:stCondLst>
                                        </p:cTn>
                                        <p:tgtEl>
                                          <p:spTgt spid="25"/>
                                        </p:tgtEl>
                                        <p:attrNameLst>
                                          <p:attrName>style.visibility</p:attrName>
                                        </p:attrNameLst>
                                      </p:cBhvr>
                                      <p:to>
                                        <p:strVal val="hidden"/>
                                      </p:to>
                                    </p:set>
                                  </p:childTnLst>
                                </p:cTn>
                              </p:par>
                              <p:par>
                                <p:cTn id="217" presetID="22" presetClass="entr" presetSubtype="1" fill="hold" nodeType="withEffect">
                                  <p:stCondLst>
                                    <p:cond delay="8900"/>
                                  </p:stCondLst>
                                  <p:childTnLst>
                                    <p:set>
                                      <p:cBhvr>
                                        <p:cTn id="218" dur="1" fill="hold">
                                          <p:stCondLst>
                                            <p:cond delay="0"/>
                                          </p:stCondLst>
                                        </p:cTn>
                                        <p:tgtEl>
                                          <p:spTgt spid="55"/>
                                        </p:tgtEl>
                                        <p:attrNameLst>
                                          <p:attrName>style.visibility</p:attrName>
                                        </p:attrNameLst>
                                      </p:cBhvr>
                                      <p:to>
                                        <p:strVal val="visible"/>
                                      </p:to>
                                    </p:set>
                                    <p:animEffect transition="in" filter="wipe(up)">
                                      <p:cBhvr>
                                        <p:cTn id="219" dur="500"/>
                                        <p:tgtEl>
                                          <p:spTgt spid="55"/>
                                        </p:tgtEl>
                                      </p:cBhvr>
                                    </p:animEffect>
                                  </p:childTnLst>
                                </p:cTn>
                              </p:par>
                              <p:par>
                                <p:cTn id="220" presetID="22" presetClass="entr" presetSubtype="1" fill="hold" nodeType="withEffect">
                                  <p:stCondLst>
                                    <p:cond delay="8900"/>
                                  </p:stCondLst>
                                  <p:childTnLst>
                                    <p:set>
                                      <p:cBhvr>
                                        <p:cTn id="221" dur="1" fill="hold">
                                          <p:stCondLst>
                                            <p:cond delay="0"/>
                                          </p:stCondLst>
                                        </p:cTn>
                                        <p:tgtEl>
                                          <p:spTgt spid="54"/>
                                        </p:tgtEl>
                                        <p:attrNameLst>
                                          <p:attrName>style.visibility</p:attrName>
                                        </p:attrNameLst>
                                      </p:cBhvr>
                                      <p:to>
                                        <p:strVal val="visible"/>
                                      </p:to>
                                    </p:set>
                                    <p:animEffect transition="in" filter="wipe(up)">
                                      <p:cBhvr>
                                        <p:cTn id="222" dur="500"/>
                                        <p:tgtEl>
                                          <p:spTgt spid="54"/>
                                        </p:tgtEl>
                                      </p:cBhvr>
                                    </p:animEffect>
                                  </p:childTnLst>
                                </p:cTn>
                              </p:par>
                              <p:par>
                                <p:cTn id="223" presetID="22" presetClass="entr" presetSubtype="1" fill="hold" nodeType="withEffect">
                                  <p:stCondLst>
                                    <p:cond delay="8900"/>
                                  </p:stCondLst>
                                  <p:childTnLst>
                                    <p:set>
                                      <p:cBhvr>
                                        <p:cTn id="224" dur="1" fill="hold">
                                          <p:stCondLst>
                                            <p:cond delay="0"/>
                                          </p:stCondLst>
                                        </p:cTn>
                                        <p:tgtEl>
                                          <p:spTgt spid="56"/>
                                        </p:tgtEl>
                                        <p:attrNameLst>
                                          <p:attrName>style.visibility</p:attrName>
                                        </p:attrNameLst>
                                      </p:cBhvr>
                                      <p:to>
                                        <p:strVal val="visible"/>
                                      </p:to>
                                    </p:set>
                                    <p:animEffect transition="in" filter="wipe(up)">
                                      <p:cBhvr>
                                        <p:cTn id="225" dur="500"/>
                                        <p:tgtEl>
                                          <p:spTgt spid="56"/>
                                        </p:tgtEl>
                                      </p:cBhvr>
                                    </p:animEffect>
                                  </p:childTnLst>
                                </p:cTn>
                              </p:par>
                              <p:par>
                                <p:cTn id="226" presetID="22" presetClass="entr" presetSubtype="1" fill="hold" grpId="0" nodeType="withEffect">
                                  <p:stCondLst>
                                    <p:cond delay="8900"/>
                                  </p:stCondLst>
                                  <p:childTnLst>
                                    <p:set>
                                      <p:cBhvr>
                                        <p:cTn id="227" dur="1" fill="hold">
                                          <p:stCondLst>
                                            <p:cond delay="0"/>
                                          </p:stCondLst>
                                        </p:cTn>
                                        <p:tgtEl>
                                          <p:spTgt spid="53"/>
                                        </p:tgtEl>
                                        <p:attrNameLst>
                                          <p:attrName>style.visibility</p:attrName>
                                        </p:attrNameLst>
                                      </p:cBhvr>
                                      <p:to>
                                        <p:strVal val="visible"/>
                                      </p:to>
                                    </p:set>
                                    <p:animEffect transition="in" filter="wipe(up)">
                                      <p:cBhvr>
                                        <p:cTn id="228" dur="500"/>
                                        <p:tgtEl>
                                          <p:spTgt spid="53"/>
                                        </p:tgtEl>
                                      </p:cBhvr>
                                    </p:animEffect>
                                  </p:childTnLst>
                                </p:cTn>
                              </p:par>
                              <p:par>
                                <p:cTn id="229" presetID="10" presetClass="exit" presetSubtype="0" fill="hold" nodeType="withEffect">
                                  <p:stCondLst>
                                    <p:cond delay="9750"/>
                                  </p:stCondLst>
                                  <p:childTnLst>
                                    <p:animEffect transition="out" filter="fade">
                                      <p:cBhvr>
                                        <p:cTn id="230" dur="500"/>
                                        <p:tgtEl>
                                          <p:spTgt spid="55"/>
                                        </p:tgtEl>
                                      </p:cBhvr>
                                    </p:animEffect>
                                    <p:set>
                                      <p:cBhvr>
                                        <p:cTn id="231" dur="1" fill="hold">
                                          <p:stCondLst>
                                            <p:cond delay="499"/>
                                          </p:stCondLst>
                                        </p:cTn>
                                        <p:tgtEl>
                                          <p:spTgt spid="55"/>
                                        </p:tgtEl>
                                        <p:attrNameLst>
                                          <p:attrName>style.visibility</p:attrName>
                                        </p:attrNameLst>
                                      </p:cBhvr>
                                      <p:to>
                                        <p:strVal val="hidden"/>
                                      </p:to>
                                    </p:set>
                                  </p:childTnLst>
                                </p:cTn>
                              </p:par>
                              <p:par>
                                <p:cTn id="232" presetID="10" presetClass="exit" presetSubtype="0" fill="hold" nodeType="withEffect">
                                  <p:stCondLst>
                                    <p:cond delay="9750"/>
                                  </p:stCondLst>
                                  <p:childTnLst>
                                    <p:animEffect transition="out" filter="fade">
                                      <p:cBhvr>
                                        <p:cTn id="233" dur="500"/>
                                        <p:tgtEl>
                                          <p:spTgt spid="54"/>
                                        </p:tgtEl>
                                      </p:cBhvr>
                                    </p:animEffect>
                                    <p:set>
                                      <p:cBhvr>
                                        <p:cTn id="234" dur="1" fill="hold">
                                          <p:stCondLst>
                                            <p:cond delay="499"/>
                                          </p:stCondLst>
                                        </p:cTn>
                                        <p:tgtEl>
                                          <p:spTgt spid="54"/>
                                        </p:tgtEl>
                                        <p:attrNameLst>
                                          <p:attrName>style.visibility</p:attrName>
                                        </p:attrNameLst>
                                      </p:cBhvr>
                                      <p:to>
                                        <p:strVal val="hidden"/>
                                      </p:to>
                                    </p:set>
                                  </p:childTnLst>
                                </p:cTn>
                              </p:par>
                              <p:par>
                                <p:cTn id="235" presetID="10" presetClass="exit" presetSubtype="0" fill="hold" nodeType="withEffect">
                                  <p:stCondLst>
                                    <p:cond delay="9750"/>
                                  </p:stCondLst>
                                  <p:childTnLst>
                                    <p:animEffect transition="out" filter="fade">
                                      <p:cBhvr>
                                        <p:cTn id="236" dur="500"/>
                                        <p:tgtEl>
                                          <p:spTgt spid="56"/>
                                        </p:tgtEl>
                                      </p:cBhvr>
                                    </p:animEffect>
                                    <p:set>
                                      <p:cBhvr>
                                        <p:cTn id="237" dur="1" fill="hold">
                                          <p:stCondLst>
                                            <p:cond delay="499"/>
                                          </p:stCondLst>
                                        </p:cTn>
                                        <p:tgtEl>
                                          <p:spTgt spid="56"/>
                                        </p:tgtEl>
                                        <p:attrNameLst>
                                          <p:attrName>style.visibility</p:attrName>
                                        </p:attrNameLst>
                                      </p:cBhvr>
                                      <p:to>
                                        <p:strVal val="hidden"/>
                                      </p:to>
                                    </p:set>
                                  </p:childTnLst>
                                </p:cTn>
                              </p:par>
                              <p:par>
                                <p:cTn id="238" presetID="10" presetClass="exit" presetSubtype="0" fill="hold" grpId="1" nodeType="withEffect">
                                  <p:stCondLst>
                                    <p:cond delay="9750"/>
                                  </p:stCondLst>
                                  <p:childTnLst>
                                    <p:animEffect transition="out" filter="fade">
                                      <p:cBhvr>
                                        <p:cTn id="239" dur="500"/>
                                        <p:tgtEl>
                                          <p:spTgt spid="53"/>
                                        </p:tgtEl>
                                      </p:cBhvr>
                                    </p:animEffect>
                                    <p:set>
                                      <p:cBhvr>
                                        <p:cTn id="240" dur="1" fill="hold">
                                          <p:stCondLst>
                                            <p:cond delay="499"/>
                                          </p:stCondLst>
                                        </p:cTn>
                                        <p:tgtEl>
                                          <p:spTgt spid="53"/>
                                        </p:tgtEl>
                                        <p:attrNameLst>
                                          <p:attrName>style.visibility</p:attrName>
                                        </p:attrNameLst>
                                      </p:cBhvr>
                                      <p:to>
                                        <p:strVal val="hidden"/>
                                      </p:to>
                                    </p:set>
                                  </p:childTnLst>
                                </p:cTn>
                              </p:par>
                              <p:par>
                                <p:cTn id="241" presetID="10" presetClass="entr" presetSubtype="0" fill="hold" grpId="0" nodeType="withEffect">
                                  <p:stCondLst>
                                    <p:cond delay="8900"/>
                                  </p:stCondLst>
                                  <p:childTnLst>
                                    <p:set>
                                      <p:cBhvr>
                                        <p:cTn id="242" dur="1" fill="hold">
                                          <p:stCondLst>
                                            <p:cond delay="0"/>
                                          </p:stCondLst>
                                        </p:cTn>
                                        <p:tgtEl>
                                          <p:spTgt spid="26"/>
                                        </p:tgtEl>
                                        <p:attrNameLst>
                                          <p:attrName>style.visibility</p:attrName>
                                        </p:attrNameLst>
                                      </p:cBhvr>
                                      <p:to>
                                        <p:strVal val="visible"/>
                                      </p:to>
                                    </p:set>
                                    <p:animEffect transition="in" filter="fade">
                                      <p:cBhvr>
                                        <p:cTn id="243" dur="500"/>
                                        <p:tgtEl>
                                          <p:spTgt spid="26"/>
                                        </p:tgtEl>
                                      </p:cBhvr>
                                    </p:animEffect>
                                  </p:childTnLst>
                                </p:cTn>
                              </p:par>
                              <p:par>
                                <p:cTn id="244" presetID="0" presetClass="path" presetSubtype="0" accel="50000" decel="50000" fill="hold" grpId="1" nodeType="withEffect">
                                  <p:stCondLst>
                                    <p:cond delay="8900"/>
                                  </p:stCondLst>
                                  <p:childTnLst>
                                    <p:animMotion origin="layout" path="M 1.94444E-6 2.36994E-6 L 0.08785 -0.00185 L 0.19687 0.00208 L 0.27118 0.00809 L 0.32274 0.01433 L 0.33333 0.02636 L 0.32726 0.04254 " pathEditMode="relative" rAng="0" ptsTypes="AAAAAAA">
                                      <p:cBhvr>
                                        <p:cTn id="245" dur="2000" fill="hold"/>
                                        <p:tgtEl>
                                          <p:spTgt spid="26"/>
                                        </p:tgtEl>
                                        <p:attrNameLst>
                                          <p:attrName>ppt_x</p:attrName>
                                          <p:attrName>ppt_y</p:attrName>
                                        </p:attrNameLst>
                                      </p:cBhvr>
                                      <p:rCtr x="16667" y="2035"/>
                                    </p:animMotion>
                                  </p:childTnLst>
                                </p:cTn>
                              </p:par>
                              <p:par>
                                <p:cTn id="246" presetID="8" presetClass="emph" presetSubtype="0" fill="hold" grpId="2" nodeType="withEffect">
                                  <p:stCondLst>
                                    <p:cond delay="10300"/>
                                  </p:stCondLst>
                                  <p:childTnLst>
                                    <p:animRot by="5400000">
                                      <p:cBhvr>
                                        <p:cTn id="247" dur="300" fill="hold"/>
                                        <p:tgtEl>
                                          <p:spTgt spid="26"/>
                                        </p:tgtEl>
                                        <p:attrNameLst>
                                          <p:attrName>r</p:attrName>
                                        </p:attrNameLst>
                                      </p:cBhvr>
                                    </p:animRot>
                                  </p:childTnLst>
                                </p:cTn>
                              </p:par>
                              <p:par>
                                <p:cTn id="248" presetID="10" presetClass="exit" presetSubtype="0" fill="hold" grpId="3" nodeType="withEffect">
                                  <p:stCondLst>
                                    <p:cond delay="10800"/>
                                  </p:stCondLst>
                                  <p:childTnLst>
                                    <p:animEffect transition="out" filter="fade">
                                      <p:cBhvr>
                                        <p:cTn id="249" dur="500"/>
                                        <p:tgtEl>
                                          <p:spTgt spid="26"/>
                                        </p:tgtEl>
                                      </p:cBhvr>
                                    </p:animEffect>
                                    <p:set>
                                      <p:cBhvr>
                                        <p:cTn id="250" dur="1" fill="hold">
                                          <p:stCondLst>
                                            <p:cond delay="499"/>
                                          </p:stCondLst>
                                        </p:cTn>
                                        <p:tgtEl>
                                          <p:spTgt spid="26"/>
                                        </p:tgtEl>
                                        <p:attrNameLst>
                                          <p:attrName>style.visibility</p:attrName>
                                        </p:attrNameLst>
                                      </p:cBhvr>
                                      <p:to>
                                        <p:strVal val="hidden"/>
                                      </p:to>
                                    </p:set>
                                  </p:childTnLst>
                                </p:cTn>
                              </p:par>
                              <p:par>
                                <p:cTn id="251" presetID="22" presetClass="entr" presetSubtype="1" fill="hold" nodeType="withEffect">
                                  <p:stCondLst>
                                    <p:cond delay="10800"/>
                                  </p:stCondLst>
                                  <p:childTnLst>
                                    <p:set>
                                      <p:cBhvr>
                                        <p:cTn id="252" dur="1" fill="hold">
                                          <p:stCondLst>
                                            <p:cond delay="0"/>
                                          </p:stCondLst>
                                        </p:cTn>
                                        <p:tgtEl>
                                          <p:spTgt spid="59"/>
                                        </p:tgtEl>
                                        <p:attrNameLst>
                                          <p:attrName>style.visibility</p:attrName>
                                        </p:attrNameLst>
                                      </p:cBhvr>
                                      <p:to>
                                        <p:strVal val="visible"/>
                                      </p:to>
                                    </p:set>
                                    <p:animEffect transition="in" filter="wipe(up)">
                                      <p:cBhvr>
                                        <p:cTn id="253" dur="500"/>
                                        <p:tgtEl>
                                          <p:spTgt spid="59"/>
                                        </p:tgtEl>
                                      </p:cBhvr>
                                    </p:animEffect>
                                  </p:childTnLst>
                                </p:cTn>
                              </p:par>
                              <p:par>
                                <p:cTn id="254" presetID="22" presetClass="entr" presetSubtype="1" fill="hold" nodeType="withEffect">
                                  <p:stCondLst>
                                    <p:cond delay="10800"/>
                                  </p:stCondLst>
                                  <p:childTnLst>
                                    <p:set>
                                      <p:cBhvr>
                                        <p:cTn id="255" dur="1" fill="hold">
                                          <p:stCondLst>
                                            <p:cond delay="0"/>
                                          </p:stCondLst>
                                        </p:cTn>
                                        <p:tgtEl>
                                          <p:spTgt spid="58"/>
                                        </p:tgtEl>
                                        <p:attrNameLst>
                                          <p:attrName>style.visibility</p:attrName>
                                        </p:attrNameLst>
                                      </p:cBhvr>
                                      <p:to>
                                        <p:strVal val="visible"/>
                                      </p:to>
                                    </p:set>
                                    <p:animEffect transition="in" filter="wipe(up)">
                                      <p:cBhvr>
                                        <p:cTn id="256" dur="500"/>
                                        <p:tgtEl>
                                          <p:spTgt spid="58"/>
                                        </p:tgtEl>
                                      </p:cBhvr>
                                    </p:animEffect>
                                  </p:childTnLst>
                                </p:cTn>
                              </p:par>
                              <p:par>
                                <p:cTn id="257" presetID="22" presetClass="entr" presetSubtype="1" fill="hold" nodeType="withEffect">
                                  <p:stCondLst>
                                    <p:cond delay="10800"/>
                                  </p:stCondLst>
                                  <p:childTnLst>
                                    <p:set>
                                      <p:cBhvr>
                                        <p:cTn id="258" dur="1" fill="hold">
                                          <p:stCondLst>
                                            <p:cond delay="0"/>
                                          </p:stCondLst>
                                        </p:cTn>
                                        <p:tgtEl>
                                          <p:spTgt spid="60"/>
                                        </p:tgtEl>
                                        <p:attrNameLst>
                                          <p:attrName>style.visibility</p:attrName>
                                        </p:attrNameLst>
                                      </p:cBhvr>
                                      <p:to>
                                        <p:strVal val="visible"/>
                                      </p:to>
                                    </p:set>
                                    <p:animEffect transition="in" filter="wipe(up)">
                                      <p:cBhvr>
                                        <p:cTn id="259" dur="500"/>
                                        <p:tgtEl>
                                          <p:spTgt spid="60"/>
                                        </p:tgtEl>
                                      </p:cBhvr>
                                    </p:animEffect>
                                  </p:childTnLst>
                                </p:cTn>
                              </p:par>
                              <p:par>
                                <p:cTn id="260" presetID="22" presetClass="entr" presetSubtype="1" fill="hold" grpId="0" nodeType="withEffect">
                                  <p:stCondLst>
                                    <p:cond delay="10800"/>
                                  </p:stCondLst>
                                  <p:childTnLst>
                                    <p:set>
                                      <p:cBhvr>
                                        <p:cTn id="261" dur="1" fill="hold">
                                          <p:stCondLst>
                                            <p:cond delay="0"/>
                                          </p:stCondLst>
                                        </p:cTn>
                                        <p:tgtEl>
                                          <p:spTgt spid="57"/>
                                        </p:tgtEl>
                                        <p:attrNameLst>
                                          <p:attrName>style.visibility</p:attrName>
                                        </p:attrNameLst>
                                      </p:cBhvr>
                                      <p:to>
                                        <p:strVal val="visible"/>
                                      </p:to>
                                    </p:set>
                                    <p:animEffect transition="in" filter="wipe(up)">
                                      <p:cBhvr>
                                        <p:cTn id="262" dur="500"/>
                                        <p:tgtEl>
                                          <p:spTgt spid="57"/>
                                        </p:tgtEl>
                                      </p:cBhvr>
                                    </p:animEffect>
                                  </p:childTnLst>
                                </p:cTn>
                              </p:par>
                              <p:par>
                                <p:cTn id="263" presetID="10" presetClass="exit" presetSubtype="0" fill="hold" nodeType="withEffect">
                                  <p:stCondLst>
                                    <p:cond delay="11500"/>
                                  </p:stCondLst>
                                  <p:childTnLst>
                                    <p:animEffect transition="out" filter="fade">
                                      <p:cBhvr>
                                        <p:cTn id="264" dur="500"/>
                                        <p:tgtEl>
                                          <p:spTgt spid="59"/>
                                        </p:tgtEl>
                                      </p:cBhvr>
                                    </p:animEffect>
                                    <p:set>
                                      <p:cBhvr>
                                        <p:cTn id="265" dur="1" fill="hold">
                                          <p:stCondLst>
                                            <p:cond delay="499"/>
                                          </p:stCondLst>
                                        </p:cTn>
                                        <p:tgtEl>
                                          <p:spTgt spid="59"/>
                                        </p:tgtEl>
                                        <p:attrNameLst>
                                          <p:attrName>style.visibility</p:attrName>
                                        </p:attrNameLst>
                                      </p:cBhvr>
                                      <p:to>
                                        <p:strVal val="hidden"/>
                                      </p:to>
                                    </p:set>
                                  </p:childTnLst>
                                </p:cTn>
                              </p:par>
                              <p:par>
                                <p:cTn id="266" presetID="10" presetClass="exit" presetSubtype="0" fill="hold" nodeType="withEffect">
                                  <p:stCondLst>
                                    <p:cond delay="11500"/>
                                  </p:stCondLst>
                                  <p:childTnLst>
                                    <p:animEffect transition="out" filter="fade">
                                      <p:cBhvr>
                                        <p:cTn id="267" dur="500"/>
                                        <p:tgtEl>
                                          <p:spTgt spid="58"/>
                                        </p:tgtEl>
                                      </p:cBhvr>
                                    </p:animEffect>
                                    <p:set>
                                      <p:cBhvr>
                                        <p:cTn id="268" dur="1" fill="hold">
                                          <p:stCondLst>
                                            <p:cond delay="499"/>
                                          </p:stCondLst>
                                        </p:cTn>
                                        <p:tgtEl>
                                          <p:spTgt spid="58"/>
                                        </p:tgtEl>
                                        <p:attrNameLst>
                                          <p:attrName>style.visibility</p:attrName>
                                        </p:attrNameLst>
                                      </p:cBhvr>
                                      <p:to>
                                        <p:strVal val="hidden"/>
                                      </p:to>
                                    </p:set>
                                  </p:childTnLst>
                                </p:cTn>
                              </p:par>
                              <p:par>
                                <p:cTn id="269" presetID="10" presetClass="exit" presetSubtype="0" fill="hold" nodeType="withEffect">
                                  <p:stCondLst>
                                    <p:cond delay="11500"/>
                                  </p:stCondLst>
                                  <p:childTnLst>
                                    <p:animEffect transition="out" filter="fade">
                                      <p:cBhvr>
                                        <p:cTn id="270" dur="500"/>
                                        <p:tgtEl>
                                          <p:spTgt spid="60"/>
                                        </p:tgtEl>
                                      </p:cBhvr>
                                    </p:animEffect>
                                    <p:set>
                                      <p:cBhvr>
                                        <p:cTn id="271" dur="1" fill="hold">
                                          <p:stCondLst>
                                            <p:cond delay="499"/>
                                          </p:stCondLst>
                                        </p:cTn>
                                        <p:tgtEl>
                                          <p:spTgt spid="60"/>
                                        </p:tgtEl>
                                        <p:attrNameLst>
                                          <p:attrName>style.visibility</p:attrName>
                                        </p:attrNameLst>
                                      </p:cBhvr>
                                      <p:to>
                                        <p:strVal val="hidden"/>
                                      </p:to>
                                    </p:set>
                                  </p:childTnLst>
                                </p:cTn>
                              </p:par>
                              <p:par>
                                <p:cTn id="272" presetID="10" presetClass="exit" presetSubtype="0" fill="hold" grpId="1" nodeType="withEffect">
                                  <p:stCondLst>
                                    <p:cond delay="11500"/>
                                  </p:stCondLst>
                                  <p:childTnLst>
                                    <p:animEffect transition="out" filter="fade">
                                      <p:cBhvr>
                                        <p:cTn id="273" dur="500"/>
                                        <p:tgtEl>
                                          <p:spTgt spid="57"/>
                                        </p:tgtEl>
                                      </p:cBhvr>
                                    </p:animEffect>
                                    <p:set>
                                      <p:cBhvr>
                                        <p:cTn id="274"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8" grpId="0" animBg="1"/>
      <p:bldP spid="2" grpId="0" uiExpand="1" build="p"/>
      <p:bldP spid="4" grpId="0" animBg="1"/>
      <p:bldP spid="4" grpId="1" animBg="1"/>
      <p:bldP spid="5" grpId="0" animBg="1"/>
      <p:bldP spid="12" grpId="0" animBg="1"/>
      <p:bldP spid="12" grpId="1" animBg="1"/>
      <p:bldP spid="6" grpId="0" animBg="1"/>
      <p:bldP spid="17" grpId="0" animBg="1"/>
      <p:bldP spid="17" grpId="1" animBg="1"/>
      <p:bldP spid="17" grpId="2" animBg="1"/>
      <p:bldP spid="17" grpId="3" animBg="1"/>
      <p:bldP spid="20" grpId="0" animBg="1"/>
      <p:bldP spid="20" grpId="1" animBg="1"/>
      <p:bldP spid="20" grpId="2" animBg="1"/>
      <p:bldP spid="20" grpId="3" animBg="1"/>
      <p:bldP spid="23" grpId="0" animBg="1"/>
      <p:bldP spid="23" grpId="1" animBg="1"/>
      <p:bldP spid="23" grpId="2" animBg="1"/>
      <p:bldP spid="23" grpId="3" animBg="1"/>
      <p:bldP spid="9" grpId="0" animBg="1"/>
      <p:bldP spid="24" grpId="0" animBg="1"/>
      <p:bldP spid="24" grpId="1" animBg="1"/>
      <p:bldP spid="24" grpId="2" animBg="1"/>
      <p:bldP spid="24" grpId="3" animBg="1"/>
      <p:bldP spid="25" grpId="0" animBg="1"/>
      <p:bldP spid="25" grpId="1" animBg="1"/>
      <p:bldP spid="25" grpId="2" animBg="1"/>
      <p:bldP spid="25" grpId="3" animBg="1"/>
      <p:bldP spid="26" grpId="0" animBg="1"/>
      <p:bldP spid="26" grpId="1" animBg="1"/>
      <p:bldP spid="26" grpId="2" animBg="1"/>
      <p:bldP spid="26" grpId="3" animBg="1"/>
      <p:bldP spid="13" grpId="0" animBg="1"/>
      <p:bldP spid="14" grpId="0" animBg="1"/>
      <p:bldP spid="7" grpId="0" animBg="1"/>
      <p:bldP spid="33" grpId="0" animBg="1"/>
      <p:bldP spid="33" grpId="1" animBg="1"/>
      <p:bldP spid="41" grpId="0" animBg="1"/>
      <p:bldP spid="41" grpId="1" animBg="1"/>
      <p:bldP spid="45" grpId="0" animBg="1"/>
      <p:bldP spid="45" grpId="1" animBg="1"/>
      <p:bldP spid="49" grpId="0" animBg="1"/>
      <p:bldP spid="49" grpId="1" animBg="1"/>
      <p:bldP spid="53" grpId="0" animBg="1"/>
      <p:bldP spid="53" grpId="1" animBg="1"/>
      <p:bldP spid="57" grpId="0" animBg="1"/>
      <p:bldP spid="57" grpId="1" animBg="1"/>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p:cNvSpPr/>
          <p:nvPr/>
        </p:nvSpPr>
        <p:spPr>
          <a:xfrm>
            <a:off x="4209799" y="5490167"/>
            <a:ext cx="2037232"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143" name="Groupe 142"/>
          <p:cNvGrpSpPr/>
          <p:nvPr/>
        </p:nvGrpSpPr>
        <p:grpSpPr>
          <a:xfrm flipV="1">
            <a:off x="5209289" y="1077237"/>
            <a:ext cx="3473145" cy="1881385"/>
            <a:chOff x="4500232" y="3405159"/>
            <a:chExt cx="2931960" cy="1881385"/>
          </a:xfrm>
          <a:effectLst>
            <a:glow rad="101600">
              <a:schemeClr val="tx1">
                <a:lumMod val="85000"/>
                <a:alpha val="77000"/>
              </a:schemeClr>
            </a:glow>
          </a:effectLst>
        </p:grpSpPr>
        <p:grpSp>
          <p:nvGrpSpPr>
            <p:cNvPr id="144" name="Groupe 143"/>
            <p:cNvGrpSpPr/>
            <p:nvPr/>
          </p:nvGrpSpPr>
          <p:grpSpPr>
            <a:xfrm>
              <a:off x="4500232" y="3405159"/>
              <a:ext cx="2931960" cy="1881385"/>
              <a:chOff x="6804488" y="1366006"/>
              <a:chExt cx="2931960" cy="1881385"/>
            </a:xfrm>
            <a:effectLst/>
          </p:grpSpPr>
          <p:sp>
            <p:nvSpPr>
              <p:cNvPr id="146" name="Rectangle 145"/>
              <p:cNvSpPr/>
              <p:nvPr/>
            </p:nvSpPr>
            <p:spPr>
              <a:xfrm flipV="1">
                <a:off x="6804488" y="1656229"/>
                <a:ext cx="2931960" cy="1330269"/>
              </a:xfrm>
              <a:prstGeom prst="rect">
                <a:avLst/>
              </a:prstGeom>
              <a:gradFill flip="none" rotWithShape="1">
                <a:gsLst>
                  <a:gs pos="100000">
                    <a:schemeClr val="bg1">
                      <a:lumMod val="75000"/>
                      <a:lumOff val="25000"/>
                    </a:schemeClr>
                  </a:gs>
                  <a:gs pos="1667">
                    <a:schemeClr val="bg1">
                      <a:lumMod val="65000"/>
                      <a:lumOff val="35000"/>
                    </a:schemeClr>
                  </a:gs>
                  <a:gs pos="46000">
                    <a:schemeClr val="tx1">
                      <a:lumMod val="50000"/>
                    </a:schemeClr>
                  </a:gs>
                </a:gsLst>
                <a:lin ang="5400000" scaled="0"/>
                <a:tileRect/>
              </a:gradFill>
              <a:ln w="76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148" name="Rectangle 147"/>
              <p:cNvSpPr/>
              <p:nvPr/>
            </p:nvSpPr>
            <p:spPr>
              <a:xfrm flipV="1">
                <a:off x="7959798" y="1366006"/>
                <a:ext cx="212602"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Rectangle 148"/>
              <p:cNvSpPr/>
              <p:nvPr/>
            </p:nvSpPr>
            <p:spPr>
              <a:xfrm flipV="1">
                <a:off x="8330563" y="1366006"/>
                <a:ext cx="212601"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Rectangle 149"/>
              <p:cNvSpPr/>
              <p:nvPr/>
            </p:nvSpPr>
            <p:spPr>
              <a:xfrm flipV="1">
                <a:off x="8330563" y="2957168"/>
                <a:ext cx="212601"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5" name="Rectangle 144"/>
            <p:cNvSpPr/>
            <p:nvPr/>
          </p:nvSpPr>
          <p:spPr>
            <a:xfrm flipV="1">
              <a:off x="5655542" y="4989051"/>
              <a:ext cx="212601" cy="290223"/>
            </a:xfrm>
            <a:prstGeom prst="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1" name="Rectangle 130"/>
          <p:cNvSpPr/>
          <p:nvPr/>
        </p:nvSpPr>
        <p:spPr>
          <a:xfrm>
            <a:off x="4209799" y="5525057"/>
            <a:ext cx="2037232" cy="1008112"/>
          </a:xfrm>
          <a:prstGeom prst="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91" name="Rectangle 90"/>
          <p:cNvSpPr/>
          <p:nvPr/>
        </p:nvSpPr>
        <p:spPr>
          <a:xfrm>
            <a:off x="3641619" y="5500708"/>
            <a:ext cx="2037232" cy="1035177"/>
          </a:xfrm>
          <a:prstGeom prst="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92" name="Rectangle 91"/>
          <p:cNvSpPr/>
          <p:nvPr/>
        </p:nvSpPr>
        <p:spPr>
          <a:xfrm>
            <a:off x="3641619" y="5490167"/>
            <a:ext cx="2037232" cy="103517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103" name="Groupe 102"/>
          <p:cNvGrpSpPr/>
          <p:nvPr/>
        </p:nvGrpSpPr>
        <p:grpSpPr>
          <a:xfrm>
            <a:off x="3637456" y="5085184"/>
            <a:ext cx="2607228" cy="1475313"/>
            <a:chOff x="999207" y="5122039"/>
            <a:chExt cx="2607228" cy="1475313"/>
          </a:xfrm>
        </p:grpSpPr>
        <p:sp>
          <p:nvSpPr>
            <p:cNvPr id="104" name="Rectangle 103"/>
            <p:cNvSpPr/>
            <p:nvPr/>
          </p:nvSpPr>
          <p:spPr>
            <a:xfrm>
              <a:off x="999207" y="5517698"/>
              <a:ext cx="2607228" cy="1079654"/>
            </a:xfrm>
            <a:prstGeom prst="rect">
              <a:avLst/>
            </a:prstGeom>
            <a:gradFill>
              <a:gsLst>
                <a:gs pos="0">
                  <a:schemeClr val="tx1">
                    <a:lumMod val="50000"/>
                    <a:alpha val="25000"/>
                  </a:schemeClr>
                </a:gs>
                <a:gs pos="50000">
                  <a:schemeClr val="bg1">
                    <a:lumMod val="50000"/>
                    <a:lumOff val="50000"/>
                    <a:alpha val="57000"/>
                  </a:schemeClr>
                </a:gs>
                <a:gs pos="100000">
                  <a:schemeClr val="bg1">
                    <a:lumMod val="75000"/>
                    <a:lumOff val="25000"/>
                    <a:alpha val="47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5" name="Rectangle 104"/>
            <p:cNvSpPr/>
            <p:nvPr/>
          </p:nvSpPr>
          <p:spPr>
            <a:xfrm>
              <a:off x="1056142" y="5122039"/>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6" name="Rectangle 105"/>
            <p:cNvSpPr/>
            <p:nvPr/>
          </p:nvSpPr>
          <p:spPr>
            <a:xfrm>
              <a:off x="3462113" y="5122039"/>
              <a:ext cx="96931"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5" name="Forme libre 124"/>
          <p:cNvSpPr/>
          <p:nvPr/>
        </p:nvSpPr>
        <p:spPr>
          <a:xfrm>
            <a:off x="6164701" y="2878667"/>
            <a:ext cx="964022" cy="2617085"/>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527 w 3383522"/>
              <a:gd name="connsiteY0" fmla="*/ 0 h 2376237"/>
              <a:gd name="connsiteX1" fmla="*/ 3324902 w 3383522"/>
              <a:gd name="connsiteY1" fmla="*/ 579020 h 2376237"/>
              <a:gd name="connsiteX2" fmla="*/ 2926857 w 3383522"/>
              <a:gd name="connsiteY2" fmla="*/ 849730 h 2376237"/>
              <a:gd name="connsiteX3" fmla="*/ 1663541 w 3383522"/>
              <a:gd name="connsiteY3" fmla="*/ 1172076 h 2376237"/>
              <a:gd name="connsiteX4" fmla="*/ 385186 w 3383522"/>
              <a:gd name="connsiteY4" fmla="*/ 1522496 h 2376237"/>
              <a:gd name="connsiteX5" fmla="*/ 176 w 3383522"/>
              <a:gd name="connsiteY5" fmla="*/ 2376237 h 2376237"/>
              <a:gd name="connsiteX0" fmla="*/ 3397200 w 3403131"/>
              <a:gd name="connsiteY0" fmla="*/ 0 h 2457200"/>
              <a:gd name="connsiteX1" fmla="*/ 3324902 w 3403131"/>
              <a:gd name="connsiteY1" fmla="*/ 659983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4661"/>
              <a:gd name="connsiteY0" fmla="*/ 0 h 2457200"/>
              <a:gd name="connsiteX1" fmla="*/ 3333127 w 3404661"/>
              <a:gd name="connsiteY1" fmla="*/ 667126 h 2457200"/>
              <a:gd name="connsiteX2" fmla="*/ 2926857 w 3404661"/>
              <a:gd name="connsiteY2" fmla="*/ 930693 h 2457200"/>
              <a:gd name="connsiteX3" fmla="*/ 1663541 w 3404661"/>
              <a:gd name="connsiteY3" fmla="*/ 1253039 h 2457200"/>
              <a:gd name="connsiteX4" fmla="*/ 385186 w 3404661"/>
              <a:gd name="connsiteY4" fmla="*/ 1603459 h 2457200"/>
              <a:gd name="connsiteX5" fmla="*/ 176 w 3404661"/>
              <a:gd name="connsiteY5" fmla="*/ 2457200 h 2457200"/>
              <a:gd name="connsiteX0" fmla="*/ 3397200 w 3403131"/>
              <a:gd name="connsiteY0" fmla="*/ 0 h 2457200"/>
              <a:gd name="connsiteX1" fmla="*/ 3324904 w 3403131"/>
              <a:gd name="connsiteY1" fmla="*/ 664745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5282"/>
              <a:gd name="connsiteY0" fmla="*/ 0 h 2457200"/>
              <a:gd name="connsiteX1" fmla="*/ 3335870 w 3405282"/>
              <a:gd name="connsiteY1" fmla="*/ 664745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5282" h="2457200">
                <a:moveTo>
                  <a:pt x="3397200" y="0"/>
                </a:moveTo>
                <a:cubicBezTo>
                  <a:pt x="3411905" y="279400"/>
                  <a:pt x="3414261" y="502487"/>
                  <a:pt x="3335870" y="657602"/>
                </a:cubicBezTo>
                <a:cubicBezTo>
                  <a:pt x="3257480" y="812718"/>
                  <a:pt x="3205579" y="831453"/>
                  <a:pt x="2926857" y="930693"/>
                </a:cubicBezTo>
                <a:cubicBezTo>
                  <a:pt x="2648135" y="1029933"/>
                  <a:pt x="2087153" y="1140911"/>
                  <a:pt x="1663541" y="1253039"/>
                </a:cubicBezTo>
                <a:cubicBezTo>
                  <a:pt x="1239929" y="1365167"/>
                  <a:pt x="633839" y="1478965"/>
                  <a:pt x="385186" y="1603459"/>
                </a:cubicBezTo>
                <a:cubicBezTo>
                  <a:pt x="136533" y="1727953"/>
                  <a:pt x="-5729" y="1937001"/>
                  <a:pt x="176" y="2457200"/>
                </a:cubicBezTo>
              </a:path>
            </a:pathLst>
          </a:custGeom>
          <a:noFill/>
          <a:ln w="114300">
            <a:solidFill>
              <a:schemeClr val="tx1"/>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0" y="-24920"/>
            <a:ext cx="4849542" cy="914400"/>
          </a:xfrm>
        </p:spPr>
        <p:txBody>
          <a:bodyPr/>
          <a:lstStyle/>
          <a:p>
            <a:r>
              <a:rPr lang="fr-FR" b="1" dirty="0" smtClean="0">
                <a:effectLst>
                  <a:outerShdw blurRad="38100" dist="38100" dir="2700000" algn="tl">
                    <a:srgbClr val="000000">
                      <a:alpha val="43137"/>
                    </a:srgbClr>
                  </a:outerShdw>
                </a:effectLst>
              </a:rPr>
              <a:t>Les distributeurs</a:t>
            </a:r>
            <a:endParaRPr lang="fr-FR" b="1" dirty="0">
              <a:effectLst>
                <a:outerShdw blurRad="38100" dist="38100" dir="2700000" algn="tl">
                  <a:srgbClr val="000000">
                    <a:alpha val="43137"/>
                  </a:srgbClr>
                </a:outerShdw>
              </a:effectLst>
            </a:endParaRPr>
          </a:p>
        </p:txBody>
      </p:sp>
      <p:sp>
        <p:nvSpPr>
          <p:cNvPr id="38" name="ZoneTexte 37"/>
          <p:cNvSpPr txBox="1"/>
          <p:nvPr/>
        </p:nvSpPr>
        <p:spPr>
          <a:xfrm>
            <a:off x="114748" y="1509128"/>
            <a:ext cx="4385244" cy="3139321"/>
          </a:xfrm>
          <a:prstGeom prst="rect">
            <a:avLst/>
          </a:prstGeom>
          <a:noFill/>
        </p:spPr>
        <p:txBody>
          <a:bodyPr wrap="square" lIns="36000" rIns="36000" rtlCol="0">
            <a:spAutoFit/>
          </a:bodyPr>
          <a:lstStyle/>
          <a:p>
            <a:r>
              <a:rPr lang="fr-FR" b="1" dirty="0" smtClean="0"/>
              <a:t>Distributeur 4/2</a:t>
            </a:r>
          </a:p>
          <a:p>
            <a:endParaRPr lang="fr-FR" b="1" dirty="0" smtClean="0"/>
          </a:p>
          <a:p>
            <a:r>
              <a:rPr lang="fr-FR" dirty="0" smtClean="0"/>
              <a:t>Chariot avec deux positions et quatre orifices. Utilisé pour piloter un vérin double effet. Suivant le type des commandes on aura un fonctionnement global en monostable ou en bistable.</a:t>
            </a:r>
          </a:p>
          <a:p>
            <a:r>
              <a:rPr lang="fr-FR" dirty="0" smtClean="0"/>
              <a:t>En cas de perte d’énergie la position du vérin est fixée par la dernière commande sur le distributeur. </a:t>
            </a:r>
          </a:p>
        </p:txBody>
      </p:sp>
      <p:sp>
        <p:nvSpPr>
          <p:cNvPr id="93" name="ZoneTexte 92"/>
          <p:cNvSpPr txBox="1"/>
          <p:nvPr/>
        </p:nvSpPr>
        <p:spPr>
          <a:xfrm>
            <a:off x="7524328" y="3159955"/>
            <a:ext cx="1295547" cy="369332"/>
          </a:xfrm>
          <a:prstGeom prst="rect">
            <a:avLst/>
          </a:prstGeom>
          <a:noFill/>
        </p:spPr>
        <p:txBody>
          <a:bodyPr wrap="none" rtlCol="0">
            <a:spAutoFit/>
          </a:bodyPr>
          <a:lstStyle/>
          <a:p>
            <a:r>
              <a:rPr lang="fr-FR" b="1" dirty="0" smtClean="0"/>
              <a:t>Symbole</a:t>
            </a:r>
            <a:endParaRPr lang="fr-FR" b="1" dirty="0"/>
          </a:p>
        </p:txBody>
      </p:sp>
      <p:grpSp>
        <p:nvGrpSpPr>
          <p:cNvPr id="60" name="Groupe 59"/>
          <p:cNvGrpSpPr/>
          <p:nvPr/>
        </p:nvGrpSpPr>
        <p:grpSpPr>
          <a:xfrm>
            <a:off x="6472488" y="260648"/>
            <a:ext cx="413965" cy="825616"/>
            <a:chOff x="899592" y="4149080"/>
            <a:chExt cx="413965" cy="825616"/>
          </a:xfrm>
          <a:noFill/>
          <a:effectLst>
            <a:glow rad="114300">
              <a:schemeClr val="tx1">
                <a:alpha val="40000"/>
              </a:schemeClr>
            </a:glow>
          </a:effectLst>
        </p:grpSpPr>
        <p:sp>
          <p:nvSpPr>
            <p:cNvPr id="62" name="Ellipse 61"/>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4" name="Connecteur droit avec flèche 63"/>
            <p:cNvCxnSpPr/>
            <p:nvPr/>
          </p:nvCxnSpPr>
          <p:spPr>
            <a:xfrm>
              <a:off x="1103510" y="4581128"/>
              <a:ext cx="6129" cy="393568"/>
            </a:xfrm>
            <a:prstGeom prst="straightConnector1">
              <a:avLst/>
            </a:prstGeom>
            <a:grpFill/>
            <a:ln w="57150">
              <a:solidFill>
                <a:schemeClr val="bg1"/>
              </a:solidFill>
              <a:tailEnd type="arrow"/>
            </a:ln>
            <a:effectLst>
              <a:glow rad="101600">
                <a:schemeClr val="tx1">
                  <a:alpha val="60000"/>
                </a:schemeClr>
              </a:glow>
            </a:effectLst>
          </p:spPr>
          <p:style>
            <a:lnRef idx="1">
              <a:schemeClr val="accent1"/>
            </a:lnRef>
            <a:fillRef idx="0">
              <a:schemeClr val="accent1"/>
            </a:fillRef>
            <a:effectRef idx="0">
              <a:schemeClr val="accent1"/>
            </a:effectRef>
            <a:fontRef idx="minor">
              <a:schemeClr val="tx1"/>
            </a:fontRef>
          </p:style>
        </p:cxnSp>
      </p:grpSp>
      <p:sp>
        <p:nvSpPr>
          <p:cNvPr id="40" name="Forme libre 39"/>
          <p:cNvSpPr/>
          <p:nvPr/>
        </p:nvSpPr>
        <p:spPr>
          <a:xfrm>
            <a:off x="3744428" y="2842074"/>
            <a:ext cx="2957666" cy="2653861"/>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527 w 3383522"/>
              <a:gd name="connsiteY0" fmla="*/ 0 h 2376237"/>
              <a:gd name="connsiteX1" fmla="*/ 3324902 w 3383522"/>
              <a:gd name="connsiteY1" fmla="*/ 579020 h 2376237"/>
              <a:gd name="connsiteX2" fmla="*/ 2926857 w 3383522"/>
              <a:gd name="connsiteY2" fmla="*/ 849730 h 2376237"/>
              <a:gd name="connsiteX3" fmla="*/ 1663541 w 3383522"/>
              <a:gd name="connsiteY3" fmla="*/ 1172076 h 2376237"/>
              <a:gd name="connsiteX4" fmla="*/ 385186 w 3383522"/>
              <a:gd name="connsiteY4" fmla="*/ 1522496 h 2376237"/>
              <a:gd name="connsiteX5" fmla="*/ 176 w 3383522"/>
              <a:gd name="connsiteY5" fmla="*/ 2376237 h 2376237"/>
              <a:gd name="connsiteX0" fmla="*/ 3397200 w 3403131"/>
              <a:gd name="connsiteY0" fmla="*/ 0 h 2457200"/>
              <a:gd name="connsiteX1" fmla="*/ 3324902 w 3403131"/>
              <a:gd name="connsiteY1" fmla="*/ 659983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4661"/>
              <a:gd name="connsiteY0" fmla="*/ 0 h 2457200"/>
              <a:gd name="connsiteX1" fmla="*/ 3333127 w 3404661"/>
              <a:gd name="connsiteY1" fmla="*/ 667126 h 2457200"/>
              <a:gd name="connsiteX2" fmla="*/ 2926857 w 3404661"/>
              <a:gd name="connsiteY2" fmla="*/ 930693 h 2457200"/>
              <a:gd name="connsiteX3" fmla="*/ 1663541 w 3404661"/>
              <a:gd name="connsiteY3" fmla="*/ 1253039 h 2457200"/>
              <a:gd name="connsiteX4" fmla="*/ 385186 w 3404661"/>
              <a:gd name="connsiteY4" fmla="*/ 1603459 h 2457200"/>
              <a:gd name="connsiteX5" fmla="*/ 176 w 3404661"/>
              <a:gd name="connsiteY5" fmla="*/ 2457200 h 2457200"/>
              <a:gd name="connsiteX0" fmla="*/ 3397200 w 3403131"/>
              <a:gd name="connsiteY0" fmla="*/ 0 h 2457200"/>
              <a:gd name="connsiteX1" fmla="*/ 3324904 w 3403131"/>
              <a:gd name="connsiteY1" fmla="*/ 664745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5282"/>
              <a:gd name="connsiteY0" fmla="*/ 0 h 2457200"/>
              <a:gd name="connsiteX1" fmla="*/ 3335870 w 3405282"/>
              <a:gd name="connsiteY1" fmla="*/ 664745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558800"/>
              <a:gd name="connsiteX1" fmla="*/ 3335870 w 3405282"/>
              <a:gd name="connsiteY1" fmla="*/ 657602 h 2558800"/>
              <a:gd name="connsiteX2" fmla="*/ 2926857 w 3405282"/>
              <a:gd name="connsiteY2" fmla="*/ 930693 h 2558800"/>
              <a:gd name="connsiteX3" fmla="*/ 1663541 w 3405282"/>
              <a:gd name="connsiteY3" fmla="*/ 1253039 h 2558800"/>
              <a:gd name="connsiteX4" fmla="*/ 385186 w 3405282"/>
              <a:gd name="connsiteY4" fmla="*/ 1603459 h 2558800"/>
              <a:gd name="connsiteX5" fmla="*/ 176 w 3405282"/>
              <a:gd name="connsiteY5" fmla="*/ 2558800 h 2558800"/>
              <a:gd name="connsiteX0" fmla="*/ 3397200 w 3405282"/>
              <a:gd name="connsiteY0" fmla="*/ 0 h 2558800"/>
              <a:gd name="connsiteX1" fmla="*/ 3335870 w 3405282"/>
              <a:gd name="connsiteY1" fmla="*/ 657602 h 2558800"/>
              <a:gd name="connsiteX2" fmla="*/ 2926857 w 3405282"/>
              <a:gd name="connsiteY2" fmla="*/ 930693 h 2558800"/>
              <a:gd name="connsiteX3" fmla="*/ 1663541 w 3405282"/>
              <a:gd name="connsiteY3" fmla="*/ 1253039 h 2558800"/>
              <a:gd name="connsiteX4" fmla="*/ 385186 w 3405282"/>
              <a:gd name="connsiteY4" fmla="*/ 1603459 h 2558800"/>
              <a:gd name="connsiteX5" fmla="*/ 176 w 3405282"/>
              <a:gd name="connsiteY5" fmla="*/ 2558800 h 2558800"/>
              <a:gd name="connsiteX0" fmla="*/ 3397024 w 3405106"/>
              <a:gd name="connsiteY0" fmla="*/ 0 h 2558800"/>
              <a:gd name="connsiteX1" fmla="*/ 3335694 w 3405106"/>
              <a:gd name="connsiteY1" fmla="*/ 657602 h 2558800"/>
              <a:gd name="connsiteX2" fmla="*/ 2926681 w 3405106"/>
              <a:gd name="connsiteY2" fmla="*/ 930693 h 2558800"/>
              <a:gd name="connsiteX3" fmla="*/ 1663365 w 3405106"/>
              <a:gd name="connsiteY3" fmla="*/ 1253039 h 2558800"/>
              <a:gd name="connsiteX4" fmla="*/ 385010 w 3405106"/>
              <a:gd name="connsiteY4" fmla="*/ 1603459 h 2558800"/>
              <a:gd name="connsiteX5" fmla="*/ 0 w 3405106"/>
              <a:gd name="connsiteY5" fmla="*/ 2558800 h 2558800"/>
              <a:gd name="connsiteX0" fmla="*/ 3397024 w 3405106"/>
              <a:gd name="connsiteY0" fmla="*/ 0 h 2653861"/>
              <a:gd name="connsiteX1" fmla="*/ 3335694 w 3405106"/>
              <a:gd name="connsiteY1" fmla="*/ 657602 h 2653861"/>
              <a:gd name="connsiteX2" fmla="*/ 2926681 w 3405106"/>
              <a:gd name="connsiteY2" fmla="*/ 930693 h 2653861"/>
              <a:gd name="connsiteX3" fmla="*/ 1663365 w 3405106"/>
              <a:gd name="connsiteY3" fmla="*/ 1253039 h 2653861"/>
              <a:gd name="connsiteX4" fmla="*/ 385010 w 3405106"/>
              <a:gd name="connsiteY4" fmla="*/ 1603459 h 2653861"/>
              <a:gd name="connsiteX5" fmla="*/ 0 w 3405106"/>
              <a:gd name="connsiteY5" fmla="*/ 2653861 h 2653861"/>
              <a:gd name="connsiteX0" fmla="*/ 3397024 w 3405106"/>
              <a:gd name="connsiteY0" fmla="*/ 0 h 2653861"/>
              <a:gd name="connsiteX1" fmla="*/ 3335694 w 3405106"/>
              <a:gd name="connsiteY1" fmla="*/ 657602 h 2653861"/>
              <a:gd name="connsiteX2" fmla="*/ 2926681 w 3405106"/>
              <a:gd name="connsiteY2" fmla="*/ 930693 h 2653861"/>
              <a:gd name="connsiteX3" fmla="*/ 1663365 w 3405106"/>
              <a:gd name="connsiteY3" fmla="*/ 1253039 h 2653861"/>
              <a:gd name="connsiteX4" fmla="*/ 385010 w 3405106"/>
              <a:gd name="connsiteY4" fmla="*/ 1603459 h 2653861"/>
              <a:gd name="connsiteX5" fmla="*/ 0 w 3405106"/>
              <a:gd name="connsiteY5" fmla="*/ 2653861 h 265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5106" h="2653861">
                <a:moveTo>
                  <a:pt x="3397024" y="0"/>
                </a:moveTo>
                <a:cubicBezTo>
                  <a:pt x="3411729" y="279400"/>
                  <a:pt x="3414085" y="502487"/>
                  <a:pt x="3335694" y="657602"/>
                </a:cubicBezTo>
                <a:cubicBezTo>
                  <a:pt x="3257304" y="812718"/>
                  <a:pt x="3205403" y="831453"/>
                  <a:pt x="2926681" y="930693"/>
                </a:cubicBezTo>
                <a:cubicBezTo>
                  <a:pt x="2647959" y="1029933"/>
                  <a:pt x="2086977" y="1140911"/>
                  <a:pt x="1663365" y="1253039"/>
                </a:cubicBezTo>
                <a:cubicBezTo>
                  <a:pt x="1239753" y="1365167"/>
                  <a:pt x="633663" y="1478965"/>
                  <a:pt x="385010" y="1603459"/>
                </a:cubicBezTo>
                <a:cubicBezTo>
                  <a:pt x="136357" y="1727953"/>
                  <a:pt x="1880" y="1959746"/>
                  <a:pt x="0" y="2653861"/>
                </a:cubicBezTo>
              </a:path>
            </a:pathLst>
          </a:custGeom>
          <a:noFill/>
          <a:ln w="114300">
            <a:solidFill>
              <a:schemeClr val="tx1"/>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Forme libre 96"/>
          <p:cNvSpPr/>
          <p:nvPr/>
        </p:nvSpPr>
        <p:spPr>
          <a:xfrm>
            <a:off x="3753387" y="2677584"/>
            <a:ext cx="2962492" cy="2818168"/>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84625 w 3392892"/>
              <a:gd name="connsiteY0" fmla="*/ 0 h 2634911"/>
              <a:gd name="connsiteX1" fmla="*/ 3326034 w 3392892"/>
              <a:gd name="connsiteY1" fmla="*/ 690939 h 2634911"/>
              <a:gd name="connsiteX2" fmla="*/ 2927989 w 3392892"/>
              <a:gd name="connsiteY2" fmla="*/ 961649 h 2634911"/>
              <a:gd name="connsiteX3" fmla="*/ 1664673 w 3392892"/>
              <a:gd name="connsiteY3" fmla="*/ 1283995 h 2634911"/>
              <a:gd name="connsiteX4" fmla="*/ 386318 w 3392892"/>
              <a:gd name="connsiteY4" fmla="*/ 1634415 h 2634911"/>
              <a:gd name="connsiteX5" fmla="*/ 1308 w 3392892"/>
              <a:gd name="connsiteY5" fmla="*/ 2634911 h 2634911"/>
              <a:gd name="connsiteX0" fmla="*/ 3389744 w 3398011"/>
              <a:gd name="connsiteY0" fmla="*/ 0 h 2634911"/>
              <a:gd name="connsiteX1" fmla="*/ 3331153 w 3398011"/>
              <a:gd name="connsiteY1" fmla="*/ 690939 h 2634911"/>
              <a:gd name="connsiteX2" fmla="*/ 2933108 w 3398011"/>
              <a:gd name="connsiteY2" fmla="*/ 961649 h 2634911"/>
              <a:gd name="connsiteX3" fmla="*/ 1669792 w 3398011"/>
              <a:gd name="connsiteY3" fmla="*/ 1283995 h 2634911"/>
              <a:gd name="connsiteX4" fmla="*/ 391437 w 3398011"/>
              <a:gd name="connsiteY4" fmla="*/ 1634415 h 2634911"/>
              <a:gd name="connsiteX5" fmla="*/ 6427 w 3398011"/>
              <a:gd name="connsiteY5" fmla="*/ 2634911 h 2634911"/>
              <a:gd name="connsiteX0" fmla="*/ 3415077 w 3423344"/>
              <a:gd name="connsiteY0" fmla="*/ 0 h 2612334"/>
              <a:gd name="connsiteX1" fmla="*/ 3356486 w 3423344"/>
              <a:gd name="connsiteY1" fmla="*/ 690939 h 2612334"/>
              <a:gd name="connsiteX2" fmla="*/ 2958441 w 3423344"/>
              <a:gd name="connsiteY2" fmla="*/ 961649 h 2612334"/>
              <a:gd name="connsiteX3" fmla="*/ 1695125 w 3423344"/>
              <a:gd name="connsiteY3" fmla="*/ 1283995 h 2612334"/>
              <a:gd name="connsiteX4" fmla="*/ 416770 w 3423344"/>
              <a:gd name="connsiteY4" fmla="*/ 1634415 h 2612334"/>
              <a:gd name="connsiteX5" fmla="*/ 5766 w 3423344"/>
              <a:gd name="connsiteY5" fmla="*/ 2612334 h 2612334"/>
              <a:gd name="connsiteX0" fmla="*/ 3377137 w 3385404"/>
              <a:gd name="connsiteY0" fmla="*/ 0 h 2612334"/>
              <a:gd name="connsiteX1" fmla="*/ 3318546 w 3385404"/>
              <a:gd name="connsiteY1" fmla="*/ 690939 h 2612334"/>
              <a:gd name="connsiteX2" fmla="*/ 2920501 w 3385404"/>
              <a:gd name="connsiteY2" fmla="*/ 961649 h 2612334"/>
              <a:gd name="connsiteX3" fmla="*/ 1657185 w 3385404"/>
              <a:gd name="connsiteY3" fmla="*/ 1283995 h 2612334"/>
              <a:gd name="connsiteX4" fmla="*/ 378830 w 3385404"/>
              <a:gd name="connsiteY4" fmla="*/ 1634415 h 2612334"/>
              <a:gd name="connsiteX5" fmla="*/ 6816 w 3385404"/>
              <a:gd name="connsiteY5" fmla="*/ 2612334 h 2612334"/>
              <a:gd name="connsiteX0" fmla="*/ 3440530 w 3448797"/>
              <a:gd name="connsiteY0" fmla="*/ 0 h 2612334"/>
              <a:gd name="connsiteX1" fmla="*/ 3381939 w 3448797"/>
              <a:gd name="connsiteY1" fmla="*/ 690939 h 2612334"/>
              <a:gd name="connsiteX2" fmla="*/ 2983894 w 3448797"/>
              <a:gd name="connsiteY2" fmla="*/ 961649 h 2612334"/>
              <a:gd name="connsiteX3" fmla="*/ 1720578 w 3448797"/>
              <a:gd name="connsiteY3" fmla="*/ 1283995 h 2612334"/>
              <a:gd name="connsiteX4" fmla="*/ 442223 w 3448797"/>
              <a:gd name="connsiteY4" fmla="*/ 1634415 h 2612334"/>
              <a:gd name="connsiteX5" fmla="*/ 5224 w 3448797"/>
              <a:gd name="connsiteY5" fmla="*/ 2612334 h 2612334"/>
              <a:gd name="connsiteX0" fmla="*/ 3435375 w 3443642"/>
              <a:gd name="connsiteY0" fmla="*/ 0 h 2612334"/>
              <a:gd name="connsiteX1" fmla="*/ 3376784 w 3443642"/>
              <a:gd name="connsiteY1" fmla="*/ 690939 h 2612334"/>
              <a:gd name="connsiteX2" fmla="*/ 2978739 w 3443642"/>
              <a:gd name="connsiteY2" fmla="*/ 961649 h 2612334"/>
              <a:gd name="connsiteX3" fmla="*/ 1715423 w 3443642"/>
              <a:gd name="connsiteY3" fmla="*/ 1283995 h 2612334"/>
              <a:gd name="connsiteX4" fmla="*/ 437068 w 3443642"/>
              <a:gd name="connsiteY4" fmla="*/ 1634415 h 2612334"/>
              <a:gd name="connsiteX5" fmla="*/ 69 w 3443642"/>
              <a:gd name="connsiteY5" fmla="*/ 2612334 h 2612334"/>
              <a:gd name="connsiteX0" fmla="*/ 3396401 w 3404668"/>
              <a:gd name="connsiteY0" fmla="*/ 0 h 2634911"/>
              <a:gd name="connsiteX1" fmla="*/ 3337810 w 3404668"/>
              <a:gd name="connsiteY1" fmla="*/ 690939 h 2634911"/>
              <a:gd name="connsiteX2" fmla="*/ 2939765 w 3404668"/>
              <a:gd name="connsiteY2" fmla="*/ 961649 h 2634911"/>
              <a:gd name="connsiteX3" fmla="*/ 1676449 w 3404668"/>
              <a:gd name="connsiteY3" fmla="*/ 1283995 h 2634911"/>
              <a:gd name="connsiteX4" fmla="*/ 398094 w 3404668"/>
              <a:gd name="connsiteY4" fmla="*/ 1634415 h 2634911"/>
              <a:gd name="connsiteX5" fmla="*/ 84 w 3404668"/>
              <a:gd name="connsiteY5" fmla="*/ 2634911 h 2634911"/>
              <a:gd name="connsiteX0" fmla="*/ 3402397 w 3410664"/>
              <a:gd name="connsiteY0" fmla="*/ 0 h 2634911"/>
              <a:gd name="connsiteX1" fmla="*/ 3343806 w 3410664"/>
              <a:gd name="connsiteY1" fmla="*/ 690939 h 2634911"/>
              <a:gd name="connsiteX2" fmla="*/ 2945761 w 3410664"/>
              <a:gd name="connsiteY2" fmla="*/ 961649 h 2634911"/>
              <a:gd name="connsiteX3" fmla="*/ 1682445 w 3410664"/>
              <a:gd name="connsiteY3" fmla="*/ 1283995 h 2634911"/>
              <a:gd name="connsiteX4" fmla="*/ 404090 w 3410664"/>
              <a:gd name="connsiteY4" fmla="*/ 1634415 h 2634911"/>
              <a:gd name="connsiteX5" fmla="*/ 6080 w 3410664"/>
              <a:gd name="connsiteY5" fmla="*/ 2634911 h 2634911"/>
              <a:gd name="connsiteX0" fmla="*/ 3402397 w 3410664"/>
              <a:gd name="connsiteY0" fmla="*/ 0 h 2707339"/>
              <a:gd name="connsiteX1" fmla="*/ 3343806 w 3410664"/>
              <a:gd name="connsiteY1" fmla="*/ 690939 h 2707339"/>
              <a:gd name="connsiteX2" fmla="*/ 2945761 w 3410664"/>
              <a:gd name="connsiteY2" fmla="*/ 961649 h 2707339"/>
              <a:gd name="connsiteX3" fmla="*/ 1682445 w 3410664"/>
              <a:gd name="connsiteY3" fmla="*/ 1283995 h 2707339"/>
              <a:gd name="connsiteX4" fmla="*/ 404090 w 3410664"/>
              <a:gd name="connsiteY4" fmla="*/ 1634415 h 2707339"/>
              <a:gd name="connsiteX5" fmla="*/ 6080 w 3410664"/>
              <a:gd name="connsiteY5" fmla="*/ 2707339 h 2707339"/>
              <a:gd name="connsiteX0" fmla="*/ 3402397 w 3410664"/>
              <a:gd name="connsiteY0" fmla="*/ 0 h 2707339"/>
              <a:gd name="connsiteX1" fmla="*/ 3343806 w 3410664"/>
              <a:gd name="connsiteY1" fmla="*/ 690939 h 2707339"/>
              <a:gd name="connsiteX2" fmla="*/ 2945761 w 3410664"/>
              <a:gd name="connsiteY2" fmla="*/ 961649 h 2707339"/>
              <a:gd name="connsiteX3" fmla="*/ 1682445 w 3410664"/>
              <a:gd name="connsiteY3" fmla="*/ 1283995 h 2707339"/>
              <a:gd name="connsiteX4" fmla="*/ 404090 w 3410664"/>
              <a:gd name="connsiteY4" fmla="*/ 1634415 h 2707339"/>
              <a:gd name="connsiteX5" fmla="*/ 6080 w 3410664"/>
              <a:gd name="connsiteY5" fmla="*/ 2707339 h 2707339"/>
              <a:gd name="connsiteX0" fmla="*/ 3402397 w 3410664"/>
              <a:gd name="connsiteY0" fmla="*/ 0 h 2784457"/>
              <a:gd name="connsiteX1" fmla="*/ 3343806 w 3410664"/>
              <a:gd name="connsiteY1" fmla="*/ 768057 h 2784457"/>
              <a:gd name="connsiteX2" fmla="*/ 2945761 w 3410664"/>
              <a:gd name="connsiteY2" fmla="*/ 1038767 h 2784457"/>
              <a:gd name="connsiteX3" fmla="*/ 1682445 w 3410664"/>
              <a:gd name="connsiteY3" fmla="*/ 1361113 h 2784457"/>
              <a:gd name="connsiteX4" fmla="*/ 404090 w 3410664"/>
              <a:gd name="connsiteY4" fmla="*/ 1711533 h 2784457"/>
              <a:gd name="connsiteX5" fmla="*/ 6080 w 3410664"/>
              <a:gd name="connsiteY5" fmla="*/ 2784457 h 2784457"/>
              <a:gd name="connsiteX0" fmla="*/ 3402397 w 3410664"/>
              <a:gd name="connsiteY0" fmla="*/ 0 h 2818168"/>
              <a:gd name="connsiteX1" fmla="*/ 3343806 w 3410664"/>
              <a:gd name="connsiteY1" fmla="*/ 801768 h 2818168"/>
              <a:gd name="connsiteX2" fmla="*/ 2945761 w 3410664"/>
              <a:gd name="connsiteY2" fmla="*/ 1072478 h 2818168"/>
              <a:gd name="connsiteX3" fmla="*/ 1682445 w 3410664"/>
              <a:gd name="connsiteY3" fmla="*/ 1394824 h 2818168"/>
              <a:gd name="connsiteX4" fmla="*/ 404090 w 3410664"/>
              <a:gd name="connsiteY4" fmla="*/ 1745244 h 2818168"/>
              <a:gd name="connsiteX5" fmla="*/ 6080 w 3410664"/>
              <a:gd name="connsiteY5" fmla="*/ 2818168 h 28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10664" h="2818168">
                <a:moveTo>
                  <a:pt x="3402397" y="0"/>
                </a:moveTo>
                <a:cubicBezTo>
                  <a:pt x="3417102" y="279400"/>
                  <a:pt x="3419912" y="623022"/>
                  <a:pt x="3343806" y="801768"/>
                </a:cubicBezTo>
                <a:cubicBezTo>
                  <a:pt x="3267700" y="980514"/>
                  <a:pt x="3127404" y="1002210"/>
                  <a:pt x="2945761" y="1072478"/>
                </a:cubicBezTo>
                <a:cubicBezTo>
                  <a:pt x="2764118" y="1142746"/>
                  <a:pt x="2106057" y="1282696"/>
                  <a:pt x="1682445" y="1394824"/>
                </a:cubicBezTo>
                <a:cubicBezTo>
                  <a:pt x="1258833" y="1506952"/>
                  <a:pt x="652743" y="1620750"/>
                  <a:pt x="404090" y="1745244"/>
                </a:cubicBezTo>
                <a:cubicBezTo>
                  <a:pt x="155437" y="1869738"/>
                  <a:pt x="-37108" y="1981825"/>
                  <a:pt x="6080" y="2818168"/>
                </a:cubicBezTo>
              </a:path>
            </a:pathLst>
          </a:custGeom>
          <a:noFill/>
          <a:ln w="114300">
            <a:solidFill>
              <a:schemeClr val="accent1">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Forme libre 129"/>
          <p:cNvSpPr/>
          <p:nvPr/>
        </p:nvSpPr>
        <p:spPr>
          <a:xfrm>
            <a:off x="3749163" y="2687910"/>
            <a:ext cx="2950491" cy="2815990"/>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58860 w 3367127"/>
              <a:gd name="connsiteY0" fmla="*/ 0 h 2713934"/>
              <a:gd name="connsiteX1" fmla="*/ 3300269 w 3367127"/>
              <a:gd name="connsiteY1" fmla="*/ 690939 h 2713934"/>
              <a:gd name="connsiteX2" fmla="*/ 2902224 w 3367127"/>
              <a:gd name="connsiteY2" fmla="*/ 961649 h 2713934"/>
              <a:gd name="connsiteX3" fmla="*/ 1638908 w 3367127"/>
              <a:gd name="connsiteY3" fmla="*/ 1283995 h 2713934"/>
              <a:gd name="connsiteX4" fmla="*/ 360553 w 3367127"/>
              <a:gd name="connsiteY4" fmla="*/ 1634415 h 2713934"/>
              <a:gd name="connsiteX5" fmla="*/ 1536 w 3367127"/>
              <a:gd name="connsiteY5" fmla="*/ 2713934 h 2713934"/>
              <a:gd name="connsiteX0" fmla="*/ 3423374 w 3431641"/>
              <a:gd name="connsiteY0" fmla="*/ 0 h 2657489"/>
              <a:gd name="connsiteX1" fmla="*/ 3364783 w 3431641"/>
              <a:gd name="connsiteY1" fmla="*/ 690939 h 2657489"/>
              <a:gd name="connsiteX2" fmla="*/ 2966738 w 3431641"/>
              <a:gd name="connsiteY2" fmla="*/ 961649 h 2657489"/>
              <a:gd name="connsiteX3" fmla="*/ 1703422 w 3431641"/>
              <a:gd name="connsiteY3" fmla="*/ 1283995 h 2657489"/>
              <a:gd name="connsiteX4" fmla="*/ 425067 w 3431641"/>
              <a:gd name="connsiteY4" fmla="*/ 1634415 h 2657489"/>
              <a:gd name="connsiteX5" fmla="*/ 1067 w 3431641"/>
              <a:gd name="connsiteY5" fmla="*/ 2657489 h 2657489"/>
              <a:gd name="connsiteX0" fmla="*/ 3358860 w 3367127"/>
              <a:gd name="connsiteY0" fmla="*/ 0 h 2680067"/>
              <a:gd name="connsiteX1" fmla="*/ 3300269 w 3367127"/>
              <a:gd name="connsiteY1" fmla="*/ 690939 h 2680067"/>
              <a:gd name="connsiteX2" fmla="*/ 2902224 w 3367127"/>
              <a:gd name="connsiteY2" fmla="*/ 961649 h 2680067"/>
              <a:gd name="connsiteX3" fmla="*/ 1638908 w 3367127"/>
              <a:gd name="connsiteY3" fmla="*/ 1283995 h 2680067"/>
              <a:gd name="connsiteX4" fmla="*/ 360553 w 3367127"/>
              <a:gd name="connsiteY4" fmla="*/ 1634415 h 2680067"/>
              <a:gd name="connsiteX5" fmla="*/ 1537 w 3367127"/>
              <a:gd name="connsiteY5" fmla="*/ 2680067 h 2680067"/>
              <a:gd name="connsiteX0" fmla="*/ 3423373 w 3431640"/>
              <a:gd name="connsiteY0" fmla="*/ 0 h 2657489"/>
              <a:gd name="connsiteX1" fmla="*/ 3364782 w 3431640"/>
              <a:gd name="connsiteY1" fmla="*/ 690939 h 2657489"/>
              <a:gd name="connsiteX2" fmla="*/ 2966737 w 3431640"/>
              <a:gd name="connsiteY2" fmla="*/ 961649 h 2657489"/>
              <a:gd name="connsiteX3" fmla="*/ 1703421 w 3431640"/>
              <a:gd name="connsiteY3" fmla="*/ 1283995 h 2657489"/>
              <a:gd name="connsiteX4" fmla="*/ 425066 w 3431640"/>
              <a:gd name="connsiteY4" fmla="*/ 1634415 h 2657489"/>
              <a:gd name="connsiteX5" fmla="*/ 1067 w 3431640"/>
              <a:gd name="connsiteY5" fmla="*/ 2657489 h 2657489"/>
              <a:gd name="connsiteX0" fmla="*/ 3422306 w 3430573"/>
              <a:gd name="connsiteY0" fmla="*/ 0 h 2657489"/>
              <a:gd name="connsiteX1" fmla="*/ 3363715 w 3430573"/>
              <a:gd name="connsiteY1" fmla="*/ 690939 h 2657489"/>
              <a:gd name="connsiteX2" fmla="*/ 2965670 w 3430573"/>
              <a:gd name="connsiteY2" fmla="*/ 961649 h 2657489"/>
              <a:gd name="connsiteX3" fmla="*/ 1702354 w 3430573"/>
              <a:gd name="connsiteY3" fmla="*/ 1283995 h 2657489"/>
              <a:gd name="connsiteX4" fmla="*/ 423999 w 3430573"/>
              <a:gd name="connsiteY4" fmla="*/ 1634415 h 2657489"/>
              <a:gd name="connsiteX5" fmla="*/ 0 w 3430573"/>
              <a:gd name="connsiteY5" fmla="*/ 2657489 h 2657489"/>
              <a:gd name="connsiteX0" fmla="*/ 3422306 w 3430573"/>
              <a:gd name="connsiteY0" fmla="*/ 0 h 2657489"/>
              <a:gd name="connsiteX1" fmla="*/ 3363715 w 3430573"/>
              <a:gd name="connsiteY1" fmla="*/ 690939 h 2657489"/>
              <a:gd name="connsiteX2" fmla="*/ 2965670 w 3430573"/>
              <a:gd name="connsiteY2" fmla="*/ 961649 h 2657489"/>
              <a:gd name="connsiteX3" fmla="*/ 1702354 w 3430573"/>
              <a:gd name="connsiteY3" fmla="*/ 1283995 h 2657489"/>
              <a:gd name="connsiteX4" fmla="*/ 423999 w 3430573"/>
              <a:gd name="connsiteY4" fmla="*/ 1634415 h 2657489"/>
              <a:gd name="connsiteX5" fmla="*/ 0 w 3430573"/>
              <a:gd name="connsiteY5" fmla="*/ 2657489 h 2657489"/>
              <a:gd name="connsiteX0" fmla="*/ 3382829 w 3391096"/>
              <a:gd name="connsiteY0" fmla="*/ 0 h 2638439"/>
              <a:gd name="connsiteX1" fmla="*/ 3324238 w 3391096"/>
              <a:gd name="connsiteY1" fmla="*/ 690939 h 2638439"/>
              <a:gd name="connsiteX2" fmla="*/ 2926193 w 3391096"/>
              <a:gd name="connsiteY2" fmla="*/ 961649 h 2638439"/>
              <a:gd name="connsiteX3" fmla="*/ 1662877 w 3391096"/>
              <a:gd name="connsiteY3" fmla="*/ 1283995 h 2638439"/>
              <a:gd name="connsiteX4" fmla="*/ 384522 w 3391096"/>
              <a:gd name="connsiteY4" fmla="*/ 1634415 h 2638439"/>
              <a:gd name="connsiteX5" fmla="*/ 0 w 3391096"/>
              <a:gd name="connsiteY5" fmla="*/ 2638439 h 2638439"/>
              <a:gd name="connsiteX0" fmla="*/ 3400375 w 3408642"/>
              <a:gd name="connsiteY0" fmla="*/ 0 h 2634629"/>
              <a:gd name="connsiteX1" fmla="*/ 3341784 w 3408642"/>
              <a:gd name="connsiteY1" fmla="*/ 690939 h 2634629"/>
              <a:gd name="connsiteX2" fmla="*/ 2943739 w 3408642"/>
              <a:gd name="connsiteY2" fmla="*/ 961649 h 2634629"/>
              <a:gd name="connsiteX3" fmla="*/ 1680423 w 3408642"/>
              <a:gd name="connsiteY3" fmla="*/ 1283995 h 2634629"/>
              <a:gd name="connsiteX4" fmla="*/ 402068 w 3408642"/>
              <a:gd name="connsiteY4" fmla="*/ 1634415 h 2634629"/>
              <a:gd name="connsiteX5" fmla="*/ 0 w 3408642"/>
              <a:gd name="connsiteY5" fmla="*/ 2634629 h 2634629"/>
              <a:gd name="connsiteX0" fmla="*/ 3400375 w 3408642"/>
              <a:gd name="connsiteY0" fmla="*/ 0 h 2634629"/>
              <a:gd name="connsiteX1" fmla="*/ 3341784 w 3408642"/>
              <a:gd name="connsiteY1" fmla="*/ 690939 h 2634629"/>
              <a:gd name="connsiteX2" fmla="*/ 2943739 w 3408642"/>
              <a:gd name="connsiteY2" fmla="*/ 961649 h 2634629"/>
              <a:gd name="connsiteX3" fmla="*/ 1680423 w 3408642"/>
              <a:gd name="connsiteY3" fmla="*/ 1283995 h 2634629"/>
              <a:gd name="connsiteX4" fmla="*/ 402068 w 3408642"/>
              <a:gd name="connsiteY4" fmla="*/ 1634415 h 2634629"/>
              <a:gd name="connsiteX5" fmla="*/ 0 w 3408642"/>
              <a:gd name="connsiteY5" fmla="*/ 2634629 h 2634629"/>
              <a:gd name="connsiteX0" fmla="*/ 3387216 w 3395483"/>
              <a:gd name="connsiteY0" fmla="*/ 0 h 2634629"/>
              <a:gd name="connsiteX1" fmla="*/ 3328625 w 3395483"/>
              <a:gd name="connsiteY1" fmla="*/ 690939 h 2634629"/>
              <a:gd name="connsiteX2" fmla="*/ 2930580 w 3395483"/>
              <a:gd name="connsiteY2" fmla="*/ 961649 h 2634629"/>
              <a:gd name="connsiteX3" fmla="*/ 1667264 w 3395483"/>
              <a:gd name="connsiteY3" fmla="*/ 1283995 h 2634629"/>
              <a:gd name="connsiteX4" fmla="*/ 388909 w 3395483"/>
              <a:gd name="connsiteY4" fmla="*/ 1634415 h 2634629"/>
              <a:gd name="connsiteX5" fmla="*/ 0 w 3395483"/>
              <a:gd name="connsiteY5" fmla="*/ 2634629 h 2634629"/>
              <a:gd name="connsiteX0" fmla="*/ 3387580 w 3395847"/>
              <a:gd name="connsiteY0" fmla="*/ 0 h 2634629"/>
              <a:gd name="connsiteX1" fmla="*/ 3328989 w 3395847"/>
              <a:gd name="connsiteY1" fmla="*/ 690939 h 2634629"/>
              <a:gd name="connsiteX2" fmla="*/ 2930944 w 3395847"/>
              <a:gd name="connsiteY2" fmla="*/ 961649 h 2634629"/>
              <a:gd name="connsiteX3" fmla="*/ 1667628 w 3395847"/>
              <a:gd name="connsiteY3" fmla="*/ 1283995 h 2634629"/>
              <a:gd name="connsiteX4" fmla="*/ 389273 w 3395847"/>
              <a:gd name="connsiteY4" fmla="*/ 1634415 h 2634629"/>
              <a:gd name="connsiteX5" fmla="*/ 364 w 3395847"/>
              <a:gd name="connsiteY5" fmla="*/ 2634629 h 2634629"/>
              <a:gd name="connsiteX0" fmla="*/ 3387580 w 3395847"/>
              <a:gd name="connsiteY0" fmla="*/ 0 h 2634629"/>
              <a:gd name="connsiteX1" fmla="*/ 3328989 w 3395847"/>
              <a:gd name="connsiteY1" fmla="*/ 690939 h 2634629"/>
              <a:gd name="connsiteX2" fmla="*/ 2930944 w 3395847"/>
              <a:gd name="connsiteY2" fmla="*/ 961649 h 2634629"/>
              <a:gd name="connsiteX3" fmla="*/ 1667628 w 3395847"/>
              <a:gd name="connsiteY3" fmla="*/ 1283995 h 2634629"/>
              <a:gd name="connsiteX4" fmla="*/ 389273 w 3395847"/>
              <a:gd name="connsiteY4" fmla="*/ 1622985 h 2634629"/>
              <a:gd name="connsiteX5" fmla="*/ 364 w 3395847"/>
              <a:gd name="connsiteY5" fmla="*/ 2634629 h 2634629"/>
              <a:gd name="connsiteX0" fmla="*/ 3387530 w 3395797"/>
              <a:gd name="connsiteY0" fmla="*/ 0 h 2634629"/>
              <a:gd name="connsiteX1" fmla="*/ 3328939 w 3395797"/>
              <a:gd name="connsiteY1" fmla="*/ 690939 h 2634629"/>
              <a:gd name="connsiteX2" fmla="*/ 2930894 w 3395797"/>
              <a:gd name="connsiteY2" fmla="*/ 961649 h 2634629"/>
              <a:gd name="connsiteX3" fmla="*/ 1667578 w 3395797"/>
              <a:gd name="connsiteY3" fmla="*/ 1283995 h 2634629"/>
              <a:gd name="connsiteX4" fmla="*/ 389223 w 3395797"/>
              <a:gd name="connsiteY4" fmla="*/ 1622985 h 2634629"/>
              <a:gd name="connsiteX5" fmla="*/ 314 w 3395797"/>
              <a:gd name="connsiteY5" fmla="*/ 2634629 h 2634629"/>
              <a:gd name="connsiteX0" fmla="*/ 3387530 w 3395797"/>
              <a:gd name="connsiteY0" fmla="*/ 0 h 2698003"/>
              <a:gd name="connsiteX1" fmla="*/ 3328939 w 3395797"/>
              <a:gd name="connsiteY1" fmla="*/ 690939 h 2698003"/>
              <a:gd name="connsiteX2" fmla="*/ 2930894 w 3395797"/>
              <a:gd name="connsiteY2" fmla="*/ 961649 h 2698003"/>
              <a:gd name="connsiteX3" fmla="*/ 1667578 w 3395797"/>
              <a:gd name="connsiteY3" fmla="*/ 1283995 h 2698003"/>
              <a:gd name="connsiteX4" fmla="*/ 389223 w 3395797"/>
              <a:gd name="connsiteY4" fmla="*/ 1622985 h 2698003"/>
              <a:gd name="connsiteX5" fmla="*/ 314 w 3395797"/>
              <a:gd name="connsiteY5" fmla="*/ 2698003 h 2698003"/>
              <a:gd name="connsiteX0" fmla="*/ 3388578 w 3396845"/>
              <a:gd name="connsiteY0" fmla="*/ 0 h 2698003"/>
              <a:gd name="connsiteX1" fmla="*/ 3329987 w 3396845"/>
              <a:gd name="connsiteY1" fmla="*/ 690939 h 2698003"/>
              <a:gd name="connsiteX2" fmla="*/ 2931942 w 3396845"/>
              <a:gd name="connsiteY2" fmla="*/ 961649 h 2698003"/>
              <a:gd name="connsiteX3" fmla="*/ 1668626 w 3396845"/>
              <a:gd name="connsiteY3" fmla="*/ 1283995 h 2698003"/>
              <a:gd name="connsiteX4" fmla="*/ 390271 w 3396845"/>
              <a:gd name="connsiteY4" fmla="*/ 1622985 h 2698003"/>
              <a:gd name="connsiteX5" fmla="*/ 1362 w 3396845"/>
              <a:gd name="connsiteY5" fmla="*/ 2698003 h 2698003"/>
              <a:gd name="connsiteX0" fmla="*/ 3388579 w 3396846"/>
              <a:gd name="connsiteY0" fmla="*/ 0 h 2815990"/>
              <a:gd name="connsiteX1" fmla="*/ 3329987 w 3396846"/>
              <a:gd name="connsiteY1" fmla="*/ 808926 h 2815990"/>
              <a:gd name="connsiteX2" fmla="*/ 2931942 w 3396846"/>
              <a:gd name="connsiteY2" fmla="*/ 1079636 h 2815990"/>
              <a:gd name="connsiteX3" fmla="*/ 1668626 w 3396846"/>
              <a:gd name="connsiteY3" fmla="*/ 1401982 h 2815990"/>
              <a:gd name="connsiteX4" fmla="*/ 390271 w 3396846"/>
              <a:gd name="connsiteY4" fmla="*/ 1740972 h 2815990"/>
              <a:gd name="connsiteX5" fmla="*/ 1362 w 3396846"/>
              <a:gd name="connsiteY5" fmla="*/ 2815990 h 2815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846" h="2815990">
                <a:moveTo>
                  <a:pt x="3388579" y="0"/>
                </a:moveTo>
                <a:cubicBezTo>
                  <a:pt x="3403284" y="279400"/>
                  <a:pt x="3406093" y="628987"/>
                  <a:pt x="3329987" y="808926"/>
                </a:cubicBezTo>
                <a:cubicBezTo>
                  <a:pt x="3253881" y="988865"/>
                  <a:pt x="3113585" y="1009368"/>
                  <a:pt x="2931942" y="1079636"/>
                </a:cubicBezTo>
                <a:cubicBezTo>
                  <a:pt x="2750299" y="1149904"/>
                  <a:pt x="2092238" y="1291759"/>
                  <a:pt x="1668626" y="1401982"/>
                </a:cubicBezTo>
                <a:cubicBezTo>
                  <a:pt x="1245014" y="1512205"/>
                  <a:pt x="638924" y="1616478"/>
                  <a:pt x="390271" y="1740972"/>
                </a:cubicBezTo>
                <a:cubicBezTo>
                  <a:pt x="167936" y="1857846"/>
                  <a:pt x="-17805" y="1913041"/>
                  <a:pt x="1362" y="2815990"/>
                </a:cubicBezTo>
              </a:path>
            </a:pathLst>
          </a:custGeom>
          <a:noFill/>
          <a:ln w="114300">
            <a:solidFill>
              <a:schemeClr val="accent2">
                <a:lumMod val="7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3" name="Groupe 112"/>
          <p:cNvGrpSpPr/>
          <p:nvPr/>
        </p:nvGrpSpPr>
        <p:grpSpPr>
          <a:xfrm>
            <a:off x="5673040" y="5518089"/>
            <a:ext cx="3291448" cy="1008112"/>
            <a:chOff x="251520" y="2845316"/>
            <a:chExt cx="3291448" cy="1008112"/>
          </a:xfrm>
          <a:gradFill>
            <a:gsLst>
              <a:gs pos="14000">
                <a:schemeClr val="bg1"/>
              </a:gs>
              <a:gs pos="47000">
                <a:schemeClr val="bg1">
                  <a:lumMod val="50000"/>
                  <a:lumOff val="50000"/>
                </a:schemeClr>
              </a:gs>
              <a:gs pos="84000">
                <a:schemeClr val="bg1"/>
              </a:gs>
            </a:gsLst>
            <a:lin ang="5400000" scaled="0"/>
          </a:gradFill>
        </p:grpSpPr>
        <p:sp>
          <p:nvSpPr>
            <p:cNvPr id="115" name="Rectangle 114"/>
            <p:cNvSpPr/>
            <p:nvPr/>
          </p:nvSpPr>
          <p:spPr>
            <a:xfrm>
              <a:off x="671032" y="3253172"/>
              <a:ext cx="2871936" cy="207640"/>
            </a:xfrm>
            <a:prstGeom prst="rect">
              <a:avLst/>
            </a:prstGeom>
            <a:gradFill>
              <a:gsLst>
                <a:gs pos="14000">
                  <a:schemeClr val="bg1"/>
                </a:gs>
                <a:gs pos="47000">
                  <a:schemeClr val="bg1">
                    <a:lumMod val="50000"/>
                    <a:lumOff val="50000"/>
                  </a:schemeClr>
                </a:gs>
                <a:gs pos="84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p:cNvSpPr/>
            <p:nvPr/>
          </p:nvSpPr>
          <p:spPr>
            <a:xfrm>
              <a:off x="251520" y="284531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7" name="Forme libre 126"/>
          <p:cNvSpPr/>
          <p:nvPr/>
        </p:nvSpPr>
        <p:spPr>
          <a:xfrm>
            <a:off x="6159065" y="2687909"/>
            <a:ext cx="994071" cy="2807844"/>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84626 w 3392893"/>
              <a:gd name="connsiteY0" fmla="*/ 0 h 2597297"/>
              <a:gd name="connsiteX1" fmla="*/ 3326034 w 3392893"/>
              <a:gd name="connsiteY1" fmla="*/ 800080 h 2597297"/>
              <a:gd name="connsiteX2" fmla="*/ 2927989 w 3392893"/>
              <a:gd name="connsiteY2" fmla="*/ 1070790 h 2597297"/>
              <a:gd name="connsiteX3" fmla="*/ 1664673 w 3392893"/>
              <a:gd name="connsiteY3" fmla="*/ 1393136 h 2597297"/>
              <a:gd name="connsiteX4" fmla="*/ 386318 w 3392893"/>
              <a:gd name="connsiteY4" fmla="*/ 1743556 h 2597297"/>
              <a:gd name="connsiteX5" fmla="*/ 1308 w 3392893"/>
              <a:gd name="connsiteY5" fmla="*/ 2597297 h 259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2893" h="2597297">
                <a:moveTo>
                  <a:pt x="3384626" y="0"/>
                </a:moveTo>
                <a:cubicBezTo>
                  <a:pt x="3399331" y="279400"/>
                  <a:pt x="3402140" y="621615"/>
                  <a:pt x="3326034" y="800080"/>
                </a:cubicBezTo>
                <a:cubicBezTo>
                  <a:pt x="3249928" y="978545"/>
                  <a:pt x="3109632" y="1000522"/>
                  <a:pt x="2927989" y="1070790"/>
                </a:cubicBezTo>
                <a:cubicBezTo>
                  <a:pt x="2746346" y="1141058"/>
                  <a:pt x="2088285" y="1281008"/>
                  <a:pt x="1664673" y="1393136"/>
                </a:cubicBezTo>
                <a:cubicBezTo>
                  <a:pt x="1241061" y="1505264"/>
                  <a:pt x="634971" y="1619062"/>
                  <a:pt x="386318" y="1743556"/>
                </a:cubicBezTo>
                <a:cubicBezTo>
                  <a:pt x="137665" y="1868050"/>
                  <a:pt x="-15885" y="2088387"/>
                  <a:pt x="1308" y="2597297"/>
                </a:cubicBezTo>
              </a:path>
            </a:pathLst>
          </a:custGeom>
          <a:noFill/>
          <a:ln w="114300">
            <a:solidFill>
              <a:schemeClr val="accent2">
                <a:lumMod val="7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Forme libre 125"/>
          <p:cNvSpPr/>
          <p:nvPr/>
        </p:nvSpPr>
        <p:spPr>
          <a:xfrm>
            <a:off x="6145398" y="2689500"/>
            <a:ext cx="991679" cy="2792147"/>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41718 w 3365798"/>
              <a:gd name="connsiteY0" fmla="*/ 0 h 2589774"/>
              <a:gd name="connsiteX1" fmla="*/ 3326034 w 3365798"/>
              <a:gd name="connsiteY1" fmla="*/ 792557 h 2589774"/>
              <a:gd name="connsiteX2" fmla="*/ 2927989 w 3365798"/>
              <a:gd name="connsiteY2" fmla="*/ 1063267 h 2589774"/>
              <a:gd name="connsiteX3" fmla="*/ 1664673 w 3365798"/>
              <a:gd name="connsiteY3" fmla="*/ 1385613 h 2589774"/>
              <a:gd name="connsiteX4" fmla="*/ 386318 w 3365798"/>
              <a:gd name="connsiteY4" fmla="*/ 1736033 h 2589774"/>
              <a:gd name="connsiteX5" fmla="*/ 1308 w 3365798"/>
              <a:gd name="connsiteY5" fmla="*/ 2589774 h 258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65798" h="2589774">
                <a:moveTo>
                  <a:pt x="3341718" y="0"/>
                </a:moveTo>
                <a:cubicBezTo>
                  <a:pt x="3356423" y="279400"/>
                  <a:pt x="3394989" y="615346"/>
                  <a:pt x="3326034" y="792557"/>
                </a:cubicBezTo>
                <a:cubicBezTo>
                  <a:pt x="3257079" y="969768"/>
                  <a:pt x="3109632" y="992999"/>
                  <a:pt x="2927989" y="1063267"/>
                </a:cubicBezTo>
                <a:cubicBezTo>
                  <a:pt x="2746346" y="1133535"/>
                  <a:pt x="2088285" y="1273485"/>
                  <a:pt x="1664673" y="1385613"/>
                </a:cubicBezTo>
                <a:cubicBezTo>
                  <a:pt x="1241061" y="1497741"/>
                  <a:pt x="634971" y="1611539"/>
                  <a:pt x="386318" y="1736033"/>
                </a:cubicBezTo>
                <a:cubicBezTo>
                  <a:pt x="137665" y="1860527"/>
                  <a:pt x="-15885" y="2080864"/>
                  <a:pt x="1308" y="2589774"/>
                </a:cubicBezTo>
              </a:path>
            </a:pathLst>
          </a:custGeom>
          <a:noFill/>
          <a:ln w="114300">
            <a:solidFill>
              <a:schemeClr val="accent1">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p:cNvGrpSpPr/>
          <p:nvPr/>
        </p:nvGrpSpPr>
        <p:grpSpPr>
          <a:xfrm>
            <a:off x="7267492" y="3536929"/>
            <a:ext cx="1800370" cy="835794"/>
            <a:chOff x="4918423" y="4496308"/>
            <a:chExt cx="1379374" cy="544531"/>
          </a:xfrm>
        </p:grpSpPr>
        <p:sp>
          <p:nvSpPr>
            <p:cNvPr id="75" name="Rectangle 3"/>
            <p:cNvSpPr>
              <a:spLocks noChangeArrowheads="1"/>
            </p:cNvSpPr>
            <p:nvPr/>
          </p:nvSpPr>
          <p:spPr bwMode="auto">
            <a:xfrm flipH="1">
              <a:off x="4918423" y="4496308"/>
              <a:ext cx="1379374" cy="544531"/>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3" name="Group 2"/>
            <p:cNvGrpSpPr>
              <a:grpSpLocks/>
            </p:cNvGrpSpPr>
            <p:nvPr/>
          </p:nvGrpSpPr>
          <p:grpSpPr bwMode="auto">
            <a:xfrm>
              <a:off x="4968348" y="4539973"/>
              <a:ext cx="1279525" cy="457200"/>
              <a:chOff x="3534" y="12569"/>
              <a:chExt cx="2016" cy="720"/>
            </a:xfrm>
          </p:grpSpPr>
          <p:sp>
            <p:nvSpPr>
              <p:cNvPr id="4" name="Rectangle 3"/>
              <p:cNvSpPr>
                <a:spLocks noChangeArrowheads="1"/>
              </p:cNvSpPr>
              <p:nvPr/>
            </p:nvSpPr>
            <p:spPr bwMode="auto">
              <a:xfrm>
                <a:off x="3534" y="12593"/>
                <a:ext cx="2016" cy="688"/>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 name="Line 4"/>
              <p:cNvSpPr>
                <a:spLocks noChangeShapeType="1"/>
              </p:cNvSpPr>
              <p:nvPr/>
            </p:nvSpPr>
            <p:spPr bwMode="auto">
              <a:xfrm>
                <a:off x="4522" y="12599"/>
                <a:ext cx="0" cy="6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Line 5"/>
              <p:cNvSpPr>
                <a:spLocks noChangeShapeType="1"/>
              </p:cNvSpPr>
              <p:nvPr/>
            </p:nvSpPr>
            <p:spPr bwMode="auto">
              <a:xfrm>
                <a:off x="3831" y="12574"/>
                <a:ext cx="464" cy="672"/>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Line 6"/>
              <p:cNvSpPr>
                <a:spLocks noChangeShapeType="1"/>
              </p:cNvSpPr>
              <p:nvPr/>
            </p:nvSpPr>
            <p:spPr bwMode="auto">
              <a:xfrm flipV="1">
                <a:off x="4849" y="12601"/>
                <a:ext cx="0" cy="688"/>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Line 7"/>
              <p:cNvSpPr>
                <a:spLocks noChangeShapeType="1"/>
              </p:cNvSpPr>
              <p:nvPr/>
            </p:nvSpPr>
            <p:spPr bwMode="auto">
              <a:xfrm>
                <a:off x="5233" y="12569"/>
                <a:ext cx="0" cy="688"/>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Line 8"/>
              <p:cNvSpPr>
                <a:spLocks noChangeShapeType="1"/>
              </p:cNvSpPr>
              <p:nvPr/>
            </p:nvSpPr>
            <p:spPr bwMode="auto">
              <a:xfrm flipV="1">
                <a:off x="3816" y="12574"/>
                <a:ext cx="416" cy="688"/>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grpSp>
        <p:nvGrpSpPr>
          <p:cNvPr id="14" name="Groupe 13"/>
          <p:cNvGrpSpPr/>
          <p:nvPr/>
        </p:nvGrpSpPr>
        <p:grpSpPr>
          <a:xfrm>
            <a:off x="5276965" y="1328609"/>
            <a:ext cx="2247363" cy="1368317"/>
            <a:chOff x="5121002" y="1268760"/>
            <a:chExt cx="2247363" cy="1368317"/>
          </a:xfrm>
        </p:grpSpPr>
        <p:grpSp>
          <p:nvGrpSpPr>
            <p:cNvPr id="13" name="Groupe 12"/>
            <p:cNvGrpSpPr/>
            <p:nvPr/>
          </p:nvGrpSpPr>
          <p:grpSpPr>
            <a:xfrm>
              <a:off x="5121002" y="1268760"/>
              <a:ext cx="2247363" cy="1368317"/>
              <a:chOff x="5121002" y="1340603"/>
              <a:chExt cx="2247363" cy="1368317"/>
            </a:xfrm>
          </p:grpSpPr>
          <p:grpSp>
            <p:nvGrpSpPr>
              <p:cNvPr id="11" name="Groupe 10"/>
              <p:cNvGrpSpPr/>
              <p:nvPr/>
            </p:nvGrpSpPr>
            <p:grpSpPr>
              <a:xfrm>
                <a:off x="5121002" y="1340603"/>
                <a:ext cx="2247363" cy="1368317"/>
                <a:chOff x="6244650" y="1297691"/>
                <a:chExt cx="2247363" cy="1368317"/>
              </a:xfrm>
            </p:grpSpPr>
            <p:sp>
              <p:nvSpPr>
                <p:cNvPr id="152" name="Rectangle 151"/>
                <p:cNvSpPr/>
                <p:nvPr/>
              </p:nvSpPr>
              <p:spPr>
                <a:xfrm flipV="1">
                  <a:off x="6244650" y="1358610"/>
                  <a:ext cx="2247363" cy="1226360"/>
                </a:xfrm>
                <a:prstGeom prst="rect">
                  <a:avLst/>
                </a:prstGeom>
                <a:gradFill>
                  <a:gsLst>
                    <a:gs pos="100000">
                      <a:schemeClr val="bg1"/>
                    </a:gs>
                    <a:gs pos="1667">
                      <a:schemeClr val="bg1"/>
                    </a:gs>
                    <a:gs pos="46000">
                      <a:schemeClr val="bg1">
                        <a:lumMod val="75000"/>
                        <a:lumOff val="25000"/>
                      </a:schemeClr>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94" name="Rectangle 22"/>
                <p:cNvSpPr/>
                <p:nvPr/>
              </p:nvSpPr>
              <p:spPr>
                <a:xfrm rot="1284916" flipV="1">
                  <a:off x="6686103" y="1299219"/>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Rectangle 22"/>
                <p:cNvSpPr/>
                <p:nvPr/>
              </p:nvSpPr>
              <p:spPr>
                <a:xfrm rot="20315084" flipH="1" flipV="1">
                  <a:off x="6675115" y="1297691"/>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Rectangle 11"/>
              <p:cNvSpPr/>
              <p:nvPr/>
            </p:nvSpPr>
            <p:spPr>
              <a:xfrm>
                <a:off x="6467526" y="1402078"/>
                <a:ext cx="162035" cy="1226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6" name="Rectangle 95"/>
            <p:cNvSpPr/>
            <p:nvPr/>
          </p:nvSpPr>
          <p:spPr>
            <a:xfrm>
              <a:off x="6918298" y="1325694"/>
              <a:ext cx="162035" cy="1226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6" name="Flèche vers le haut 135"/>
          <p:cNvSpPr/>
          <p:nvPr/>
        </p:nvSpPr>
        <p:spPr>
          <a:xfrm>
            <a:off x="6993365" y="105697"/>
            <a:ext cx="282841" cy="1256370"/>
          </a:xfrm>
          <a:prstGeom prst="upArrow">
            <a:avLst/>
          </a:prstGeom>
          <a:solidFill>
            <a:srgbClr val="92D050"/>
          </a:solidFill>
          <a:ln>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endParaRPr lang="fr-FR" dirty="0">
              <a:solidFill>
                <a:schemeClr val="bg1"/>
              </a:solidFill>
            </a:endParaRPr>
          </a:p>
        </p:txBody>
      </p:sp>
      <p:sp>
        <p:nvSpPr>
          <p:cNvPr id="137" name="Flèche vers le haut 136"/>
          <p:cNvSpPr/>
          <p:nvPr/>
        </p:nvSpPr>
        <p:spPr>
          <a:xfrm>
            <a:off x="6987302" y="81204"/>
            <a:ext cx="282841" cy="1256370"/>
          </a:xfrm>
          <a:prstGeom prst="upArrow">
            <a:avLst/>
          </a:prstGeom>
          <a:solidFill>
            <a:srgbClr val="92D050"/>
          </a:solidFill>
          <a:ln>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endParaRPr lang="fr-FR" dirty="0">
              <a:solidFill>
                <a:schemeClr val="bg1"/>
              </a:solidFill>
            </a:endParaRPr>
          </a:p>
        </p:txBody>
      </p:sp>
      <p:sp>
        <p:nvSpPr>
          <p:cNvPr id="98" name="Rectangle 97"/>
          <p:cNvSpPr/>
          <p:nvPr/>
        </p:nvSpPr>
        <p:spPr>
          <a:xfrm>
            <a:off x="6621076" y="1385543"/>
            <a:ext cx="162035" cy="122636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Rectangle 98"/>
          <p:cNvSpPr/>
          <p:nvPr/>
        </p:nvSpPr>
        <p:spPr>
          <a:xfrm>
            <a:off x="7067503" y="1401890"/>
            <a:ext cx="162035" cy="122636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Rectangle 22"/>
          <p:cNvSpPr/>
          <p:nvPr/>
        </p:nvSpPr>
        <p:spPr>
          <a:xfrm rot="1284916" flipV="1">
            <a:off x="5718417" y="1331676"/>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Rectangle 22"/>
          <p:cNvSpPr/>
          <p:nvPr/>
        </p:nvSpPr>
        <p:spPr>
          <a:xfrm rot="20315084" flipH="1" flipV="1">
            <a:off x="5713066" y="1331676"/>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9" name="Groupe 108"/>
          <p:cNvGrpSpPr/>
          <p:nvPr/>
        </p:nvGrpSpPr>
        <p:grpSpPr>
          <a:xfrm>
            <a:off x="4789716" y="635866"/>
            <a:ext cx="1582484" cy="1356189"/>
            <a:chOff x="4636352" y="653233"/>
            <a:chExt cx="1582484" cy="1356189"/>
          </a:xfrm>
        </p:grpSpPr>
        <p:sp>
          <p:nvSpPr>
            <p:cNvPr id="110" name="Forme libre 109"/>
            <p:cNvSpPr/>
            <p:nvPr/>
          </p:nvSpPr>
          <p:spPr>
            <a:xfrm>
              <a:off x="4696178" y="980728"/>
              <a:ext cx="1174044" cy="1028694"/>
            </a:xfrm>
            <a:custGeom>
              <a:avLst/>
              <a:gdLst>
                <a:gd name="connsiteX0" fmla="*/ 1174044 w 1174044"/>
                <a:gd name="connsiteY0" fmla="*/ 0 h 1286933"/>
                <a:gd name="connsiteX1" fmla="*/ 0 w 1174044"/>
                <a:gd name="connsiteY1" fmla="*/ 0 h 1286933"/>
                <a:gd name="connsiteX2" fmla="*/ 22578 w 1174044"/>
                <a:gd name="connsiteY2" fmla="*/ 1286933 h 1286933"/>
                <a:gd name="connsiteX3" fmla="*/ 169333 w 1174044"/>
                <a:gd name="connsiteY3" fmla="*/ 1286933 h 1286933"/>
              </a:gdLst>
              <a:ahLst/>
              <a:cxnLst>
                <a:cxn ang="0">
                  <a:pos x="connsiteX0" y="connsiteY0"/>
                </a:cxn>
                <a:cxn ang="0">
                  <a:pos x="connsiteX1" y="connsiteY1"/>
                </a:cxn>
                <a:cxn ang="0">
                  <a:pos x="connsiteX2" y="connsiteY2"/>
                </a:cxn>
                <a:cxn ang="0">
                  <a:pos x="connsiteX3" y="connsiteY3"/>
                </a:cxn>
              </a:cxnLst>
              <a:rect l="l" t="t" r="r" b="b"/>
              <a:pathLst>
                <a:path w="1174044" h="1286933">
                  <a:moveTo>
                    <a:pt x="1174044" y="0"/>
                  </a:moveTo>
                  <a:lnTo>
                    <a:pt x="0" y="0"/>
                  </a:lnTo>
                  <a:lnTo>
                    <a:pt x="22578" y="1286933"/>
                  </a:lnTo>
                  <a:lnTo>
                    <a:pt x="169333" y="1286933"/>
                  </a:lnTo>
                </a:path>
              </a:pathLst>
            </a:custGeom>
            <a:noFill/>
            <a:ln w="38100">
              <a:solidFill>
                <a:srgbClr val="FF0000"/>
              </a:solidFill>
              <a:headEnd type="none" w="med" len="med"/>
              <a:tailEnd type="arrow"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ZoneTexte 110"/>
            <p:cNvSpPr txBox="1"/>
            <p:nvPr/>
          </p:nvSpPr>
          <p:spPr>
            <a:xfrm>
              <a:off x="4636352" y="653233"/>
              <a:ext cx="1582484" cy="646331"/>
            </a:xfrm>
            <a:prstGeom prst="rect">
              <a:avLst/>
            </a:prstGeom>
            <a:noFill/>
          </p:spPr>
          <p:txBody>
            <a:bodyPr wrap="none" rtlCol="0">
              <a:spAutoFit/>
            </a:bodyPr>
            <a:lstStyle/>
            <a:p>
              <a:r>
                <a:rPr lang="fr-FR" dirty="0" smtClean="0">
                  <a:solidFill>
                    <a:srgbClr val="FF0000"/>
                  </a:solidFill>
                </a:rPr>
                <a:t>Commande </a:t>
              </a:r>
              <a:br>
                <a:rPr lang="fr-FR" dirty="0" smtClean="0">
                  <a:solidFill>
                    <a:srgbClr val="FF0000"/>
                  </a:solidFill>
                </a:rPr>
              </a:br>
              <a:r>
                <a:rPr lang="fr-FR" dirty="0" smtClean="0">
                  <a:solidFill>
                    <a:srgbClr val="FF0000"/>
                  </a:solidFill>
                </a:rPr>
                <a:t>distributeur</a:t>
              </a:r>
              <a:endParaRPr lang="fr-FR" dirty="0">
                <a:solidFill>
                  <a:srgbClr val="FF0000"/>
                </a:solidFill>
              </a:endParaRPr>
            </a:p>
          </p:txBody>
        </p:sp>
      </p:grpSp>
      <p:sp>
        <p:nvSpPr>
          <p:cNvPr id="112" name="ZoneTexte 111"/>
          <p:cNvSpPr txBox="1"/>
          <p:nvPr/>
        </p:nvSpPr>
        <p:spPr>
          <a:xfrm>
            <a:off x="5150866" y="154640"/>
            <a:ext cx="1298753" cy="369332"/>
          </a:xfrm>
          <a:prstGeom prst="rect">
            <a:avLst/>
          </a:prstGeom>
          <a:noFill/>
        </p:spPr>
        <p:txBody>
          <a:bodyPr wrap="none" rtlCol="0">
            <a:spAutoFit/>
          </a:bodyPr>
          <a:lstStyle/>
          <a:p>
            <a:r>
              <a:rPr lang="fr-FR" b="1" dirty="0" smtClean="0"/>
              <a:t>Pression</a:t>
            </a:r>
            <a:endParaRPr lang="fr-FR" b="1" dirty="0"/>
          </a:p>
        </p:txBody>
      </p:sp>
      <p:grpSp>
        <p:nvGrpSpPr>
          <p:cNvPr id="116" name="Groupe 115"/>
          <p:cNvGrpSpPr/>
          <p:nvPr/>
        </p:nvGrpSpPr>
        <p:grpSpPr>
          <a:xfrm>
            <a:off x="7512697" y="635866"/>
            <a:ext cx="1582484" cy="1356189"/>
            <a:chOff x="7582676" y="653233"/>
            <a:chExt cx="1582484" cy="1356189"/>
          </a:xfrm>
        </p:grpSpPr>
        <p:sp>
          <p:nvSpPr>
            <p:cNvPr id="117" name="Forme libre 116"/>
            <p:cNvSpPr/>
            <p:nvPr/>
          </p:nvSpPr>
          <p:spPr>
            <a:xfrm flipH="1">
              <a:off x="7888672" y="980728"/>
              <a:ext cx="1174044" cy="1028694"/>
            </a:xfrm>
            <a:custGeom>
              <a:avLst/>
              <a:gdLst>
                <a:gd name="connsiteX0" fmla="*/ 1174044 w 1174044"/>
                <a:gd name="connsiteY0" fmla="*/ 0 h 1286933"/>
                <a:gd name="connsiteX1" fmla="*/ 0 w 1174044"/>
                <a:gd name="connsiteY1" fmla="*/ 0 h 1286933"/>
                <a:gd name="connsiteX2" fmla="*/ 22578 w 1174044"/>
                <a:gd name="connsiteY2" fmla="*/ 1286933 h 1286933"/>
                <a:gd name="connsiteX3" fmla="*/ 169333 w 1174044"/>
                <a:gd name="connsiteY3" fmla="*/ 1286933 h 1286933"/>
              </a:gdLst>
              <a:ahLst/>
              <a:cxnLst>
                <a:cxn ang="0">
                  <a:pos x="connsiteX0" y="connsiteY0"/>
                </a:cxn>
                <a:cxn ang="0">
                  <a:pos x="connsiteX1" y="connsiteY1"/>
                </a:cxn>
                <a:cxn ang="0">
                  <a:pos x="connsiteX2" y="connsiteY2"/>
                </a:cxn>
                <a:cxn ang="0">
                  <a:pos x="connsiteX3" y="connsiteY3"/>
                </a:cxn>
              </a:cxnLst>
              <a:rect l="l" t="t" r="r" b="b"/>
              <a:pathLst>
                <a:path w="1174044" h="1286933">
                  <a:moveTo>
                    <a:pt x="1174044" y="0"/>
                  </a:moveTo>
                  <a:lnTo>
                    <a:pt x="0" y="0"/>
                  </a:lnTo>
                  <a:lnTo>
                    <a:pt x="22578" y="1286933"/>
                  </a:lnTo>
                  <a:lnTo>
                    <a:pt x="169333" y="1286933"/>
                  </a:lnTo>
                </a:path>
              </a:pathLst>
            </a:custGeom>
            <a:noFill/>
            <a:ln w="38100">
              <a:solidFill>
                <a:srgbClr val="FF0000"/>
              </a:solidFill>
              <a:headEnd type="none" w="med" len="med"/>
              <a:tailEnd type="arrow"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8" name="ZoneTexte 117"/>
            <p:cNvSpPr txBox="1"/>
            <p:nvPr/>
          </p:nvSpPr>
          <p:spPr>
            <a:xfrm>
              <a:off x="7582676" y="653233"/>
              <a:ext cx="1582484" cy="646331"/>
            </a:xfrm>
            <a:prstGeom prst="rect">
              <a:avLst/>
            </a:prstGeom>
            <a:noFill/>
          </p:spPr>
          <p:txBody>
            <a:bodyPr wrap="none" rtlCol="0">
              <a:spAutoFit/>
            </a:bodyPr>
            <a:lstStyle/>
            <a:p>
              <a:r>
                <a:rPr lang="fr-FR" dirty="0" smtClean="0">
                  <a:solidFill>
                    <a:srgbClr val="FF0000"/>
                  </a:solidFill>
                </a:rPr>
                <a:t>Commande </a:t>
              </a:r>
              <a:br>
                <a:rPr lang="fr-FR" dirty="0" smtClean="0">
                  <a:solidFill>
                    <a:srgbClr val="FF0000"/>
                  </a:solidFill>
                </a:rPr>
              </a:br>
              <a:r>
                <a:rPr lang="fr-FR" dirty="0" smtClean="0">
                  <a:solidFill>
                    <a:srgbClr val="FF0000"/>
                  </a:solidFill>
                </a:rPr>
                <a:t>distributeur</a:t>
              </a:r>
              <a:endParaRPr lang="fr-FR" dirty="0">
                <a:solidFill>
                  <a:srgbClr val="FF0000"/>
                </a:solidFill>
              </a:endParaRPr>
            </a:p>
          </p:txBody>
        </p:sp>
      </p:grpSp>
      <p:sp>
        <p:nvSpPr>
          <p:cNvPr id="119" name="ZoneTexte 118"/>
          <p:cNvSpPr txBox="1"/>
          <p:nvPr/>
        </p:nvSpPr>
        <p:spPr>
          <a:xfrm>
            <a:off x="7196097" y="154640"/>
            <a:ext cx="1943161" cy="369332"/>
          </a:xfrm>
          <a:prstGeom prst="rect">
            <a:avLst/>
          </a:prstGeom>
          <a:noFill/>
        </p:spPr>
        <p:txBody>
          <a:bodyPr wrap="none" rtlCol="0">
            <a:spAutoFit/>
          </a:bodyPr>
          <a:lstStyle/>
          <a:p>
            <a:r>
              <a:rPr lang="fr-FR" b="1" dirty="0" smtClean="0">
                <a:solidFill>
                  <a:srgbClr val="92D050"/>
                </a:solidFill>
              </a:rPr>
              <a:t>Echappement</a:t>
            </a:r>
            <a:endParaRPr lang="fr-FR" b="1" dirty="0">
              <a:solidFill>
                <a:srgbClr val="92D050"/>
              </a:solidFill>
            </a:endParaRPr>
          </a:p>
        </p:txBody>
      </p:sp>
      <p:sp>
        <p:nvSpPr>
          <p:cNvPr id="77" name="Rectangle 76"/>
          <p:cNvSpPr/>
          <p:nvPr/>
        </p:nvSpPr>
        <p:spPr>
          <a:xfrm>
            <a:off x="3744416" y="0"/>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94"/>
          <p:cNvSpPr/>
          <p:nvPr/>
        </p:nvSpPr>
        <p:spPr>
          <a:xfrm>
            <a:off x="3690156" y="258727"/>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Rectangle 119"/>
          <p:cNvSpPr/>
          <p:nvPr/>
        </p:nvSpPr>
        <p:spPr>
          <a:xfrm>
            <a:off x="1977163" y="6516052"/>
            <a:ext cx="7166837" cy="369332"/>
          </a:xfrm>
          <a:prstGeom prst="rect">
            <a:avLst/>
          </a:prstGeom>
        </p:spPr>
        <p:txBody>
          <a:bodyPr wrap="square">
            <a:spAutoFit/>
          </a:bodyPr>
          <a:lstStyle/>
          <a:p>
            <a:r>
              <a:rPr lang="fr-FR" b="1" dirty="0"/>
              <a:t>Cliquez </a:t>
            </a:r>
            <a:r>
              <a:rPr lang="fr-FR" b="1" dirty="0" smtClean="0"/>
              <a:t>sur le distributeur </a:t>
            </a:r>
            <a:r>
              <a:rPr lang="fr-FR" b="1" dirty="0"/>
              <a:t>pour commander le chariot.</a:t>
            </a:r>
          </a:p>
        </p:txBody>
      </p:sp>
    </p:spTree>
    <p:custDataLst>
      <p:tags r:id="rId1"/>
    </p:custDataLst>
    <p:extLst>
      <p:ext uri="{BB962C8B-B14F-4D97-AF65-F5344CB8AC3E}">
        <p14:creationId xmlns:p14="http://schemas.microsoft.com/office/powerpoint/2010/main" val="870828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3" nodeType="withEffect">
                                  <p:stCondLst>
                                    <p:cond delay="0"/>
                                  </p:stCondLst>
                                  <p:childTnLst>
                                    <p:set>
                                      <p:cBhvr>
                                        <p:cTn id="6" dur="1" fill="hold">
                                          <p:stCondLst>
                                            <p:cond delay="0"/>
                                          </p:stCondLst>
                                        </p:cTn>
                                        <p:tgtEl>
                                          <p:spTgt spid="127"/>
                                        </p:tgtEl>
                                        <p:attrNameLst>
                                          <p:attrName>style.visibility</p:attrName>
                                        </p:attrNameLst>
                                      </p:cBhvr>
                                      <p:to>
                                        <p:strVal val="hidden"/>
                                      </p:to>
                                    </p:set>
                                  </p:childTnLst>
                                </p:cTn>
                              </p:par>
                              <p:par>
                                <p:cTn id="7" presetID="1" presetClass="exit" presetSubtype="0" fill="hold" grpId="3" nodeType="withEffect">
                                  <p:stCondLst>
                                    <p:cond delay="0"/>
                                  </p:stCondLst>
                                  <p:childTnLst>
                                    <p:set>
                                      <p:cBhvr>
                                        <p:cTn id="8" dur="1" fill="hold">
                                          <p:stCondLst>
                                            <p:cond delay="0"/>
                                          </p:stCondLst>
                                        </p:cTn>
                                        <p:tgtEl>
                                          <p:spTgt spid="136"/>
                                        </p:tgtEl>
                                        <p:attrNameLst>
                                          <p:attrName>style.visibility</p:attrName>
                                        </p:attrNameLst>
                                      </p:cBhvr>
                                      <p:to>
                                        <p:strVal val="hidden"/>
                                      </p:to>
                                    </p:set>
                                  </p:childTnLst>
                                </p:cTn>
                              </p:par>
                              <p:par>
                                <p:cTn id="9" presetID="1" presetClass="exit" presetSubtype="0" fill="hold" grpId="3" nodeType="withEffect">
                                  <p:stCondLst>
                                    <p:cond delay="0"/>
                                  </p:stCondLst>
                                  <p:childTnLst>
                                    <p:set>
                                      <p:cBhvr>
                                        <p:cTn id="10" dur="1" fill="hold">
                                          <p:stCondLst>
                                            <p:cond delay="0"/>
                                          </p:stCondLst>
                                        </p:cTn>
                                        <p:tgtEl>
                                          <p:spTgt spid="137"/>
                                        </p:tgtEl>
                                        <p:attrNameLst>
                                          <p:attrName>style.visibility</p:attrName>
                                        </p:attrNameLst>
                                      </p:cBhvr>
                                      <p:to>
                                        <p:strVal val="hidden"/>
                                      </p:to>
                                    </p:set>
                                  </p:childTnLst>
                                </p:cTn>
                              </p:par>
                              <p:par>
                                <p:cTn id="11" presetID="1" presetClass="exit" presetSubtype="0" fill="hold" grpId="4" nodeType="withEffect">
                                  <p:stCondLst>
                                    <p:cond delay="0"/>
                                  </p:stCondLst>
                                  <p:childTnLst>
                                    <p:set>
                                      <p:cBhvr>
                                        <p:cTn id="12" dur="1" fill="hold">
                                          <p:stCondLst>
                                            <p:cond delay="0"/>
                                          </p:stCondLst>
                                        </p:cTn>
                                        <p:tgtEl>
                                          <p:spTgt spid="100"/>
                                        </p:tgtEl>
                                        <p:attrNameLst>
                                          <p:attrName>style.visibility</p:attrName>
                                        </p:attrNameLst>
                                      </p:cBhvr>
                                      <p:to>
                                        <p:strVal val="hidden"/>
                                      </p:to>
                                    </p:set>
                                  </p:childTnLst>
                                </p:cTn>
                              </p:par>
                              <p:par>
                                <p:cTn id="13" presetID="1" presetClass="exit" presetSubtype="0" fill="hold" grpId="4" nodeType="withEffect">
                                  <p:stCondLst>
                                    <p:cond delay="0"/>
                                  </p:stCondLst>
                                  <p:childTnLst>
                                    <p:set>
                                      <p:cBhvr>
                                        <p:cTn id="14" dur="1" fill="hold">
                                          <p:stCondLst>
                                            <p:cond delay="0"/>
                                          </p:stCondLst>
                                        </p:cTn>
                                        <p:tgtEl>
                                          <p:spTgt spid="101"/>
                                        </p:tgtEl>
                                        <p:attrNameLst>
                                          <p:attrName>style.visibility</p:attrName>
                                        </p:attrNameLst>
                                      </p:cBhvr>
                                      <p:to>
                                        <p:strVal val="hidden"/>
                                      </p:to>
                                    </p:set>
                                  </p:childTnLst>
                                </p:cTn>
                              </p:par>
                              <p:par>
                                <p:cTn id="15" presetID="1" presetClass="exit" presetSubtype="0" fill="hold" grpId="3" nodeType="withEffect">
                                  <p:stCondLst>
                                    <p:cond delay="0"/>
                                  </p:stCondLst>
                                  <p:childTnLst>
                                    <p:set>
                                      <p:cBhvr>
                                        <p:cTn id="16" dur="1" fill="hold">
                                          <p:stCondLst>
                                            <p:cond delay="0"/>
                                          </p:stCondLst>
                                        </p:cTn>
                                        <p:tgtEl>
                                          <p:spTgt spid="95"/>
                                        </p:tgtEl>
                                        <p:attrNameLst>
                                          <p:attrName>style.visibility</p:attrName>
                                        </p:attrNameLst>
                                      </p:cBhvr>
                                      <p:to>
                                        <p:strVal val="hidden"/>
                                      </p:to>
                                    </p:set>
                                  </p:childTnLst>
                                </p:cTn>
                              </p:par>
                              <p:par>
                                <p:cTn id="17" presetID="1" presetClass="exit" presetSubtype="0" fill="hold" grpId="3" nodeType="withEffect">
                                  <p:stCondLst>
                                    <p:cond delay="0"/>
                                  </p:stCondLst>
                                  <p:childTnLst>
                                    <p:set>
                                      <p:cBhvr>
                                        <p:cTn id="18" dur="1" fill="hold">
                                          <p:stCondLst>
                                            <p:cond delay="0"/>
                                          </p:stCondLst>
                                        </p:cTn>
                                        <p:tgtEl>
                                          <p:spTgt spid="99"/>
                                        </p:tgtEl>
                                        <p:attrNameLst>
                                          <p:attrName>style.visibility</p:attrName>
                                        </p:attrNameLst>
                                      </p:cBhvr>
                                      <p:to>
                                        <p:strVal val="hidden"/>
                                      </p:to>
                                    </p:set>
                                  </p:childTnLst>
                                </p:cTn>
                              </p:par>
                              <p:par>
                                <p:cTn id="19" presetID="1" presetClass="exit" presetSubtype="0" fill="hold" grpId="8" nodeType="withEffect">
                                  <p:stCondLst>
                                    <p:cond delay="0"/>
                                  </p:stCondLst>
                                  <p:childTnLst>
                                    <p:set>
                                      <p:cBhvr>
                                        <p:cTn id="20" dur="1" fill="hold">
                                          <p:stCondLst>
                                            <p:cond delay="0"/>
                                          </p:stCondLst>
                                        </p:cTn>
                                        <p:tgtEl>
                                          <p:spTgt spid="119"/>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16"/>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09"/>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4"/>
                                        </p:tgtEl>
                                        <p:attrNameLst>
                                          <p:attrName>style.visibility</p:attrName>
                                        </p:attrNameLst>
                                      </p:cBhvr>
                                      <p:to>
                                        <p:strVal val="hidden"/>
                                      </p:to>
                                    </p:set>
                                  </p:childTnLst>
                                </p:cTn>
                              </p:par>
                              <p:par>
                                <p:cTn id="27" presetID="1" presetClass="exit" presetSubtype="0" fill="hold" grpId="2" nodeType="withEffect">
                                  <p:stCondLst>
                                    <p:cond delay="0"/>
                                  </p:stCondLst>
                                  <p:childTnLst>
                                    <p:set>
                                      <p:cBhvr>
                                        <p:cTn id="28" dur="1" fill="hold">
                                          <p:stCondLst>
                                            <p:cond delay="0"/>
                                          </p:stCondLst>
                                        </p:cTn>
                                        <p:tgtEl>
                                          <p:spTgt spid="98"/>
                                        </p:tgtEl>
                                        <p:attrNameLst>
                                          <p:attrName>style.visibility</p:attrName>
                                        </p:attrNameLst>
                                      </p:cBhvr>
                                      <p:to>
                                        <p:strVal val="hidden"/>
                                      </p:to>
                                    </p:set>
                                  </p:childTnLst>
                                </p:cTn>
                              </p:par>
                              <p:par>
                                <p:cTn id="29" presetID="1" presetClass="exit" presetSubtype="0" fill="hold" grpId="2" nodeType="withEffect">
                                  <p:stCondLst>
                                    <p:cond delay="0"/>
                                  </p:stCondLst>
                                  <p:childTnLst>
                                    <p:set>
                                      <p:cBhvr>
                                        <p:cTn id="30" dur="1" fill="hold">
                                          <p:stCondLst>
                                            <p:cond delay="0"/>
                                          </p:stCondLst>
                                        </p:cTn>
                                        <p:tgtEl>
                                          <p:spTgt spid="130"/>
                                        </p:tgtEl>
                                        <p:attrNameLst>
                                          <p:attrName>style.visibility</p:attrName>
                                        </p:attrNameLst>
                                      </p:cBhvr>
                                      <p:to>
                                        <p:strVal val="hidden"/>
                                      </p:to>
                                    </p:set>
                                  </p:childTnLst>
                                </p:cTn>
                              </p:par>
                              <p:par>
                                <p:cTn id="31" presetID="1" presetClass="exit" presetSubtype="0" fill="hold" grpId="2" nodeType="withEffect">
                                  <p:stCondLst>
                                    <p:cond delay="0"/>
                                  </p:stCondLst>
                                  <p:childTnLst>
                                    <p:set>
                                      <p:cBhvr>
                                        <p:cTn id="32" dur="1" fill="hold">
                                          <p:stCondLst>
                                            <p:cond delay="0"/>
                                          </p:stCondLst>
                                        </p:cTn>
                                        <p:tgtEl>
                                          <p:spTgt spid="92"/>
                                        </p:tgtEl>
                                        <p:attrNameLst>
                                          <p:attrName>style.visibility</p:attrName>
                                        </p:attrNameLst>
                                      </p:cBhvr>
                                      <p:to>
                                        <p:strVal val="hidden"/>
                                      </p:to>
                                    </p:set>
                                  </p:childTnLst>
                                </p:cTn>
                              </p:par>
                              <p:par>
                                <p:cTn id="33" presetID="1" presetClass="exit" presetSubtype="0" fill="hold" grpId="2" nodeType="withEffect">
                                  <p:stCondLst>
                                    <p:cond delay="0"/>
                                  </p:stCondLst>
                                  <p:childTnLst>
                                    <p:set>
                                      <p:cBhvr>
                                        <p:cTn id="34" dur="1" fill="hold">
                                          <p:stCondLst>
                                            <p:cond delay="0"/>
                                          </p:stCondLst>
                                        </p:cTn>
                                        <p:tgtEl>
                                          <p:spTgt spid="91"/>
                                        </p:tgtEl>
                                        <p:attrNameLst>
                                          <p:attrName>style.visibility</p:attrName>
                                        </p:attrNameLst>
                                      </p:cBhvr>
                                      <p:to>
                                        <p:strVal val="hidden"/>
                                      </p:to>
                                    </p:set>
                                  </p:childTnLst>
                                </p:cTn>
                              </p:par>
                              <p:par>
                                <p:cTn id="35" presetID="1" presetClass="exit" presetSubtype="0" fill="hold" grpId="2" nodeType="withEffect">
                                  <p:stCondLst>
                                    <p:cond delay="0"/>
                                  </p:stCondLst>
                                  <p:childTnLst>
                                    <p:set>
                                      <p:cBhvr>
                                        <p:cTn id="36" dur="1" fill="hold">
                                          <p:stCondLst>
                                            <p:cond delay="0"/>
                                          </p:stCondLst>
                                        </p:cTn>
                                        <p:tgtEl>
                                          <p:spTgt spid="97"/>
                                        </p:tgtEl>
                                        <p:attrNameLst>
                                          <p:attrName>style.visibility</p:attrName>
                                        </p:attrNameLst>
                                      </p:cBhvr>
                                      <p:to>
                                        <p:strVal val="hidden"/>
                                      </p:to>
                                    </p:set>
                                  </p:childTnLst>
                                </p:cTn>
                              </p:par>
                              <p:par>
                                <p:cTn id="37" presetID="1" presetClass="exit" presetSubtype="0" fill="hold" grpId="2" nodeType="withEffect">
                                  <p:stCondLst>
                                    <p:cond delay="0"/>
                                  </p:stCondLst>
                                  <p:childTnLst>
                                    <p:set>
                                      <p:cBhvr>
                                        <p:cTn id="38" dur="1" fill="hold">
                                          <p:stCondLst>
                                            <p:cond delay="0"/>
                                          </p:stCondLst>
                                        </p:cTn>
                                        <p:tgtEl>
                                          <p:spTgt spid="132"/>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13"/>
                                        </p:tgtEl>
                                        <p:attrNameLst>
                                          <p:attrName>style.visibility</p:attrName>
                                        </p:attrNameLst>
                                      </p:cBhvr>
                                      <p:to>
                                        <p:strVal val="hidden"/>
                                      </p:to>
                                    </p:set>
                                  </p:childTnLst>
                                </p:cTn>
                              </p:par>
                              <p:par>
                                <p:cTn id="41" presetID="1" presetClass="exit" presetSubtype="0" fill="hold" grpId="2" nodeType="withEffect">
                                  <p:stCondLst>
                                    <p:cond delay="0"/>
                                  </p:stCondLst>
                                  <p:childTnLst>
                                    <p:set>
                                      <p:cBhvr>
                                        <p:cTn id="42" dur="1" fill="hold">
                                          <p:stCondLst>
                                            <p:cond delay="0"/>
                                          </p:stCondLst>
                                        </p:cTn>
                                        <p:tgtEl>
                                          <p:spTgt spid="77"/>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31"/>
                                        </p:tgtEl>
                                        <p:attrNameLst>
                                          <p:attrName>style.visibility</p:attrName>
                                        </p:attrNameLst>
                                      </p:cBhvr>
                                      <p:to>
                                        <p:strVal val="hidden"/>
                                      </p:to>
                                    </p:set>
                                  </p:childTnLst>
                                </p:cTn>
                              </p:par>
                              <p:par>
                                <p:cTn id="45" presetID="1" presetClass="exit" presetSubtype="0" fill="hold" grpId="2" nodeType="withEffect">
                                  <p:stCondLst>
                                    <p:cond delay="0"/>
                                  </p:stCondLst>
                                  <p:childTnLst>
                                    <p:set>
                                      <p:cBhvr>
                                        <p:cTn id="46" dur="1" fill="hold">
                                          <p:stCondLst>
                                            <p:cond delay="0"/>
                                          </p:stCondLst>
                                        </p:cTn>
                                        <p:tgtEl>
                                          <p:spTgt spid="126"/>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43"/>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103"/>
                                        </p:tgtEl>
                                        <p:attrNameLst>
                                          <p:attrName>style.visibility</p:attrName>
                                        </p:attrNameLst>
                                      </p:cBhvr>
                                      <p:to>
                                        <p:strVal val="hidden"/>
                                      </p:to>
                                    </p:set>
                                  </p:childTnLst>
                                </p:cTn>
                              </p:par>
                              <p:par>
                                <p:cTn id="51" presetID="1" presetClass="exit" presetSubtype="0" fill="hold" grpId="0" nodeType="withEffect">
                                  <p:stCondLst>
                                    <p:cond delay="0"/>
                                  </p:stCondLst>
                                  <p:childTnLst>
                                    <p:set>
                                      <p:cBhvr>
                                        <p:cTn id="52" dur="1" fill="hold">
                                          <p:stCondLst>
                                            <p:cond delay="0"/>
                                          </p:stCondLst>
                                        </p:cTn>
                                        <p:tgtEl>
                                          <p:spTgt spid="125"/>
                                        </p:tgtEl>
                                        <p:attrNameLst>
                                          <p:attrName>style.visibility</p:attrName>
                                        </p:attrNameLst>
                                      </p:cBhvr>
                                      <p:to>
                                        <p:strVal val="hidden"/>
                                      </p:to>
                                    </p:set>
                                  </p:childTnLst>
                                </p:cTn>
                              </p:par>
                              <p:par>
                                <p:cTn id="53" presetID="1" presetClass="exit" presetSubtype="0" fill="hold" grpId="0" nodeType="withEffect">
                                  <p:stCondLst>
                                    <p:cond delay="0"/>
                                  </p:stCondLst>
                                  <p:childTnLst>
                                    <p:set>
                                      <p:cBhvr>
                                        <p:cTn id="54" dur="1" fill="hold">
                                          <p:stCondLst>
                                            <p:cond delay="0"/>
                                          </p:stCondLst>
                                        </p:cTn>
                                        <p:tgtEl>
                                          <p:spTgt spid="93"/>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60"/>
                                        </p:tgtEl>
                                        <p:attrNameLst>
                                          <p:attrName>style.visibility</p:attrName>
                                        </p:attrNameLst>
                                      </p:cBhvr>
                                      <p:to>
                                        <p:strVal val="hidden"/>
                                      </p:to>
                                    </p:set>
                                  </p:childTnLst>
                                </p:cTn>
                              </p:par>
                              <p:par>
                                <p:cTn id="57" presetID="1" presetClass="exit" presetSubtype="0" fill="hold" grpId="0" nodeType="withEffect">
                                  <p:stCondLst>
                                    <p:cond delay="0"/>
                                  </p:stCondLst>
                                  <p:iterate type="wd">
                                    <p:tmAbs val="0"/>
                                  </p:iterate>
                                  <p:childTnLst>
                                    <p:set>
                                      <p:cBhvr>
                                        <p:cTn id="58" dur="1" fill="hold">
                                          <p:stCondLst>
                                            <p:cond delay="0"/>
                                          </p:stCondLst>
                                        </p:cTn>
                                        <p:tgtEl>
                                          <p:spTgt spid="120"/>
                                        </p:tgtEl>
                                        <p:attrNameLst>
                                          <p:attrName>style.visibility</p:attrName>
                                        </p:attrNameLst>
                                      </p:cBhvr>
                                      <p:to>
                                        <p:strVal val="hidden"/>
                                      </p:to>
                                    </p:set>
                                  </p:childTnLst>
                                </p:cTn>
                              </p:par>
                              <p:par>
                                <p:cTn id="59" presetID="1" presetClass="exit" presetSubtype="0" fill="hold" grpId="0" nodeType="withEffect">
                                  <p:stCondLst>
                                    <p:cond delay="0"/>
                                  </p:stCondLst>
                                  <p:childTnLst>
                                    <p:set>
                                      <p:cBhvr>
                                        <p:cTn id="60" dur="1" fill="hold">
                                          <p:stCondLst>
                                            <p:cond delay="0"/>
                                          </p:stCondLst>
                                        </p:cTn>
                                        <p:tgtEl>
                                          <p:spTgt spid="40"/>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10"/>
                                        </p:tgtEl>
                                        <p:attrNameLst>
                                          <p:attrName>style.visibility</p:attrName>
                                        </p:attrNameLst>
                                      </p:cBhvr>
                                      <p:to>
                                        <p:strVal val="hidden"/>
                                      </p:to>
                                    </p:set>
                                  </p:childTnLst>
                                </p:cTn>
                              </p:par>
                              <p:par>
                                <p:cTn id="63" presetID="1" presetClass="exit" presetSubtype="0" fill="hold" grpId="0" nodeType="withEffect">
                                  <p:stCondLst>
                                    <p:cond delay="0"/>
                                  </p:stCondLst>
                                  <p:childTnLst>
                                    <p:set>
                                      <p:cBhvr>
                                        <p:cTn id="64" dur="1" fill="hold">
                                          <p:stCondLst>
                                            <p:cond delay="0"/>
                                          </p:stCondLst>
                                        </p:cTn>
                                        <p:tgtEl>
                                          <p:spTgt spid="112"/>
                                        </p:tgtEl>
                                        <p:attrNameLst>
                                          <p:attrName>style.visibility</p:attrName>
                                        </p:attrNameLst>
                                      </p:cBhvr>
                                      <p:to>
                                        <p:strVal val="hidden"/>
                                      </p:to>
                                    </p:set>
                                  </p:childTnLst>
                                </p:cTn>
                              </p:par>
                              <p:par>
                                <p:cTn id="65" presetID="1" presetClass="exit" presetSubtype="0" fill="hold" grpId="0" nodeType="withEffect">
                                  <p:stCondLst>
                                    <p:cond delay="0"/>
                                  </p:stCondLst>
                                  <p:childTnLst>
                                    <p:set>
                                      <p:cBhvr>
                                        <p:cTn id="66" dur="1" fill="hold">
                                          <p:stCondLst>
                                            <p:cond delay="9"/>
                                          </p:stCondLst>
                                        </p:cTn>
                                        <p:tgtEl>
                                          <p:spTgt spid="127"/>
                                        </p:tgtEl>
                                        <p:attrNameLst>
                                          <p:attrName>style.visibility</p:attrName>
                                        </p:attrNameLst>
                                      </p:cBhvr>
                                      <p:to>
                                        <p:strVal val="hidden"/>
                                      </p:to>
                                    </p:set>
                                  </p:childTnLst>
                                </p:cTn>
                              </p:par>
                              <p:par>
                                <p:cTn id="67" presetID="1" presetClass="exit" presetSubtype="0" fill="hold" grpId="2" nodeType="withEffect">
                                  <p:stCondLst>
                                    <p:cond delay="0"/>
                                  </p:stCondLst>
                                  <p:childTnLst>
                                    <p:set>
                                      <p:cBhvr>
                                        <p:cTn id="68" dur="1" fill="hold">
                                          <p:stCondLst>
                                            <p:cond delay="0"/>
                                          </p:stCondLst>
                                        </p:cTn>
                                        <p:tgtEl>
                                          <p:spTgt spid="136"/>
                                        </p:tgtEl>
                                        <p:attrNameLst>
                                          <p:attrName>style.visibility</p:attrName>
                                        </p:attrNameLst>
                                      </p:cBhvr>
                                      <p:to>
                                        <p:strVal val="hidden"/>
                                      </p:to>
                                    </p:set>
                                  </p:childTnLst>
                                </p:cTn>
                              </p:par>
                              <p:par>
                                <p:cTn id="69" presetID="1" presetClass="exit" presetSubtype="0" fill="hold" grpId="2" nodeType="withEffect">
                                  <p:stCondLst>
                                    <p:cond delay="0"/>
                                  </p:stCondLst>
                                  <p:childTnLst>
                                    <p:set>
                                      <p:cBhvr>
                                        <p:cTn id="70" dur="1" fill="hold">
                                          <p:stCondLst>
                                            <p:cond delay="0"/>
                                          </p:stCondLst>
                                        </p:cTn>
                                        <p:tgtEl>
                                          <p:spTgt spid="137"/>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100"/>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101"/>
                                        </p:tgtEl>
                                        <p:attrNameLst>
                                          <p:attrName>style.visibility</p:attrName>
                                        </p:attrNameLst>
                                      </p:cBhvr>
                                      <p:to>
                                        <p:strVal val="hidden"/>
                                      </p:to>
                                    </p:set>
                                  </p:childTnLst>
                                </p:cTn>
                              </p:par>
                              <p:par>
                                <p:cTn id="75" presetID="1" presetClass="exit" presetSubtype="0" fill="hold" grpId="0" nodeType="withEffect">
                                  <p:stCondLst>
                                    <p:cond delay="0"/>
                                  </p:stCondLst>
                                  <p:childTnLst>
                                    <p:set>
                                      <p:cBhvr>
                                        <p:cTn id="76" dur="1" fill="hold">
                                          <p:stCondLst>
                                            <p:cond delay="0"/>
                                          </p:stCondLst>
                                        </p:cTn>
                                        <p:tgtEl>
                                          <p:spTgt spid="99"/>
                                        </p:tgtEl>
                                        <p:attrNameLst>
                                          <p:attrName>style.visibility</p:attrName>
                                        </p:attrNameLst>
                                      </p:cBhvr>
                                      <p:to>
                                        <p:strVal val="hidden"/>
                                      </p:to>
                                    </p:set>
                                  </p:childTnLst>
                                </p:cTn>
                              </p:par>
                              <p:par>
                                <p:cTn id="77" presetID="1" presetClass="exit" presetSubtype="0" fill="hold" grpId="3" nodeType="withEffect">
                                  <p:stCondLst>
                                    <p:cond delay="0"/>
                                  </p:stCondLst>
                                  <p:childTnLst>
                                    <p:set>
                                      <p:cBhvr>
                                        <p:cTn id="78" dur="1" fill="hold">
                                          <p:stCondLst>
                                            <p:cond delay="0"/>
                                          </p:stCondLst>
                                        </p:cTn>
                                        <p:tgtEl>
                                          <p:spTgt spid="119"/>
                                        </p:tgtEl>
                                        <p:attrNameLst>
                                          <p:attrName>style.visibility</p:attrName>
                                        </p:attrNameLst>
                                      </p:cBhvr>
                                      <p:to>
                                        <p:strVal val="hidden"/>
                                      </p:to>
                                    </p:set>
                                  </p:childTnLst>
                                </p:cTn>
                              </p:par>
                            </p:childTnLst>
                          </p:cTn>
                        </p:par>
                        <p:par>
                          <p:cTn id="79" fill="hold">
                            <p:stCondLst>
                              <p:cond delay="10"/>
                            </p:stCondLst>
                            <p:childTnLst>
                              <p:par>
                                <p:cTn id="80" presetID="10" presetClass="entr" presetSubtype="0" fill="hold" grpId="0" nodeType="afterEffect">
                                  <p:stCondLst>
                                    <p:cond delay="0"/>
                                  </p:stCondLst>
                                  <p:iterate type="wd">
                                    <p:tmPct val="10000"/>
                                  </p:iterate>
                                  <p:childTnLst>
                                    <p:set>
                                      <p:cBhvr>
                                        <p:cTn id="81" dur="1" fill="hold">
                                          <p:stCondLst>
                                            <p:cond delay="0"/>
                                          </p:stCondLst>
                                        </p:cTn>
                                        <p:tgtEl>
                                          <p:spTgt spid="38"/>
                                        </p:tgtEl>
                                        <p:attrNameLst>
                                          <p:attrName>style.visibility</p:attrName>
                                        </p:attrNameLst>
                                      </p:cBhvr>
                                      <p:to>
                                        <p:strVal val="visible"/>
                                      </p:to>
                                    </p:set>
                                    <p:animEffect transition="in" filter="fade">
                                      <p:cBhvr>
                                        <p:cTn id="82" dur="500"/>
                                        <p:tgtEl>
                                          <p:spTgt spid="38"/>
                                        </p:tgtEl>
                                      </p:cBhvr>
                                    </p:animEffect>
                                  </p:childTnLst>
                                </p:cTn>
                              </p:par>
                              <p:par>
                                <p:cTn id="83" presetID="1" presetClass="exit" presetSubtype="0" fill="hold" nodeType="withEffect">
                                  <p:stCondLst>
                                    <p:cond delay="0"/>
                                  </p:stCondLst>
                                  <p:childTnLst>
                                    <p:set>
                                      <p:cBhvr>
                                        <p:cTn id="84" dur="1" fill="hold">
                                          <p:stCondLst>
                                            <p:cond delay="0"/>
                                          </p:stCondLst>
                                        </p:cTn>
                                        <p:tgtEl>
                                          <p:spTgt spid="116"/>
                                        </p:tgtEl>
                                        <p:attrNameLst>
                                          <p:attrName>style.visibility</p:attrName>
                                        </p:attrNameLst>
                                      </p:cBhvr>
                                      <p:to>
                                        <p:strVal val="hidden"/>
                                      </p:to>
                                    </p:set>
                                  </p:childTnLst>
                                </p:cTn>
                              </p:par>
                            </p:childTnLst>
                          </p:cTn>
                        </p:par>
                        <p:par>
                          <p:cTn id="85" fill="hold">
                            <p:stCondLst>
                              <p:cond delay="3110"/>
                            </p:stCondLst>
                            <p:childTnLst>
                              <p:par>
                                <p:cTn id="86" presetID="10" presetClass="entr" presetSubtype="0" fill="hold" nodeType="afterEffect">
                                  <p:stCondLst>
                                    <p:cond delay="0"/>
                                  </p:stCondLst>
                                  <p:childTnLst>
                                    <p:set>
                                      <p:cBhvr>
                                        <p:cTn id="87" dur="1" fill="hold">
                                          <p:stCondLst>
                                            <p:cond delay="0"/>
                                          </p:stCondLst>
                                        </p:cTn>
                                        <p:tgtEl>
                                          <p:spTgt spid="143"/>
                                        </p:tgtEl>
                                        <p:attrNameLst>
                                          <p:attrName>style.visibility</p:attrName>
                                        </p:attrNameLst>
                                      </p:cBhvr>
                                      <p:to>
                                        <p:strVal val="visible"/>
                                      </p:to>
                                    </p:set>
                                    <p:animEffect transition="in" filter="fade">
                                      <p:cBhvr>
                                        <p:cTn id="88" dur="500"/>
                                        <p:tgtEl>
                                          <p:spTgt spid="143"/>
                                        </p:tgtEl>
                                      </p:cBhvr>
                                    </p:animEffect>
                                  </p:childTnLst>
                                </p:cTn>
                              </p:par>
                            </p:childTnLst>
                          </p:cTn>
                        </p:par>
                        <p:par>
                          <p:cTn id="89" fill="hold">
                            <p:stCondLst>
                              <p:cond delay="3610"/>
                            </p:stCondLst>
                            <p:childTnLst>
                              <p:par>
                                <p:cTn id="90" presetID="10" presetClass="entr" presetSubtype="0" fill="hold" nodeType="afterEffect">
                                  <p:stCondLst>
                                    <p:cond delay="0"/>
                                  </p:stCondLst>
                                  <p:childTnLst>
                                    <p:set>
                                      <p:cBhvr>
                                        <p:cTn id="91" dur="1" fill="hold">
                                          <p:stCondLst>
                                            <p:cond delay="0"/>
                                          </p:stCondLst>
                                        </p:cTn>
                                        <p:tgtEl>
                                          <p:spTgt spid="14"/>
                                        </p:tgtEl>
                                        <p:attrNameLst>
                                          <p:attrName>style.visibility</p:attrName>
                                        </p:attrNameLst>
                                      </p:cBhvr>
                                      <p:to>
                                        <p:strVal val="visible"/>
                                      </p:to>
                                    </p:set>
                                    <p:animEffect transition="in" filter="fade">
                                      <p:cBhvr>
                                        <p:cTn id="92" dur="500"/>
                                        <p:tgtEl>
                                          <p:spTgt spid="14"/>
                                        </p:tgtEl>
                                      </p:cBhvr>
                                    </p:animEffect>
                                  </p:childTnLst>
                                </p:cTn>
                              </p:par>
                            </p:childTnLst>
                          </p:cTn>
                        </p:par>
                        <p:par>
                          <p:cTn id="93" fill="hold">
                            <p:stCondLst>
                              <p:cond delay="4110"/>
                            </p:stCondLst>
                            <p:childTnLst>
                              <p:par>
                                <p:cTn id="94" presetID="10" presetClass="entr" presetSubtype="0" fill="hold" nodeType="afterEffect">
                                  <p:stCondLst>
                                    <p:cond delay="0"/>
                                  </p:stCondLst>
                                  <p:childTnLst>
                                    <p:set>
                                      <p:cBhvr>
                                        <p:cTn id="95" dur="1" fill="hold">
                                          <p:stCondLst>
                                            <p:cond delay="0"/>
                                          </p:stCondLst>
                                        </p:cTn>
                                        <p:tgtEl>
                                          <p:spTgt spid="60"/>
                                        </p:tgtEl>
                                        <p:attrNameLst>
                                          <p:attrName>style.visibility</p:attrName>
                                        </p:attrNameLst>
                                      </p:cBhvr>
                                      <p:to>
                                        <p:strVal val="visible"/>
                                      </p:to>
                                    </p:set>
                                    <p:animEffect transition="in" filter="fade">
                                      <p:cBhvr>
                                        <p:cTn id="96" dur="500"/>
                                        <p:tgtEl>
                                          <p:spTgt spid="60"/>
                                        </p:tgtEl>
                                      </p:cBhvr>
                                    </p:animEffect>
                                  </p:childTnLst>
                                </p:cTn>
                              </p:par>
                            </p:childTnLst>
                          </p:cTn>
                        </p:par>
                        <p:par>
                          <p:cTn id="97" fill="hold">
                            <p:stCondLst>
                              <p:cond delay="4610"/>
                            </p:stCondLst>
                            <p:childTnLst>
                              <p:par>
                                <p:cTn id="98" presetID="10" presetClass="entr" presetSubtype="0" fill="hold" grpId="1" nodeType="afterEffect">
                                  <p:stCondLst>
                                    <p:cond delay="0"/>
                                  </p:stCondLst>
                                  <p:childTnLst>
                                    <p:set>
                                      <p:cBhvr>
                                        <p:cTn id="99" dur="1" fill="hold">
                                          <p:stCondLst>
                                            <p:cond delay="0"/>
                                          </p:stCondLst>
                                        </p:cTn>
                                        <p:tgtEl>
                                          <p:spTgt spid="93"/>
                                        </p:tgtEl>
                                        <p:attrNameLst>
                                          <p:attrName>style.visibility</p:attrName>
                                        </p:attrNameLst>
                                      </p:cBhvr>
                                      <p:to>
                                        <p:strVal val="visible"/>
                                      </p:to>
                                    </p:set>
                                    <p:animEffect transition="in" filter="fade">
                                      <p:cBhvr>
                                        <p:cTn id="100" dur="500"/>
                                        <p:tgtEl>
                                          <p:spTgt spid="93"/>
                                        </p:tgtEl>
                                      </p:cBhvr>
                                    </p:animEffect>
                                  </p:childTnLst>
                                </p:cTn>
                              </p:par>
                            </p:childTnLst>
                          </p:cTn>
                        </p:par>
                        <p:par>
                          <p:cTn id="101" fill="hold">
                            <p:stCondLst>
                              <p:cond delay="5110"/>
                            </p:stCondLst>
                            <p:childTnLst>
                              <p:par>
                                <p:cTn id="102" presetID="10" presetClass="entr" presetSubtype="0" fill="hold" nodeType="afterEffect">
                                  <p:stCondLst>
                                    <p:cond delay="0"/>
                                  </p:stCondLst>
                                  <p:childTnLst>
                                    <p:set>
                                      <p:cBhvr>
                                        <p:cTn id="103" dur="1" fill="hold">
                                          <p:stCondLst>
                                            <p:cond delay="0"/>
                                          </p:stCondLst>
                                        </p:cTn>
                                        <p:tgtEl>
                                          <p:spTgt spid="10"/>
                                        </p:tgtEl>
                                        <p:attrNameLst>
                                          <p:attrName>style.visibility</p:attrName>
                                        </p:attrNameLst>
                                      </p:cBhvr>
                                      <p:to>
                                        <p:strVal val="visible"/>
                                      </p:to>
                                    </p:set>
                                    <p:animEffect transition="in" filter="fade">
                                      <p:cBhvr>
                                        <p:cTn id="104" dur="500"/>
                                        <p:tgtEl>
                                          <p:spTgt spid="10"/>
                                        </p:tgtEl>
                                      </p:cBhvr>
                                    </p:animEffect>
                                  </p:childTnLst>
                                </p:cTn>
                              </p:par>
                            </p:childTnLst>
                          </p:cTn>
                        </p:par>
                        <p:par>
                          <p:cTn id="105" fill="hold">
                            <p:stCondLst>
                              <p:cond delay="5610"/>
                            </p:stCondLst>
                            <p:childTnLst>
                              <p:par>
                                <p:cTn id="106" presetID="10" presetClass="entr" presetSubtype="0" fill="hold" grpId="1" nodeType="afterEffect">
                                  <p:stCondLst>
                                    <p:cond delay="0"/>
                                  </p:stCondLst>
                                  <p:childTnLst>
                                    <p:set>
                                      <p:cBhvr>
                                        <p:cTn id="107" dur="1" fill="hold">
                                          <p:stCondLst>
                                            <p:cond delay="0"/>
                                          </p:stCondLst>
                                        </p:cTn>
                                        <p:tgtEl>
                                          <p:spTgt spid="112"/>
                                        </p:tgtEl>
                                        <p:attrNameLst>
                                          <p:attrName>style.visibility</p:attrName>
                                        </p:attrNameLst>
                                      </p:cBhvr>
                                      <p:to>
                                        <p:strVal val="visible"/>
                                      </p:to>
                                    </p:set>
                                    <p:animEffect transition="in" filter="fade">
                                      <p:cBhvr>
                                        <p:cTn id="108" dur="500"/>
                                        <p:tgtEl>
                                          <p:spTgt spid="112"/>
                                        </p:tgtEl>
                                      </p:cBhvr>
                                    </p:animEffect>
                                  </p:childTnLst>
                                </p:cTn>
                              </p:par>
                            </p:childTnLst>
                          </p:cTn>
                        </p:par>
                        <p:par>
                          <p:cTn id="109" fill="hold">
                            <p:stCondLst>
                              <p:cond delay="6110"/>
                            </p:stCondLst>
                            <p:childTnLst>
                              <p:par>
                                <p:cTn id="110" presetID="22" presetClass="entr" presetSubtype="1" fill="hold" grpId="1" nodeType="afterEffect">
                                  <p:stCondLst>
                                    <p:cond delay="0"/>
                                  </p:stCondLst>
                                  <p:childTnLst>
                                    <p:set>
                                      <p:cBhvr>
                                        <p:cTn id="111" dur="1" fill="hold">
                                          <p:stCondLst>
                                            <p:cond delay="0"/>
                                          </p:stCondLst>
                                        </p:cTn>
                                        <p:tgtEl>
                                          <p:spTgt spid="40"/>
                                        </p:tgtEl>
                                        <p:attrNameLst>
                                          <p:attrName>style.visibility</p:attrName>
                                        </p:attrNameLst>
                                      </p:cBhvr>
                                      <p:to>
                                        <p:strVal val="visible"/>
                                      </p:to>
                                    </p:set>
                                    <p:animEffect transition="in" filter="wipe(up)">
                                      <p:cBhvr>
                                        <p:cTn id="112" dur="500"/>
                                        <p:tgtEl>
                                          <p:spTgt spid="40"/>
                                        </p:tgtEl>
                                      </p:cBhvr>
                                    </p:animEffect>
                                  </p:childTnLst>
                                </p:cTn>
                              </p:par>
                            </p:childTnLst>
                          </p:cTn>
                        </p:par>
                        <p:par>
                          <p:cTn id="113" fill="hold">
                            <p:stCondLst>
                              <p:cond delay="6610"/>
                            </p:stCondLst>
                            <p:childTnLst>
                              <p:par>
                                <p:cTn id="114" presetID="22" presetClass="entr" presetSubtype="8" fill="hold" nodeType="afterEffect">
                                  <p:stCondLst>
                                    <p:cond delay="0"/>
                                  </p:stCondLst>
                                  <p:childTnLst>
                                    <p:set>
                                      <p:cBhvr>
                                        <p:cTn id="115" dur="1" fill="hold">
                                          <p:stCondLst>
                                            <p:cond delay="0"/>
                                          </p:stCondLst>
                                        </p:cTn>
                                        <p:tgtEl>
                                          <p:spTgt spid="103"/>
                                        </p:tgtEl>
                                        <p:attrNameLst>
                                          <p:attrName>style.visibility</p:attrName>
                                        </p:attrNameLst>
                                      </p:cBhvr>
                                      <p:to>
                                        <p:strVal val="visible"/>
                                      </p:to>
                                    </p:set>
                                    <p:animEffect transition="in" filter="wipe(left)">
                                      <p:cBhvr>
                                        <p:cTn id="116" dur="500"/>
                                        <p:tgtEl>
                                          <p:spTgt spid="103"/>
                                        </p:tgtEl>
                                      </p:cBhvr>
                                    </p:animEffect>
                                  </p:childTnLst>
                                </p:cTn>
                              </p:par>
                            </p:childTnLst>
                          </p:cTn>
                        </p:par>
                        <p:par>
                          <p:cTn id="117" fill="hold">
                            <p:stCondLst>
                              <p:cond delay="7110"/>
                            </p:stCondLst>
                            <p:childTnLst>
                              <p:par>
                                <p:cTn id="118" presetID="22" presetClass="entr" presetSubtype="8" fill="hold" nodeType="afterEffect">
                                  <p:stCondLst>
                                    <p:cond delay="0"/>
                                  </p:stCondLst>
                                  <p:childTnLst>
                                    <p:set>
                                      <p:cBhvr>
                                        <p:cTn id="119" dur="1" fill="hold">
                                          <p:stCondLst>
                                            <p:cond delay="0"/>
                                          </p:stCondLst>
                                        </p:cTn>
                                        <p:tgtEl>
                                          <p:spTgt spid="113"/>
                                        </p:tgtEl>
                                        <p:attrNameLst>
                                          <p:attrName>style.visibility</p:attrName>
                                        </p:attrNameLst>
                                      </p:cBhvr>
                                      <p:to>
                                        <p:strVal val="visible"/>
                                      </p:to>
                                    </p:set>
                                    <p:animEffect transition="in" filter="wipe(left)">
                                      <p:cBhvr>
                                        <p:cTn id="120" dur="500"/>
                                        <p:tgtEl>
                                          <p:spTgt spid="113"/>
                                        </p:tgtEl>
                                      </p:cBhvr>
                                    </p:animEffect>
                                  </p:childTnLst>
                                </p:cTn>
                              </p:par>
                            </p:childTnLst>
                          </p:cTn>
                        </p:par>
                        <p:par>
                          <p:cTn id="121" fill="hold">
                            <p:stCondLst>
                              <p:cond delay="7610"/>
                            </p:stCondLst>
                            <p:childTnLst>
                              <p:par>
                                <p:cTn id="122" presetID="22" presetClass="entr" presetSubtype="4" fill="hold" grpId="1" nodeType="afterEffect">
                                  <p:stCondLst>
                                    <p:cond delay="0"/>
                                  </p:stCondLst>
                                  <p:childTnLst>
                                    <p:set>
                                      <p:cBhvr>
                                        <p:cTn id="123" dur="1" fill="hold">
                                          <p:stCondLst>
                                            <p:cond delay="0"/>
                                          </p:stCondLst>
                                        </p:cTn>
                                        <p:tgtEl>
                                          <p:spTgt spid="125"/>
                                        </p:tgtEl>
                                        <p:attrNameLst>
                                          <p:attrName>style.visibility</p:attrName>
                                        </p:attrNameLst>
                                      </p:cBhvr>
                                      <p:to>
                                        <p:strVal val="visible"/>
                                      </p:to>
                                    </p:set>
                                    <p:animEffect transition="in" filter="wipe(down)">
                                      <p:cBhvr>
                                        <p:cTn id="124" dur="500"/>
                                        <p:tgtEl>
                                          <p:spTgt spid="125"/>
                                        </p:tgtEl>
                                      </p:cBhvr>
                                    </p:animEffect>
                                  </p:childTnLst>
                                </p:cTn>
                              </p:par>
                            </p:childTnLst>
                          </p:cTn>
                        </p:par>
                        <p:par>
                          <p:cTn id="125" fill="hold">
                            <p:stCondLst>
                              <p:cond delay="8110"/>
                            </p:stCondLst>
                            <p:childTnLst>
                              <p:par>
                                <p:cTn id="126" presetID="22" presetClass="entr" presetSubtype="1" fill="hold" grpId="3" nodeType="afterEffect">
                                  <p:stCondLst>
                                    <p:cond delay="0"/>
                                  </p:stCondLst>
                                  <p:childTnLst>
                                    <p:set>
                                      <p:cBhvr>
                                        <p:cTn id="127" dur="1" fill="hold">
                                          <p:stCondLst>
                                            <p:cond delay="0"/>
                                          </p:stCondLst>
                                        </p:cTn>
                                        <p:tgtEl>
                                          <p:spTgt spid="98"/>
                                        </p:tgtEl>
                                        <p:attrNameLst>
                                          <p:attrName>style.visibility</p:attrName>
                                        </p:attrNameLst>
                                      </p:cBhvr>
                                      <p:to>
                                        <p:strVal val="visible"/>
                                      </p:to>
                                    </p:set>
                                    <p:animEffect transition="in" filter="wipe(up)">
                                      <p:cBhvr>
                                        <p:cTn id="128" dur="500"/>
                                        <p:tgtEl>
                                          <p:spTgt spid="98"/>
                                        </p:tgtEl>
                                      </p:cBhvr>
                                    </p:animEffect>
                                  </p:childTnLst>
                                </p:cTn>
                              </p:par>
                            </p:childTnLst>
                          </p:cTn>
                        </p:par>
                        <p:par>
                          <p:cTn id="129" fill="hold">
                            <p:stCondLst>
                              <p:cond delay="8610"/>
                            </p:stCondLst>
                            <p:childTnLst>
                              <p:par>
                                <p:cTn id="130" presetID="22" presetClass="entr" presetSubtype="1" fill="hold" grpId="4" nodeType="afterEffect">
                                  <p:stCondLst>
                                    <p:cond delay="0"/>
                                  </p:stCondLst>
                                  <p:childTnLst>
                                    <p:set>
                                      <p:cBhvr>
                                        <p:cTn id="131" dur="1" fill="hold">
                                          <p:stCondLst>
                                            <p:cond delay="0"/>
                                          </p:stCondLst>
                                        </p:cTn>
                                        <p:tgtEl>
                                          <p:spTgt spid="130"/>
                                        </p:tgtEl>
                                        <p:attrNameLst>
                                          <p:attrName>style.visibility</p:attrName>
                                        </p:attrNameLst>
                                      </p:cBhvr>
                                      <p:to>
                                        <p:strVal val="visible"/>
                                      </p:to>
                                    </p:set>
                                    <p:animEffect transition="in" filter="wipe(up)">
                                      <p:cBhvr>
                                        <p:cTn id="132" dur="500"/>
                                        <p:tgtEl>
                                          <p:spTgt spid="130"/>
                                        </p:tgtEl>
                                      </p:cBhvr>
                                    </p:animEffect>
                                  </p:childTnLst>
                                </p:cTn>
                              </p:par>
                            </p:childTnLst>
                          </p:cTn>
                        </p:par>
                        <p:par>
                          <p:cTn id="133" fill="hold">
                            <p:stCondLst>
                              <p:cond delay="9110"/>
                            </p:stCondLst>
                            <p:childTnLst>
                              <p:par>
                                <p:cTn id="134" presetID="22" presetClass="entr" presetSubtype="8" fill="hold" grpId="3" nodeType="afterEffect">
                                  <p:stCondLst>
                                    <p:cond delay="0"/>
                                  </p:stCondLst>
                                  <p:childTnLst>
                                    <p:set>
                                      <p:cBhvr>
                                        <p:cTn id="135" dur="1" fill="hold">
                                          <p:stCondLst>
                                            <p:cond delay="0"/>
                                          </p:stCondLst>
                                        </p:cTn>
                                        <p:tgtEl>
                                          <p:spTgt spid="92"/>
                                        </p:tgtEl>
                                        <p:attrNameLst>
                                          <p:attrName>style.visibility</p:attrName>
                                        </p:attrNameLst>
                                      </p:cBhvr>
                                      <p:to>
                                        <p:strVal val="visible"/>
                                      </p:to>
                                    </p:set>
                                    <p:animEffect transition="in" filter="wipe(left)">
                                      <p:cBhvr>
                                        <p:cTn id="136" dur="500"/>
                                        <p:tgtEl>
                                          <p:spTgt spid="92"/>
                                        </p:tgtEl>
                                      </p:cBhvr>
                                    </p:animEffect>
                                  </p:childTnLst>
                                </p:cTn>
                              </p:par>
                              <p:par>
                                <p:cTn id="137" presetID="1" presetClass="entr" presetSubtype="0" fill="hold" grpId="0" nodeType="withEffect">
                                  <p:stCondLst>
                                    <p:cond delay="0"/>
                                  </p:stCondLst>
                                  <p:childTnLst>
                                    <p:set>
                                      <p:cBhvr>
                                        <p:cTn id="138" dur="1" fill="hold">
                                          <p:stCondLst>
                                            <p:cond delay="9"/>
                                          </p:stCondLst>
                                        </p:cTn>
                                        <p:tgtEl>
                                          <p:spTgt spid="95"/>
                                        </p:tgtEl>
                                        <p:attrNameLst>
                                          <p:attrName>style.visibility</p:attrName>
                                        </p:attrNameLst>
                                      </p:cBhvr>
                                      <p:to>
                                        <p:strVal val="visible"/>
                                      </p:to>
                                    </p:set>
                                  </p:childTnLst>
                                </p:cTn>
                              </p:par>
                            </p:childTnLst>
                          </p:cTn>
                        </p:par>
                        <p:par>
                          <p:cTn id="139" fill="hold">
                            <p:stCondLst>
                              <p:cond delay="9610"/>
                            </p:stCondLst>
                            <p:childTnLst>
                              <p:par>
                                <p:cTn id="140" presetID="10" presetClass="entr" presetSubtype="0" fill="hold" grpId="1" nodeType="afterEffect">
                                  <p:stCondLst>
                                    <p:cond delay="0"/>
                                  </p:stCondLst>
                                  <p:iterate type="wd">
                                    <p:tmPct val="10000"/>
                                  </p:iterate>
                                  <p:childTnLst>
                                    <p:set>
                                      <p:cBhvr>
                                        <p:cTn id="141" dur="1" fill="hold">
                                          <p:stCondLst>
                                            <p:cond delay="0"/>
                                          </p:stCondLst>
                                        </p:cTn>
                                        <p:tgtEl>
                                          <p:spTgt spid="120"/>
                                        </p:tgtEl>
                                        <p:attrNameLst>
                                          <p:attrName>style.visibility</p:attrName>
                                        </p:attrNameLst>
                                      </p:cBhvr>
                                      <p:to>
                                        <p:strVal val="visible"/>
                                      </p:to>
                                    </p:set>
                                    <p:animEffect transition="in" filter="fade">
                                      <p:cBhvr>
                                        <p:cTn id="142"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3" restart="whenNotActive" fill="hold" evtFilter="cancelBubble" nodeType="interactiveSeq">
                <p:stCondLst>
                  <p:cond evt="onClick" delay="0">
                    <p:tgtEl>
                      <p:spTgt spid="95"/>
                    </p:tgtEl>
                  </p:cond>
                </p:stCondLst>
                <p:endSync evt="end" delay="0">
                  <p:rtn val="all"/>
                </p:endSync>
                <p:childTnLst>
                  <p:par>
                    <p:cTn id="144" fill="hold">
                      <p:stCondLst>
                        <p:cond delay="0"/>
                      </p:stCondLst>
                      <p:childTnLst>
                        <p:par>
                          <p:cTn id="145" fill="hold">
                            <p:stCondLst>
                              <p:cond delay="0"/>
                            </p:stCondLst>
                            <p:childTnLst>
                              <p:par>
                                <p:cTn id="146" presetID="1" presetClass="exit" presetSubtype="0" fill="hold" grpId="1" nodeType="afterEffect">
                                  <p:stCondLst>
                                    <p:cond delay="0"/>
                                  </p:stCondLst>
                                  <p:childTnLst>
                                    <p:set>
                                      <p:cBhvr>
                                        <p:cTn id="147" dur="1" fill="hold">
                                          <p:stCondLst>
                                            <p:cond delay="0"/>
                                          </p:stCondLst>
                                        </p:cTn>
                                        <p:tgtEl>
                                          <p:spTgt spid="95"/>
                                        </p:tgtEl>
                                        <p:attrNameLst>
                                          <p:attrName>style.visibility</p:attrName>
                                        </p:attrNameLst>
                                      </p:cBhvr>
                                      <p:to>
                                        <p:strVal val="hidden"/>
                                      </p:to>
                                    </p:set>
                                  </p:childTnLst>
                                </p:cTn>
                              </p:par>
                              <p:par>
                                <p:cTn id="148" presetID="1" presetClass="exit" presetSubtype="0" fill="hold" grpId="2" nodeType="withEffect">
                                  <p:stCondLst>
                                    <p:cond delay="0"/>
                                  </p:stCondLst>
                                  <p:iterate type="wd">
                                    <p:tmAbs val="0"/>
                                  </p:iterate>
                                  <p:childTnLst>
                                    <p:set>
                                      <p:cBhvr>
                                        <p:cTn id="149" dur="1" fill="hold">
                                          <p:stCondLst>
                                            <p:cond delay="0"/>
                                          </p:stCondLst>
                                        </p:cTn>
                                        <p:tgtEl>
                                          <p:spTgt spid="120"/>
                                        </p:tgtEl>
                                        <p:attrNameLst>
                                          <p:attrName>style.visibility</p:attrName>
                                        </p:attrNameLst>
                                      </p:cBhvr>
                                      <p:to>
                                        <p:strVal val="hidden"/>
                                      </p:to>
                                    </p:set>
                                  </p:childTnLst>
                                </p:cTn>
                              </p:par>
                              <p:par>
                                <p:cTn id="150" presetID="1" presetClass="exit" presetSubtype="0" fill="hold" nodeType="withEffect">
                                  <p:stCondLst>
                                    <p:cond delay="0"/>
                                  </p:stCondLst>
                                  <p:childTnLst>
                                    <p:set>
                                      <p:cBhvr>
                                        <p:cTn id="151" dur="1" fill="hold">
                                          <p:stCondLst>
                                            <p:cond delay="0"/>
                                          </p:stCondLst>
                                        </p:cTn>
                                        <p:tgtEl>
                                          <p:spTgt spid="116"/>
                                        </p:tgtEl>
                                        <p:attrNameLst>
                                          <p:attrName>style.visibility</p:attrName>
                                        </p:attrNameLst>
                                      </p:cBhvr>
                                      <p:to>
                                        <p:strVal val="hidden"/>
                                      </p:to>
                                    </p:set>
                                  </p:childTnLst>
                                </p:cTn>
                              </p:par>
                              <p:par>
                                <p:cTn id="152" presetID="22" presetClass="entr" presetSubtype="1" fill="hold" nodeType="withEffect">
                                  <p:stCondLst>
                                    <p:cond delay="0"/>
                                  </p:stCondLst>
                                  <p:childTnLst>
                                    <p:set>
                                      <p:cBhvr>
                                        <p:cTn id="153" dur="1" fill="hold">
                                          <p:stCondLst>
                                            <p:cond delay="0"/>
                                          </p:stCondLst>
                                        </p:cTn>
                                        <p:tgtEl>
                                          <p:spTgt spid="109"/>
                                        </p:tgtEl>
                                        <p:attrNameLst>
                                          <p:attrName>style.visibility</p:attrName>
                                        </p:attrNameLst>
                                      </p:cBhvr>
                                      <p:to>
                                        <p:strVal val="visible"/>
                                      </p:to>
                                    </p:set>
                                    <p:animEffect transition="in" filter="wipe(up)">
                                      <p:cBhvr>
                                        <p:cTn id="154" dur="500"/>
                                        <p:tgtEl>
                                          <p:spTgt spid="109"/>
                                        </p:tgtEl>
                                      </p:cBhvr>
                                    </p:animEffect>
                                  </p:childTnLst>
                                </p:cTn>
                              </p:par>
                            </p:childTnLst>
                          </p:cTn>
                        </p:par>
                        <p:par>
                          <p:cTn id="155" fill="hold">
                            <p:stCondLst>
                              <p:cond delay="500"/>
                            </p:stCondLst>
                            <p:childTnLst>
                              <p:par>
                                <p:cTn id="156" presetID="63" presetClass="path" presetSubtype="0" accel="50000" decel="50000" fill="hold" nodeType="afterEffect">
                                  <p:stCondLst>
                                    <p:cond delay="0"/>
                                  </p:stCondLst>
                                  <p:childTnLst>
                                    <p:animMotion origin="layout" path="M 0 3.00648E-6 L 0.1217 3.00648E-6 " pathEditMode="relative" rAng="0" ptsTypes="AA">
                                      <p:cBhvr>
                                        <p:cTn id="157" dur="2000" fill="hold"/>
                                        <p:tgtEl>
                                          <p:spTgt spid="14"/>
                                        </p:tgtEl>
                                        <p:attrNameLst>
                                          <p:attrName>ppt_x</p:attrName>
                                          <p:attrName>ppt_y</p:attrName>
                                        </p:attrNameLst>
                                      </p:cBhvr>
                                      <p:rCtr x="6076" y="0"/>
                                    </p:animMotion>
                                  </p:childTnLst>
                                </p:cTn>
                              </p:par>
                              <p:par>
                                <p:cTn id="158" presetID="63" presetClass="path" presetSubtype="0" accel="50000" decel="50000" fill="hold" grpId="0" nodeType="withEffect">
                                  <p:stCondLst>
                                    <p:cond delay="0"/>
                                  </p:stCondLst>
                                  <p:childTnLst>
                                    <p:animMotion origin="layout" path="M 0 3.00648E-6 L 0.1217 3.00648E-6 " pathEditMode="relative" rAng="0" ptsTypes="AA">
                                      <p:cBhvr>
                                        <p:cTn id="159" dur="2000" fill="hold"/>
                                        <p:tgtEl>
                                          <p:spTgt spid="101"/>
                                        </p:tgtEl>
                                        <p:attrNameLst>
                                          <p:attrName>ppt_x</p:attrName>
                                          <p:attrName>ppt_y</p:attrName>
                                        </p:attrNameLst>
                                      </p:cBhvr>
                                      <p:rCtr x="6076" y="0"/>
                                    </p:animMotion>
                                  </p:childTnLst>
                                </p:cTn>
                              </p:par>
                              <p:par>
                                <p:cTn id="160" presetID="63" presetClass="path" presetSubtype="0" accel="50000" decel="50000" fill="hold" grpId="0" nodeType="withEffect">
                                  <p:stCondLst>
                                    <p:cond delay="0"/>
                                  </p:stCondLst>
                                  <p:childTnLst>
                                    <p:animMotion origin="layout" path="M 0 3.00648E-6 L 0.1217 3.00648E-6 " pathEditMode="relative" rAng="0" ptsTypes="AA">
                                      <p:cBhvr>
                                        <p:cTn id="161" dur="2000" fill="hold"/>
                                        <p:tgtEl>
                                          <p:spTgt spid="100"/>
                                        </p:tgtEl>
                                        <p:attrNameLst>
                                          <p:attrName>ppt_x</p:attrName>
                                          <p:attrName>ppt_y</p:attrName>
                                        </p:attrNameLst>
                                      </p:cBhvr>
                                      <p:rCtr x="6076" y="0"/>
                                    </p:animMotion>
                                  </p:childTnLst>
                                </p:cTn>
                              </p:par>
                              <p:par>
                                <p:cTn id="162" presetID="1" presetClass="exit" presetSubtype="0" fill="hold" grpId="0" nodeType="withEffect">
                                  <p:stCondLst>
                                    <p:cond delay="250"/>
                                  </p:stCondLst>
                                  <p:childTnLst>
                                    <p:set>
                                      <p:cBhvr>
                                        <p:cTn id="163" dur="1" fill="hold">
                                          <p:stCondLst>
                                            <p:cond delay="0"/>
                                          </p:stCondLst>
                                        </p:cTn>
                                        <p:tgtEl>
                                          <p:spTgt spid="98"/>
                                        </p:tgtEl>
                                        <p:attrNameLst>
                                          <p:attrName>style.visibility</p:attrName>
                                        </p:attrNameLst>
                                      </p:cBhvr>
                                      <p:to>
                                        <p:strVal val="hidden"/>
                                      </p:to>
                                    </p:set>
                                  </p:childTnLst>
                                </p:cTn>
                              </p:par>
                              <p:par>
                                <p:cTn id="164" presetID="1" presetClass="exit" presetSubtype="0" fill="hold" grpId="0" nodeType="withEffect">
                                  <p:stCondLst>
                                    <p:cond delay="1750"/>
                                  </p:stCondLst>
                                  <p:childTnLst>
                                    <p:set>
                                      <p:cBhvr>
                                        <p:cTn id="165" dur="1" fill="hold">
                                          <p:stCondLst>
                                            <p:cond delay="0"/>
                                          </p:stCondLst>
                                        </p:cTn>
                                        <p:tgtEl>
                                          <p:spTgt spid="130"/>
                                        </p:tgtEl>
                                        <p:attrNameLst>
                                          <p:attrName>style.visibility</p:attrName>
                                        </p:attrNameLst>
                                      </p:cBhvr>
                                      <p:to>
                                        <p:strVal val="hidden"/>
                                      </p:to>
                                    </p:set>
                                  </p:childTnLst>
                                </p:cTn>
                              </p:par>
                              <p:par>
                                <p:cTn id="166" presetID="1" presetClass="exit" presetSubtype="0" fill="hold" grpId="0" nodeType="withEffect">
                                  <p:stCondLst>
                                    <p:cond delay="1750"/>
                                  </p:stCondLst>
                                  <p:childTnLst>
                                    <p:set>
                                      <p:cBhvr>
                                        <p:cTn id="167" dur="1" fill="hold">
                                          <p:stCondLst>
                                            <p:cond delay="0"/>
                                          </p:stCondLst>
                                        </p:cTn>
                                        <p:tgtEl>
                                          <p:spTgt spid="92"/>
                                        </p:tgtEl>
                                        <p:attrNameLst>
                                          <p:attrName>style.visibility</p:attrName>
                                        </p:attrNameLst>
                                      </p:cBhvr>
                                      <p:to>
                                        <p:strVal val="hidden"/>
                                      </p:to>
                                    </p:set>
                                  </p:childTnLst>
                                </p:cTn>
                              </p:par>
                              <p:par>
                                <p:cTn id="168" presetID="22" presetClass="entr" presetSubtype="1" fill="hold" grpId="2" nodeType="withEffect">
                                  <p:stCondLst>
                                    <p:cond delay="1750"/>
                                  </p:stCondLst>
                                  <p:childTnLst>
                                    <p:set>
                                      <p:cBhvr>
                                        <p:cTn id="169" dur="1" fill="hold">
                                          <p:stCondLst>
                                            <p:cond delay="0"/>
                                          </p:stCondLst>
                                        </p:cTn>
                                        <p:tgtEl>
                                          <p:spTgt spid="101"/>
                                        </p:tgtEl>
                                        <p:attrNameLst>
                                          <p:attrName>style.visibility</p:attrName>
                                        </p:attrNameLst>
                                      </p:cBhvr>
                                      <p:to>
                                        <p:strVal val="visible"/>
                                      </p:to>
                                    </p:set>
                                    <p:animEffect transition="in" filter="wipe(up)">
                                      <p:cBhvr>
                                        <p:cTn id="170" dur="500"/>
                                        <p:tgtEl>
                                          <p:spTgt spid="101"/>
                                        </p:tgtEl>
                                      </p:cBhvr>
                                    </p:animEffect>
                                  </p:childTnLst>
                                </p:cTn>
                              </p:par>
                              <p:par>
                                <p:cTn id="171" presetID="22" presetClass="entr" presetSubtype="1" fill="hold" grpId="1" nodeType="withEffect">
                                  <p:stCondLst>
                                    <p:cond delay="2250"/>
                                  </p:stCondLst>
                                  <p:childTnLst>
                                    <p:set>
                                      <p:cBhvr>
                                        <p:cTn id="172" dur="1" fill="hold">
                                          <p:stCondLst>
                                            <p:cond delay="0"/>
                                          </p:stCondLst>
                                        </p:cTn>
                                        <p:tgtEl>
                                          <p:spTgt spid="127"/>
                                        </p:tgtEl>
                                        <p:attrNameLst>
                                          <p:attrName>style.visibility</p:attrName>
                                        </p:attrNameLst>
                                      </p:cBhvr>
                                      <p:to>
                                        <p:strVal val="visible"/>
                                      </p:to>
                                    </p:set>
                                    <p:animEffect transition="in" filter="wipe(up)">
                                      <p:cBhvr>
                                        <p:cTn id="173" dur="500"/>
                                        <p:tgtEl>
                                          <p:spTgt spid="127"/>
                                        </p:tgtEl>
                                      </p:cBhvr>
                                    </p:animEffect>
                                  </p:childTnLst>
                                </p:cTn>
                              </p:par>
                              <p:par>
                                <p:cTn id="174" presetID="1" presetClass="entr" presetSubtype="0" fill="hold" grpId="0" nodeType="withEffect">
                                  <p:stCondLst>
                                    <p:cond delay="2250"/>
                                  </p:stCondLst>
                                  <p:childTnLst>
                                    <p:set>
                                      <p:cBhvr>
                                        <p:cTn id="175" dur="1" fill="hold">
                                          <p:stCondLst>
                                            <p:cond delay="0"/>
                                          </p:stCondLst>
                                        </p:cTn>
                                        <p:tgtEl>
                                          <p:spTgt spid="91"/>
                                        </p:tgtEl>
                                        <p:attrNameLst>
                                          <p:attrName>style.visibility</p:attrName>
                                        </p:attrNameLst>
                                      </p:cBhvr>
                                      <p:to>
                                        <p:strVal val="visible"/>
                                      </p:to>
                                    </p:set>
                                  </p:childTnLst>
                                </p:cTn>
                              </p:par>
                              <p:par>
                                <p:cTn id="176" presetID="22" presetClass="entr" presetSubtype="4" fill="hold" grpId="0" nodeType="withEffect">
                                  <p:stCondLst>
                                    <p:cond delay="2750"/>
                                  </p:stCondLst>
                                  <p:childTnLst>
                                    <p:set>
                                      <p:cBhvr>
                                        <p:cTn id="177" dur="1" fill="hold">
                                          <p:stCondLst>
                                            <p:cond delay="0"/>
                                          </p:stCondLst>
                                        </p:cTn>
                                        <p:tgtEl>
                                          <p:spTgt spid="97"/>
                                        </p:tgtEl>
                                        <p:attrNameLst>
                                          <p:attrName>style.visibility</p:attrName>
                                        </p:attrNameLst>
                                      </p:cBhvr>
                                      <p:to>
                                        <p:strVal val="visible"/>
                                      </p:to>
                                    </p:set>
                                    <p:animEffect transition="in" filter="wipe(down)">
                                      <p:cBhvr>
                                        <p:cTn id="178" dur="500"/>
                                        <p:tgtEl>
                                          <p:spTgt spid="97"/>
                                        </p:tgtEl>
                                      </p:cBhvr>
                                    </p:animEffect>
                                  </p:childTnLst>
                                </p:cTn>
                              </p:par>
                              <p:par>
                                <p:cTn id="179" presetID="22" presetClass="entr" presetSubtype="4" fill="hold" grpId="2" nodeType="withEffect">
                                  <p:stCondLst>
                                    <p:cond delay="3250"/>
                                  </p:stCondLst>
                                  <p:childTnLst>
                                    <p:set>
                                      <p:cBhvr>
                                        <p:cTn id="180" dur="1" fill="hold">
                                          <p:stCondLst>
                                            <p:cond delay="0"/>
                                          </p:stCondLst>
                                        </p:cTn>
                                        <p:tgtEl>
                                          <p:spTgt spid="100"/>
                                        </p:tgtEl>
                                        <p:attrNameLst>
                                          <p:attrName>style.visibility</p:attrName>
                                        </p:attrNameLst>
                                      </p:cBhvr>
                                      <p:to>
                                        <p:strVal val="visible"/>
                                      </p:to>
                                    </p:set>
                                    <p:animEffect transition="in" filter="wipe(down)">
                                      <p:cBhvr>
                                        <p:cTn id="181" dur="500"/>
                                        <p:tgtEl>
                                          <p:spTgt spid="100"/>
                                        </p:tgtEl>
                                      </p:cBhvr>
                                    </p:animEffect>
                                  </p:childTnLst>
                                </p:cTn>
                              </p:par>
                              <p:par>
                                <p:cTn id="182" presetID="22" presetClass="entr" presetSubtype="4" fill="hold" grpId="1" nodeType="withEffect">
                                  <p:stCondLst>
                                    <p:cond delay="3500"/>
                                  </p:stCondLst>
                                  <p:childTnLst>
                                    <p:set>
                                      <p:cBhvr>
                                        <p:cTn id="183" dur="1" fill="hold">
                                          <p:stCondLst>
                                            <p:cond delay="0"/>
                                          </p:stCondLst>
                                        </p:cTn>
                                        <p:tgtEl>
                                          <p:spTgt spid="136"/>
                                        </p:tgtEl>
                                        <p:attrNameLst>
                                          <p:attrName>style.visibility</p:attrName>
                                        </p:attrNameLst>
                                      </p:cBhvr>
                                      <p:to>
                                        <p:strVal val="visible"/>
                                      </p:to>
                                    </p:set>
                                    <p:animEffect transition="in" filter="wipe(down)">
                                      <p:cBhvr>
                                        <p:cTn id="184" dur="500"/>
                                        <p:tgtEl>
                                          <p:spTgt spid="136"/>
                                        </p:tgtEl>
                                      </p:cBhvr>
                                    </p:animEffect>
                                  </p:childTnLst>
                                </p:cTn>
                              </p:par>
                              <p:par>
                                <p:cTn id="185" presetID="22" presetClass="entr" presetSubtype="4" fill="hold" grpId="2" nodeType="withEffect">
                                  <p:stCondLst>
                                    <p:cond delay="3500"/>
                                  </p:stCondLst>
                                  <p:childTnLst>
                                    <p:set>
                                      <p:cBhvr>
                                        <p:cTn id="186" dur="1" fill="hold">
                                          <p:stCondLst>
                                            <p:cond delay="0"/>
                                          </p:stCondLst>
                                        </p:cTn>
                                        <p:tgtEl>
                                          <p:spTgt spid="119"/>
                                        </p:tgtEl>
                                        <p:attrNameLst>
                                          <p:attrName>style.visibility</p:attrName>
                                        </p:attrNameLst>
                                      </p:cBhvr>
                                      <p:to>
                                        <p:strVal val="visible"/>
                                      </p:to>
                                    </p:set>
                                    <p:animEffect transition="in" filter="wipe(down)">
                                      <p:cBhvr>
                                        <p:cTn id="187" dur="500"/>
                                        <p:tgtEl>
                                          <p:spTgt spid="119"/>
                                        </p:tgtEl>
                                      </p:cBhvr>
                                    </p:animEffect>
                                  </p:childTnLst>
                                </p:cTn>
                              </p:par>
                              <p:par>
                                <p:cTn id="188" presetID="22" presetClass="exit" presetSubtype="2" fill="hold" grpId="1" nodeType="withEffect">
                                  <p:stCondLst>
                                    <p:cond delay="2500"/>
                                  </p:stCondLst>
                                  <p:childTnLst>
                                    <p:animEffect transition="out" filter="wipe(right)">
                                      <p:cBhvr>
                                        <p:cTn id="189" dur="2000"/>
                                        <p:tgtEl>
                                          <p:spTgt spid="91"/>
                                        </p:tgtEl>
                                      </p:cBhvr>
                                    </p:animEffect>
                                    <p:set>
                                      <p:cBhvr>
                                        <p:cTn id="190" dur="1" fill="hold">
                                          <p:stCondLst>
                                            <p:cond delay="1999"/>
                                          </p:stCondLst>
                                        </p:cTn>
                                        <p:tgtEl>
                                          <p:spTgt spid="91"/>
                                        </p:tgtEl>
                                        <p:attrNameLst>
                                          <p:attrName>style.visibility</p:attrName>
                                        </p:attrNameLst>
                                      </p:cBhvr>
                                      <p:to>
                                        <p:strVal val="hidden"/>
                                      </p:to>
                                    </p:set>
                                  </p:childTnLst>
                                </p:cTn>
                              </p:par>
                              <p:par>
                                <p:cTn id="191" presetID="22" presetClass="entr" presetSubtype="2" fill="hold" grpId="1" nodeType="withEffect">
                                  <p:stCondLst>
                                    <p:cond delay="2500"/>
                                  </p:stCondLst>
                                  <p:childTnLst>
                                    <p:set>
                                      <p:cBhvr>
                                        <p:cTn id="192" dur="1" fill="hold">
                                          <p:stCondLst>
                                            <p:cond delay="0"/>
                                          </p:stCondLst>
                                        </p:cTn>
                                        <p:tgtEl>
                                          <p:spTgt spid="132"/>
                                        </p:tgtEl>
                                        <p:attrNameLst>
                                          <p:attrName>style.visibility</p:attrName>
                                        </p:attrNameLst>
                                      </p:cBhvr>
                                      <p:to>
                                        <p:strVal val="visible"/>
                                      </p:to>
                                    </p:set>
                                    <p:animEffect transition="in" filter="wipe(right)">
                                      <p:cBhvr>
                                        <p:cTn id="193" dur="2000"/>
                                        <p:tgtEl>
                                          <p:spTgt spid="132"/>
                                        </p:tgtEl>
                                      </p:cBhvr>
                                    </p:animEffect>
                                  </p:childTnLst>
                                </p:cTn>
                              </p:par>
                              <p:par>
                                <p:cTn id="194" presetID="35" presetClass="path" presetSubtype="0" accel="50000" decel="50000" fill="hold" nodeType="withEffect">
                                  <p:stCondLst>
                                    <p:cond delay="2500"/>
                                  </p:stCondLst>
                                  <p:childTnLst>
                                    <p:animMotion origin="layout" path="M -0.00104 -0.00186 L -0.20712 -0.00232 " pathEditMode="relative" rAng="0" ptsTypes="AA">
                                      <p:cBhvr>
                                        <p:cTn id="195" dur="2000" fill="hold"/>
                                        <p:tgtEl>
                                          <p:spTgt spid="113"/>
                                        </p:tgtEl>
                                        <p:attrNameLst>
                                          <p:attrName>ppt_x</p:attrName>
                                          <p:attrName>ppt_y</p:attrName>
                                        </p:attrNameLst>
                                      </p:cBhvr>
                                      <p:rCtr x="-10312" y="-23"/>
                                    </p:animMotion>
                                  </p:childTnLst>
                                </p:cTn>
                              </p:par>
                            </p:childTnLst>
                          </p:cTn>
                        </p:par>
                        <p:par>
                          <p:cTn id="196" fill="hold">
                            <p:stCondLst>
                              <p:cond delay="5000"/>
                            </p:stCondLst>
                            <p:childTnLst>
                              <p:par>
                                <p:cTn id="197" presetID="22" presetClass="exit" presetSubtype="4" fill="hold" grpId="1" nodeType="afterEffect">
                                  <p:stCondLst>
                                    <p:cond delay="0"/>
                                  </p:stCondLst>
                                  <p:childTnLst>
                                    <p:animEffect transition="out" filter="wipe(down)">
                                      <p:cBhvr>
                                        <p:cTn id="198" dur="750"/>
                                        <p:tgtEl>
                                          <p:spTgt spid="97"/>
                                        </p:tgtEl>
                                      </p:cBhvr>
                                    </p:animEffect>
                                    <p:set>
                                      <p:cBhvr>
                                        <p:cTn id="199" dur="1" fill="hold">
                                          <p:stCondLst>
                                            <p:cond delay="749"/>
                                          </p:stCondLst>
                                        </p:cTn>
                                        <p:tgtEl>
                                          <p:spTgt spid="97"/>
                                        </p:tgtEl>
                                        <p:attrNameLst>
                                          <p:attrName>style.visibility</p:attrName>
                                        </p:attrNameLst>
                                      </p:cBhvr>
                                      <p:to>
                                        <p:strVal val="hidden"/>
                                      </p:to>
                                    </p:set>
                                  </p:childTnLst>
                                </p:cTn>
                              </p:par>
                              <p:par>
                                <p:cTn id="200" presetID="22" presetClass="exit" presetSubtype="4" fill="hold" grpId="3" nodeType="withEffect">
                                  <p:stCondLst>
                                    <p:cond delay="500"/>
                                  </p:stCondLst>
                                  <p:childTnLst>
                                    <p:animEffect transition="out" filter="wipe(down)">
                                      <p:cBhvr>
                                        <p:cTn id="201" dur="500"/>
                                        <p:tgtEl>
                                          <p:spTgt spid="100"/>
                                        </p:tgtEl>
                                      </p:cBhvr>
                                    </p:animEffect>
                                    <p:set>
                                      <p:cBhvr>
                                        <p:cTn id="202" dur="1" fill="hold">
                                          <p:stCondLst>
                                            <p:cond delay="499"/>
                                          </p:stCondLst>
                                        </p:cTn>
                                        <p:tgtEl>
                                          <p:spTgt spid="100"/>
                                        </p:tgtEl>
                                        <p:attrNameLst>
                                          <p:attrName>style.visibility</p:attrName>
                                        </p:attrNameLst>
                                      </p:cBhvr>
                                      <p:to>
                                        <p:strVal val="hidden"/>
                                      </p:to>
                                    </p:set>
                                  </p:childTnLst>
                                </p:cTn>
                              </p:par>
                              <p:par>
                                <p:cTn id="203" presetID="22" presetClass="exit" presetSubtype="4" fill="hold" grpId="0" nodeType="withEffect">
                                  <p:stCondLst>
                                    <p:cond delay="750"/>
                                  </p:stCondLst>
                                  <p:childTnLst>
                                    <p:animEffect transition="out" filter="wipe(down)">
                                      <p:cBhvr>
                                        <p:cTn id="204" dur="500"/>
                                        <p:tgtEl>
                                          <p:spTgt spid="136"/>
                                        </p:tgtEl>
                                      </p:cBhvr>
                                    </p:animEffect>
                                    <p:set>
                                      <p:cBhvr>
                                        <p:cTn id="205" dur="1" fill="hold">
                                          <p:stCondLst>
                                            <p:cond delay="499"/>
                                          </p:stCondLst>
                                        </p:cTn>
                                        <p:tgtEl>
                                          <p:spTgt spid="136"/>
                                        </p:tgtEl>
                                        <p:attrNameLst>
                                          <p:attrName>style.visibility</p:attrName>
                                        </p:attrNameLst>
                                      </p:cBhvr>
                                      <p:to>
                                        <p:strVal val="hidden"/>
                                      </p:to>
                                    </p:set>
                                  </p:childTnLst>
                                </p:cTn>
                              </p:par>
                              <p:par>
                                <p:cTn id="206" presetID="22" presetClass="exit" presetSubtype="4" fill="hold" grpId="7" nodeType="withEffect">
                                  <p:stCondLst>
                                    <p:cond delay="750"/>
                                  </p:stCondLst>
                                  <p:childTnLst>
                                    <p:animEffect transition="out" filter="wipe(down)">
                                      <p:cBhvr>
                                        <p:cTn id="207" dur="500"/>
                                        <p:tgtEl>
                                          <p:spTgt spid="119"/>
                                        </p:tgtEl>
                                      </p:cBhvr>
                                    </p:animEffect>
                                    <p:set>
                                      <p:cBhvr>
                                        <p:cTn id="208" dur="1" fill="hold">
                                          <p:stCondLst>
                                            <p:cond delay="499"/>
                                          </p:stCondLst>
                                        </p:cTn>
                                        <p:tgtEl>
                                          <p:spTgt spid="119"/>
                                        </p:tgtEl>
                                        <p:attrNameLst>
                                          <p:attrName>style.visibility</p:attrName>
                                        </p:attrNameLst>
                                      </p:cBhvr>
                                      <p:to>
                                        <p:strVal val="hidden"/>
                                      </p:to>
                                    </p:set>
                                  </p:childTnLst>
                                </p:cTn>
                              </p:par>
                            </p:childTnLst>
                          </p:cTn>
                        </p:par>
                        <p:par>
                          <p:cTn id="209" fill="hold">
                            <p:stCondLst>
                              <p:cond delay="6250"/>
                            </p:stCondLst>
                            <p:childTnLst>
                              <p:par>
                                <p:cTn id="210" presetID="1" presetClass="entr" presetSubtype="0" fill="hold" grpId="0" nodeType="afterEffect">
                                  <p:stCondLst>
                                    <p:cond delay="0"/>
                                  </p:stCondLst>
                                  <p:childTnLst>
                                    <p:set>
                                      <p:cBhvr>
                                        <p:cTn id="211" dur="1" fill="hold">
                                          <p:stCondLst>
                                            <p:cond delay="9"/>
                                          </p:stCondLst>
                                        </p:cTn>
                                        <p:tgtEl>
                                          <p:spTgt spid="77"/>
                                        </p:tgtEl>
                                        <p:attrNameLst>
                                          <p:attrName>style.visibility</p:attrName>
                                        </p:attrNameLst>
                                      </p:cBhvr>
                                      <p:to>
                                        <p:strVal val="visible"/>
                                      </p:to>
                                    </p:set>
                                  </p:childTnLst>
                                </p:cTn>
                              </p:par>
                              <p:par>
                                <p:cTn id="212" presetID="1" presetClass="entr" presetSubtype="0" fill="hold" grpId="3" nodeType="withEffect">
                                  <p:stCondLst>
                                    <p:cond delay="0"/>
                                  </p:stCondLst>
                                  <p:iterate type="wd">
                                    <p:tmAbs val="0"/>
                                  </p:iterate>
                                  <p:childTnLst>
                                    <p:set>
                                      <p:cBhvr>
                                        <p:cTn id="213" dur="1" fill="hold">
                                          <p:stCondLst>
                                            <p:cond delay="0"/>
                                          </p:stCondLst>
                                        </p:cTn>
                                        <p:tgtEl>
                                          <p:spTgt spid="120"/>
                                        </p:tgtEl>
                                        <p:attrNameLst>
                                          <p:attrName>style.visibility</p:attrName>
                                        </p:attrNameLst>
                                      </p:cBhvr>
                                      <p:to>
                                        <p:strVal val="visible"/>
                                      </p:to>
                                    </p:set>
                                  </p:childTnLst>
                                </p:cTn>
                              </p:par>
                            </p:childTnLst>
                          </p:cTn>
                        </p:par>
                      </p:childTnLst>
                    </p:cTn>
                  </p:par>
                </p:childTnLst>
              </p:cTn>
              <p:nextCondLst>
                <p:cond evt="onClick" delay="0">
                  <p:tgtEl>
                    <p:spTgt spid="95"/>
                  </p:tgtEl>
                </p:cond>
              </p:nextCondLst>
            </p:seq>
            <p:seq concurrent="1" nextAc="seek">
              <p:cTn id="214" restart="whenNotActive" fill="hold" evtFilter="cancelBubble" nodeType="interactiveSeq">
                <p:stCondLst>
                  <p:cond evt="onClick" delay="0">
                    <p:tgtEl>
                      <p:spTgt spid="77"/>
                    </p:tgtEl>
                  </p:cond>
                </p:stCondLst>
                <p:endSync evt="end" delay="0">
                  <p:rtn val="all"/>
                </p:endSync>
                <p:childTnLst>
                  <p:par>
                    <p:cTn id="215" fill="hold">
                      <p:stCondLst>
                        <p:cond delay="0"/>
                      </p:stCondLst>
                      <p:childTnLst>
                        <p:par>
                          <p:cTn id="216" fill="hold">
                            <p:stCondLst>
                              <p:cond delay="0"/>
                            </p:stCondLst>
                            <p:childTnLst>
                              <p:par>
                                <p:cTn id="217" presetID="1" presetClass="exit" presetSubtype="0" fill="hold" nodeType="withEffect">
                                  <p:stCondLst>
                                    <p:cond delay="0"/>
                                  </p:stCondLst>
                                  <p:childTnLst>
                                    <p:set>
                                      <p:cBhvr>
                                        <p:cTn id="218" dur="1" fill="hold">
                                          <p:stCondLst>
                                            <p:cond delay="0"/>
                                          </p:stCondLst>
                                        </p:cTn>
                                        <p:tgtEl>
                                          <p:spTgt spid="109"/>
                                        </p:tgtEl>
                                        <p:attrNameLst>
                                          <p:attrName>style.visibility</p:attrName>
                                        </p:attrNameLst>
                                      </p:cBhvr>
                                      <p:to>
                                        <p:strVal val="hidden"/>
                                      </p:to>
                                    </p:set>
                                  </p:childTnLst>
                                </p:cTn>
                              </p:par>
                              <p:par>
                                <p:cTn id="219" presetID="1" presetClass="exit" presetSubtype="0" fill="hold" grpId="4" nodeType="withEffect">
                                  <p:stCondLst>
                                    <p:cond delay="0"/>
                                  </p:stCondLst>
                                  <p:iterate type="wd">
                                    <p:tmAbs val="0"/>
                                  </p:iterate>
                                  <p:childTnLst>
                                    <p:set>
                                      <p:cBhvr>
                                        <p:cTn id="220" dur="1" fill="hold">
                                          <p:stCondLst>
                                            <p:cond delay="0"/>
                                          </p:stCondLst>
                                        </p:cTn>
                                        <p:tgtEl>
                                          <p:spTgt spid="120"/>
                                        </p:tgtEl>
                                        <p:attrNameLst>
                                          <p:attrName>style.visibility</p:attrName>
                                        </p:attrNameLst>
                                      </p:cBhvr>
                                      <p:to>
                                        <p:strVal val="hidden"/>
                                      </p:to>
                                    </p:set>
                                  </p:childTnLst>
                                </p:cTn>
                              </p:par>
                            </p:childTnLst>
                          </p:cTn>
                        </p:par>
                        <p:par>
                          <p:cTn id="221" fill="hold">
                            <p:stCondLst>
                              <p:cond delay="0"/>
                            </p:stCondLst>
                            <p:childTnLst>
                              <p:par>
                                <p:cTn id="222" presetID="1" presetClass="exit" presetSubtype="0" fill="hold" grpId="1" nodeType="afterEffect">
                                  <p:stCondLst>
                                    <p:cond delay="0"/>
                                  </p:stCondLst>
                                  <p:childTnLst>
                                    <p:set>
                                      <p:cBhvr>
                                        <p:cTn id="223" dur="1" fill="hold">
                                          <p:stCondLst>
                                            <p:cond delay="0"/>
                                          </p:stCondLst>
                                        </p:cTn>
                                        <p:tgtEl>
                                          <p:spTgt spid="77"/>
                                        </p:tgtEl>
                                        <p:attrNameLst>
                                          <p:attrName>style.visibility</p:attrName>
                                        </p:attrNameLst>
                                      </p:cBhvr>
                                      <p:to>
                                        <p:strVal val="hidden"/>
                                      </p:to>
                                    </p:set>
                                  </p:childTnLst>
                                </p:cTn>
                              </p:par>
                              <p:par>
                                <p:cTn id="224" presetID="22" presetClass="entr" presetSubtype="1" fill="hold" nodeType="withEffect">
                                  <p:stCondLst>
                                    <p:cond delay="0"/>
                                  </p:stCondLst>
                                  <p:childTnLst>
                                    <p:set>
                                      <p:cBhvr>
                                        <p:cTn id="225" dur="1" fill="hold">
                                          <p:stCondLst>
                                            <p:cond delay="0"/>
                                          </p:stCondLst>
                                        </p:cTn>
                                        <p:tgtEl>
                                          <p:spTgt spid="116"/>
                                        </p:tgtEl>
                                        <p:attrNameLst>
                                          <p:attrName>style.visibility</p:attrName>
                                        </p:attrNameLst>
                                      </p:cBhvr>
                                      <p:to>
                                        <p:strVal val="visible"/>
                                      </p:to>
                                    </p:set>
                                    <p:animEffect transition="in" filter="wipe(up)">
                                      <p:cBhvr>
                                        <p:cTn id="226" dur="500"/>
                                        <p:tgtEl>
                                          <p:spTgt spid="116"/>
                                        </p:tgtEl>
                                      </p:cBhvr>
                                    </p:animEffect>
                                  </p:childTnLst>
                                </p:cTn>
                              </p:par>
                            </p:childTnLst>
                          </p:cTn>
                        </p:par>
                        <p:par>
                          <p:cTn id="227" fill="hold">
                            <p:stCondLst>
                              <p:cond delay="500"/>
                            </p:stCondLst>
                            <p:childTnLst>
                              <p:par>
                                <p:cTn id="228" presetID="35" presetClass="path" presetSubtype="0" accel="50000" decel="50000" fill="hold" nodeType="afterEffect">
                                  <p:stCondLst>
                                    <p:cond delay="0"/>
                                  </p:stCondLst>
                                  <p:childTnLst>
                                    <p:animMotion origin="layout" path="M 0.1217 3.00648E-6 L -0.00122 -0.00162 " pathEditMode="relative" rAng="0" ptsTypes="AA">
                                      <p:cBhvr>
                                        <p:cTn id="229" dur="2000" fill="hold"/>
                                        <p:tgtEl>
                                          <p:spTgt spid="14"/>
                                        </p:tgtEl>
                                        <p:attrNameLst>
                                          <p:attrName>ppt_x</p:attrName>
                                          <p:attrName>ppt_y</p:attrName>
                                        </p:attrNameLst>
                                      </p:cBhvr>
                                      <p:rCtr x="-6146" y="-93"/>
                                    </p:animMotion>
                                  </p:childTnLst>
                                </p:cTn>
                              </p:par>
                              <p:par>
                                <p:cTn id="230" presetID="1" presetClass="exit" presetSubtype="0" fill="hold" grpId="3" nodeType="withEffect">
                                  <p:stCondLst>
                                    <p:cond delay="250"/>
                                  </p:stCondLst>
                                  <p:childTnLst>
                                    <p:set>
                                      <p:cBhvr>
                                        <p:cTn id="231" dur="1" fill="hold">
                                          <p:stCondLst>
                                            <p:cond delay="0"/>
                                          </p:stCondLst>
                                        </p:cTn>
                                        <p:tgtEl>
                                          <p:spTgt spid="101"/>
                                        </p:tgtEl>
                                        <p:attrNameLst>
                                          <p:attrName>style.visibility</p:attrName>
                                        </p:attrNameLst>
                                      </p:cBhvr>
                                      <p:to>
                                        <p:strVal val="hidden"/>
                                      </p:to>
                                    </p:set>
                                  </p:childTnLst>
                                </p:cTn>
                              </p:par>
                              <p:par>
                                <p:cTn id="232" presetID="1" presetClass="exit" presetSubtype="0" fill="hold" grpId="2" nodeType="withEffect">
                                  <p:stCondLst>
                                    <p:cond delay="250"/>
                                  </p:stCondLst>
                                  <p:childTnLst>
                                    <p:set>
                                      <p:cBhvr>
                                        <p:cTn id="233" dur="1" fill="hold">
                                          <p:stCondLst>
                                            <p:cond delay="0"/>
                                          </p:stCondLst>
                                        </p:cTn>
                                        <p:tgtEl>
                                          <p:spTgt spid="127"/>
                                        </p:tgtEl>
                                        <p:attrNameLst>
                                          <p:attrName>style.visibility</p:attrName>
                                        </p:attrNameLst>
                                      </p:cBhvr>
                                      <p:to>
                                        <p:strVal val="hidden"/>
                                      </p:to>
                                    </p:set>
                                  </p:childTnLst>
                                </p:cTn>
                              </p:par>
                              <p:par>
                                <p:cTn id="234" presetID="22" presetClass="entr" presetSubtype="1" fill="hold" grpId="1" nodeType="withEffect">
                                  <p:stCondLst>
                                    <p:cond delay="1750"/>
                                  </p:stCondLst>
                                  <p:childTnLst>
                                    <p:set>
                                      <p:cBhvr>
                                        <p:cTn id="235" dur="1" fill="hold">
                                          <p:stCondLst>
                                            <p:cond delay="0"/>
                                          </p:stCondLst>
                                        </p:cTn>
                                        <p:tgtEl>
                                          <p:spTgt spid="98"/>
                                        </p:tgtEl>
                                        <p:attrNameLst>
                                          <p:attrName>style.visibility</p:attrName>
                                        </p:attrNameLst>
                                      </p:cBhvr>
                                      <p:to>
                                        <p:strVal val="visible"/>
                                      </p:to>
                                    </p:set>
                                    <p:animEffect transition="in" filter="wipe(up)">
                                      <p:cBhvr>
                                        <p:cTn id="236" dur="500"/>
                                        <p:tgtEl>
                                          <p:spTgt spid="98"/>
                                        </p:tgtEl>
                                      </p:cBhvr>
                                    </p:animEffect>
                                  </p:childTnLst>
                                </p:cTn>
                              </p:par>
                            </p:childTnLst>
                          </p:cTn>
                        </p:par>
                        <p:par>
                          <p:cTn id="237" fill="hold">
                            <p:stCondLst>
                              <p:cond delay="2750"/>
                            </p:stCondLst>
                            <p:childTnLst>
                              <p:par>
                                <p:cTn id="238" presetID="1" presetClass="exit" presetSubtype="0" fill="hold" grpId="0" nodeType="afterEffect">
                                  <p:stCondLst>
                                    <p:cond delay="0"/>
                                  </p:stCondLst>
                                  <p:childTnLst>
                                    <p:set>
                                      <p:cBhvr>
                                        <p:cTn id="239" dur="1" fill="hold">
                                          <p:stCondLst>
                                            <p:cond delay="0"/>
                                          </p:stCondLst>
                                        </p:cTn>
                                        <p:tgtEl>
                                          <p:spTgt spid="132"/>
                                        </p:tgtEl>
                                        <p:attrNameLst>
                                          <p:attrName>style.visibility</p:attrName>
                                        </p:attrNameLst>
                                      </p:cBhvr>
                                      <p:to>
                                        <p:strVal val="hidden"/>
                                      </p:to>
                                    </p:set>
                                  </p:childTnLst>
                                </p:cTn>
                              </p:par>
                              <p:par>
                                <p:cTn id="240" presetID="22" presetClass="entr" presetSubtype="1" fill="hold" grpId="1" nodeType="withEffect">
                                  <p:stCondLst>
                                    <p:cond delay="250"/>
                                  </p:stCondLst>
                                  <p:childTnLst>
                                    <p:set>
                                      <p:cBhvr>
                                        <p:cTn id="241" dur="1" fill="hold">
                                          <p:stCondLst>
                                            <p:cond delay="0"/>
                                          </p:stCondLst>
                                        </p:cTn>
                                        <p:tgtEl>
                                          <p:spTgt spid="130"/>
                                        </p:tgtEl>
                                        <p:attrNameLst>
                                          <p:attrName>style.visibility</p:attrName>
                                        </p:attrNameLst>
                                      </p:cBhvr>
                                      <p:to>
                                        <p:strVal val="visible"/>
                                      </p:to>
                                    </p:set>
                                    <p:animEffect transition="in" filter="wipe(up)">
                                      <p:cBhvr>
                                        <p:cTn id="242" dur="500"/>
                                        <p:tgtEl>
                                          <p:spTgt spid="130"/>
                                        </p:tgtEl>
                                      </p:cBhvr>
                                    </p:animEffect>
                                  </p:childTnLst>
                                </p:cTn>
                              </p:par>
                              <p:par>
                                <p:cTn id="243" presetID="1" presetClass="entr" presetSubtype="0" fill="hold" grpId="0" nodeType="withEffect">
                                  <p:stCondLst>
                                    <p:cond delay="750"/>
                                  </p:stCondLst>
                                  <p:childTnLst>
                                    <p:set>
                                      <p:cBhvr>
                                        <p:cTn id="244" dur="1" fill="hold">
                                          <p:stCondLst>
                                            <p:cond delay="499"/>
                                          </p:stCondLst>
                                        </p:cTn>
                                        <p:tgtEl>
                                          <p:spTgt spid="131"/>
                                        </p:tgtEl>
                                        <p:attrNameLst>
                                          <p:attrName>style.visibility</p:attrName>
                                        </p:attrNameLst>
                                      </p:cBhvr>
                                      <p:to>
                                        <p:strVal val="visible"/>
                                      </p:to>
                                    </p:set>
                                  </p:childTnLst>
                                </p:cTn>
                              </p:par>
                              <p:par>
                                <p:cTn id="245" presetID="22" presetClass="entr" presetSubtype="4" fill="hold" grpId="0" nodeType="withEffect">
                                  <p:stCondLst>
                                    <p:cond delay="1000"/>
                                  </p:stCondLst>
                                  <p:childTnLst>
                                    <p:set>
                                      <p:cBhvr>
                                        <p:cTn id="246" dur="1" fill="hold">
                                          <p:stCondLst>
                                            <p:cond delay="0"/>
                                          </p:stCondLst>
                                        </p:cTn>
                                        <p:tgtEl>
                                          <p:spTgt spid="126"/>
                                        </p:tgtEl>
                                        <p:attrNameLst>
                                          <p:attrName>style.visibility</p:attrName>
                                        </p:attrNameLst>
                                      </p:cBhvr>
                                      <p:to>
                                        <p:strVal val="visible"/>
                                      </p:to>
                                    </p:set>
                                    <p:animEffect transition="in" filter="wipe(down)">
                                      <p:cBhvr>
                                        <p:cTn id="247" dur="500"/>
                                        <p:tgtEl>
                                          <p:spTgt spid="126"/>
                                        </p:tgtEl>
                                      </p:cBhvr>
                                    </p:animEffect>
                                  </p:childTnLst>
                                </p:cTn>
                              </p:par>
                              <p:par>
                                <p:cTn id="248" presetID="22" presetClass="entr" presetSubtype="4" fill="hold" grpId="1" nodeType="withEffect">
                                  <p:stCondLst>
                                    <p:cond delay="1250"/>
                                  </p:stCondLst>
                                  <p:childTnLst>
                                    <p:set>
                                      <p:cBhvr>
                                        <p:cTn id="249" dur="1" fill="hold">
                                          <p:stCondLst>
                                            <p:cond delay="0"/>
                                          </p:stCondLst>
                                        </p:cTn>
                                        <p:tgtEl>
                                          <p:spTgt spid="99"/>
                                        </p:tgtEl>
                                        <p:attrNameLst>
                                          <p:attrName>style.visibility</p:attrName>
                                        </p:attrNameLst>
                                      </p:cBhvr>
                                      <p:to>
                                        <p:strVal val="visible"/>
                                      </p:to>
                                    </p:set>
                                    <p:animEffect transition="in" filter="wipe(down)">
                                      <p:cBhvr>
                                        <p:cTn id="250" dur="500"/>
                                        <p:tgtEl>
                                          <p:spTgt spid="99"/>
                                        </p:tgtEl>
                                      </p:cBhvr>
                                    </p:animEffect>
                                  </p:childTnLst>
                                </p:cTn>
                              </p:par>
                              <p:par>
                                <p:cTn id="251" presetID="22" presetClass="entr" presetSubtype="4" fill="hold" grpId="1" nodeType="withEffect">
                                  <p:stCondLst>
                                    <p:cond delay="1750"/>
                                  </p:stCondLst>
                                  <p:childTnLst>
                                    <p:set>
                                      <p:cBhvr>
                                        <p:cTn id="252" dur="1" fill="hold">
                                          <p:stCondLst>
                                            <p:cond delay="0"/>
                                          </p:stCondLst>
                                        </p:cTn>
                                        <p:tgtEl>
                                          <p:spTgt spid="137"/>
                                        </p:tgtEl>
                                        <p:attrNameLst>
                                          <p:attrName>style.visibility</p:attrName>
                                        </p:attrNameLst>
                                      </p:cBhvr>
                                      <p:to>
                                        <p:strVal val="visible"/>
                                      </p:to>
                                    </p:set>
                                    <p:animEffect transition="in" filter="wipe(down)">
                                      <p:cBhvr>
                                        <p:cTn id="253" dur="250"/>
                                        <p:tgtEl>
                                          <p:spTgt spid="137"/>
                                        </p:tgtEl>
                                      </p:cBhvr>
                                    </p:animEffect>
                                  </p:childTnLst>
                                </p:cTn>
                              </p:par>
                              <p:par>
                                <p:cTn id="254" presetID="22" presetClass="entr" presetSubtype="4" fill="hold" grpId="0" nodeType="withEffect">
                                  <p:stCondLst>
                                    <p:cond delay="1750"/>
                                  </p:stCondLst>
                                  <p:childTnLst>
                                    <p:set>
                                      <p:cBhvr>
                                        <p:cTn id="255" dur="1" fill="hold">
                                          <p:stCondLst>
                                            <p:cond delay="0"/>
                                          </p:stCondLst>
                                        </p:cTn>
                                        <p:tgtEl>
                                          <p:spTgt spid="119"/>
                                        </p:tgtEl>
                                        <p:attrNameLst>
                                          <p:attrName>style.visibility</p:attrName>
                                        </p:attrNameLst>
                                      </p:cBhvr>
                                      <p:to>
                                        <p:strVal val="visible"/>
                                      </p:to>
                                    </p:set>
                                    <p:animEffect transition="in" filter="wipe(down)">
                                      <p:cBhvr>
                                        <p:cTn id="256" dur="500"/>
                                        <p:tgtEl>
                                          <p:spTgt spid="119"/>
                                        </p:tgtEl>
                                      </p:cBhvr>
                                    </p:animEffect>
                                  </p:childTnLst>
                                </p:cTn>
                              </p:par>
                              <p:par>
                                <p:cTn id="257" presetID="22" presetClass="exit" presetSubtype="8" fill="hold" grpId="1" nodeType="withEffect">
                                  <p:stCondLst>
                                    <p:cond delay="750"/>
                                  </p:stCondLst>
                                  <p:childTnLst>
                                    <p:animEffect transition="out" filter="wipe(left)">
                                      <p:cBhvr>
                                        <p:cTn id="258" dur="2000"/>
                                        <p:tgtEl>
                                          <p:spTgt spid="131"/>
                                        </p:tgtEl>
                                      </p:cBhvr>
                                    </p:animEffect>
                                    <p:set>
                                      <p:cBhvr>
                                        <p:cTn id="259" dur="1" fill="hold">
                                          <p:stCondLst>
                                            <p:cond delay="1999"/>
                                          </p:stCondLst>
                                        </p:cTn>
                                        <p:tgtEl>
                                          <p:spTgt spid="131"/>
                                        </p:tgtEl>
                                        <p:attrNameLst>
                                          <p:attrName>style.visibility</p:attrName>
                                        </p:attrNameLst>
                                      </p:cBhvr>
                                      <p:to>
                                        <p:strVal val="hidden"/>
                                      </p:to>
                                    </p:set>
                                  </p:childTnLst>
                                </p:cTn>
                              </p:par>
                              <p:par>
                                <p:cTn id="260" presetID="22" presetClass="entr" presetSubtype="8" fill="hold" grpId="1" nodeType="withEffect">
                                  <p:stCondLst>
                                    <p:cond delay="750"/>
                                  </p:stCondLst>
                                  <p:childTnLst>
                                    <p:set>
                                      <p:cBhvr>
                                        <p:cTn id="261" dur="1" fill="hold">
                                          <p:stCondLst>
                                            <p:cond delay="0"/>
                                          </p:stCondLst>
                                        </p:cTn>
                                        <p:tgtEl>
                                          <p:spTgt spid="92"/>
                                        </p:tgtEl>
                                        <p:attrNameLst>
                                          <p:attrName>style.visibility</p:attrName>
                                        </p:attrNameLst>
                                      </p:cBhvr>
                                      <p:to>
                                        <p:strVal val="visible"/>
                                      </p:to>
                                    </p:set>
                                    <p:animEffect transition="in" filter="wipe(left)">
                                      <p:cBhvr>
                                        <p:cTn id="262" dur="2000"/>
                                        <p:tgtEl>
                                          <p:spTgt spid="92"/>
                                        </p:tgtEl>
                                      </p:cBhvr>
                                    </p:animEffect>
                                  </p:childTnLst>
                                </p:cTn>
                              </p:par>
                              <p:par>
                                <p:cTn id="263" presetID="63" presetClass="path" presetSubtype="0" accel="50000" decel="50000" fill="hold" nodeType="withEffect">
                                  <p:stCondLst>
                                    <p:cond delay="750"/>
                                  </p:stCondLst>
                                  <p:childTnLst>
                                    <p:animMotion origin="layout" path="M -0.20643 -0.00185 L -0.00104 -0.00185 " pathEditMode="relative" rAng="0" ptsTypes="AA">
                                      <p:cBhvr>
                                        <p:cTn id="264" dur="2000" fill="hold"/>
                                        <p:tgtEl>
                                          <p:spTgt spid="113"/>
                                        </p:tgtEl>
                                        <p:attrNameLst>
                                          <p:attrName>ppt_x</p:attrName>
                                          <p:attrName>ppt_y</p:attrName>
                                        </p:attrNameLst>
                                      </p:cBhvr>
                                      <p:rCtr x="10260" y="0"/>
                                    </p:animMotion>
                                  </p:childTnLst>
                                </p:cTn>
                              </p:par>
                            </p:childTnLst>
                          </p:cTn>
                        </p:par>
                        <p:par>
                          <p:cTn id="265" fill="hold">
                            <p:stCondLst>
                              <p:cond delay="5500"/>
                            </p:stCondLst>
                            <p:childTnLst>
                              <p:par>
                                <p:cTn id="266" presetID="22" presetClass="exit" presetSubtype="4" fill="hold" grpId="1" nodeType="afterEffect">
                                  <p:stCondLst>
                                    <p:cond delay="0"/>
                                  </p:stCondLst>
                                  <p:childTnLst>
                                    <p:animEffect transition="out" filter="wipe(down)">
                                      <p:cBhvr>
                                        <p:cTn id="267" dur="750"/>
                                        <p:tgtEl>
                                          <p:spTgt spid="126"/>
                                        </p:tgtEl>
                                      </p:cBhvr>
                                    </p:animEffect>
                                    <p:set>
                                      <p:cBhvr>
                                        <p:cTn id="268" dur="1" fill="hold">
                                          <p:stCondLst>
                                            <p:cond delay="749"/>
                                          </p:stCondLst>
                                        </p:cTn>
                                        <p:tgtEl>
                                          <p:spTgt spid="126"/>
                                        </p:tgtEl>
                                        <p:attrNameLst>
                                          <p:attrName>style.visibility</p:attrName>
                                        </p:attrNameLst>
                                      </p:cBhvr>
                                      <p:to>
                                        <p:strVal val="hidden"/>
                                      </p:to>
                                    </p:set>
                                  </p:childTnLst>
                                </p:cTn>
                              </p:par>
                              <p:par>
                                <p:cTn id="269" presetID="22" presetClass="exit" presetSubtype="4" fill="hold" grpId="2" nodeType="withEffect">
                                  <p:stCondLst>
                                    <p:cond delay="500"/>
                                  </p:stCondLst>
                                  <p:childTnLst>
                                    <p:animEffect transition="out" filter="wipe(down)">
                                      <p:cBhvr>
                                        <p:cTn id="270" dur="500"/>
                                        <p:tgtEl>
                                          <p:spTgt spid="99"/>
                                        </p:tgtEl>
                                      </p:cBhvr>
                                    </p:animEffect>
                                    <p:set>
                                      <p:cBhvr>
                                        <p:cTn id="271" dur="1" fill="hold">
                                          <p:stCondLst>
                                            <p:cond delay="499"/>
                                          </p:stCondLst>
                                        </p:cTn>
                                        <p:tgtEl>
                                          <p:spTgt spid="99"/>
                                        </p:tgtEl>
                                        <p:attrNameLst>
                                          <p:attrName>style.visibility</p:attrName>
                                        </p:attrNameLst>
                                      </p:cBhvr>
                                      <p:to>
                                        <p:strVal val="hidden"/>
                                      </p:to>
                                    </p:set>
                                  </p:childTnLst>
                                </p:cTn>
                              </p:par>
                              <p:par>
                                <p:cTn id="272" presetID="22" presetClass="exit" presetSubtype="4" fill="hold" grpId="0" nodeType="withEffect">
                                  <p:stCondLst>
                                    <p:cond delay="1000"/>
                                  </p:stCondLst>
                                  <p:childTnLst>
                                    <p:animEffect transition="out" filter="wipe(down)">
                                      <p:cBhvr>
                                        <p:cTn id="273" dur="250"/>
                                        <p:tgtEl>
                                          <p:spTgt spid="137"/>
                                        </p:tgtEl>
                                      </p:cBhvr>
                                    </p:animEffect>
                                    <p:set>
                                      <p:cBhvr>
                                        <p:cTn id="274" dur="1" fill="hold">
                                          <p:stCondLst>
                                            <p:cond delay="249"/>
                                          </p:stCondLst>
                                        </p:cTn>
                                        <p:tgtEl>
                                          <p:spTgt spid="137"/>
                                        </p:tgtEl>
                                        <p:attrNameLst>
                                          <p:attrName>style.visibility</p:attrName>
                                        </p:attrNameLst>
                                      </p:cBhvr>
                                      <p:to>
                                        <p:strVal val="hidden"/>
                                      </p:to>
                                    </p:set>
                                  </p:childTnLst>
                                </p:cTn>
                              </p:par>
                              <p:par>
                                <p:cTn id="275" presetID="22" presetClass="exit" presetSubtype="4" fill="hold" grpId="5" nodeType="withEffect">
                                  <p:stCondLst>
                                    <p:cond delay="750"/>
                                  </p:stCondLst>
                                  <p:childTnLst>
                                    <p:animEffect transition="out" filter="wipe(down)">
                                      <p:cBhvr>
                                        <p:cTn id="276" dur="500"/>
                                        <p:tgtEl>
                                          <p:spTgt spid="119"/>
                                        </p:tgtEl>
                                      </p:cBhvr>
                                    </p:animEffect>
                                    <p:set>
                                      <p:cBhvr>
                                        <p:cTn id="277" dur="1" fill="hold">
                                          <p:stCondLst>
                                            <p:cond delay="499"/>
                                          </p:stCondLst>
                                        </p:cTn>
                                        <p:tgtEl>
                                          <p:spTgt spid="119"/>
                                        </p:tgtEl>
                                        <p:attrNameLst>
                                          <p:attrName>style.visibility</p:attrName>
                                        </p:attrNameLst>
                                      </p:cBhvr>
                                      <p:to>
                                        <p:strVal val="hidden"/>
                                      </p:to>
                                    </p:set>
                                  </p:childTnLst>
                                </p:cTn>
                              </p:par>
                            </p:childTnLst>
                          </p:cTn>
                        </p:par>
                        <p:par>
                          <p:cTn id="278" fill="hold">
                            <p:stCondLst>
                              <p:cond delay="6750"/>
                            </p:stCondLst>
                            <p:childTnLst>
                              <p:par>
                                <p:cTn id="279" presetID="1" presetClass="entr" presetSubtype="0" fill="hold" grpId="2" nodeType="afterEffect">
                                  <p:stCondLst>
                                    <p:cond delay="0"/>
                                  </p:stCondLst>
                                  <p:childTnLst>
                                    <p:set>
                                      <p:cBhvr>
                                        <p:cTn id="280" dur="1" fill="hold">
                                          <p:stCondLst>
                                            <p:cond delay="0"/>
                                          </p:stCondLst>
                                        </p:cTn>
                                        <p:tgtEl>
                                          <p:spTgt spid="95"/>
                                        </p:tgtEl>
                                        <p:attrNameLst>
                                          <p:attrName>style.visibility</p:attrName>
                                        </p:attrNameLst>
                                      </p:cBhvr>
                                      <p:to>
                                        <p:strVal val="visible"/>
                                      </p:to>
                                    </p:set>
                                  </p:childTnLst>
                                </p:cTn>
                              </p:par>
                              <p:par>
                                <p:cTn id="281" presetID="1" presetClass="entr" presetSubtype="0" fill="hold" grpId="5" nodeType="withEffect">
                                  <p:stCondLst>
                                    <p:cond delay="0"/>
                                  </p:stCondLst>
                                  <p:iterate type="wd">
                                    <p:tmAbs val="0"/>
                                  </p:iterate>
                                  <p:childTnLst>
                                    <p:set>
                                      <p:cBhvr>
                                        <p:cTn id="282" dur="1" fill="hold">
                                          <p:stCondLst>
                                            <p:cond delay="0"/>
                                          </p:stCondLst>
                                        </p:cTn>
                                        <p:tgtEl>
                                          <p:spTgt spid="120"/>
                                        </p:tgtEl>
                                        <p:attrNameLst>
                                          <p:attrName>style.visibility</p:attrName>
                                        </p:attrNameLst>
                                      </p:cBhvr>
                                      <p:to>
                                        <p:strVal val="visible"/>
                                      </p:to>
                                    </p:set>
                                  </p:childTnLst>
                                </p:cTn>
                              </p:par>
                            </p:childTnLst>
                          </p:cTn>
                        </p:par>
                      </p:childTnLst>
                    </p:cTn>
                  </p:par>
                </p:childTnLst>
              </p:cTn>
              <p:nextCondLst>
                <p:cond evt="onClick" delay="0">
                  <p:tgtEl>
                    <p:spTgt spid="77"/>
                  </p:tgtEl>
                </p:cond>
              </p:nextCondLst>
            </p:seq>
          </p:childTnLst>
        </p:cTn>
      </p:par>
    </p:tnLst>
    <p:bldLst>
      <p:bldP spid="132" grpId="0" animBg="1"/>
      <p:bldP spid="132" grpId="1" animBg="1"/>
      <p:bldP spid="132" grpId="2" animBg="1"/>
      <p:bldP spid="131" grpId="0" animBg="1"/>
      <p:bldP spid="131" grpId="1" animBg="1"/>
      <p:bldP spid="131" grpId="2" animBg="1"/>
      <p:bldP spid="91" grpId="0" animBg="1"/>
      <p:bldP spid="91" grpId="1" animBg="1"/>
      <p:bldP spid="91" grpId="2" animBg="1"/>
      <p:bldP spid="92" grpId="0" animBg="1"/>
      <p:bldP spid="92" grpId="1" animBg="1"/>
      <p:bldP spid="92" grpId="2" animBg="1"/>
      <p:bldP spid="92" grpId="3" animBg="1"/>
      <p:bldP spid="125" grpId="0" animBg="1"/>
      <p:bldP spid="125" grpId="1" animBg="1"/>
      <p:bldP spid="38" grpId="0"/>
      <p:bldP spid="93" grpId="0"/>
      <p:bldP spid="93" grpId="1"/>
      <p:bldP spid="40" grpId="0" animBg="1"/>
      <p:bldP spid="40" grpId="1" animBg="1"/>
      <p:bldP spid="97" grpId="0" animBg="1"/>
      <p:bldP spid="97" grpId="1" animBg="1"/>
      <p:bldP spid="97" grpId="2" animBg="1"/>
      <p:bldP spid="130" grpId="0" animBg="1"/>
      <p:bldP spid="130" grpId="1" animBg="1"/>
      <p:bldP spid="130" grpId="2" animBg="1"/>
      <p:bldP spid="130" grpId="4" animBg="1"/>
      <p:bldP spid="127" grpId="0" animBg="1"/>
      <p:bldP spid="127" grpId="1" animBg="1"/>
      <p:bldP spid="127" grpId="2" animBg="1"/>
      <p:bldP spid="127" grpId="3" animBg="1"/>
      <p:bldP spid="126" grpId="0" animBg="1"/>
      <p:bldP spid="126" grpId="1" animBg="1"/>
      <p:bldP spid="126" grpId="2" animBg="1"/>
      <p:bldP spid="136" grpId="0" animBg="1"/>
      <p:bldP spid="136" grpId="1" animBg="1"/>
      <p:bldP spid="136" grpId="2" animBg="1"/>
      <p:bldP spid="136" grpId="3" animBg="1"/>
      <p:bldP spid="137" grpId="0" animBg="1"/>
      <p:bldP spid="137" grpId="1" animBg="1"/>
      <p:bldP spid="137" grpId="2" animBg="1"/>
      <p:bldP spid="137" grpId="3" animBg="1"/>
      <p:bldP spid="98" grpId="0" animBg="1"/>
      <p:bldP spid="98" grpId="1" animBg="1"/>
      <p:bldP spid="98" grpId="2" animBg="1"/>
      <p:bldP spid="98" grpId="3" animBg="1"/>
      <p:bldP spid="99" grpId="0" animBg="1"/>
      <p:bldP spid="99" grpId="1" animBg="1"/>
      <p:bldP spid="99" grpId="2" animBg="1"/>
      <p:bldP spid="99" grpId="3" animBg="1"/>
      <p:bldP spid="100" grpId="0" animBg="1"/>
      <p:bldP spid="100" grpId="1" animBg="1"/>
      <p:bldP spid="100" grpId="2" animBg="1"/>
      <p:bldP spid="100" grpId="3" animBg="1"/>
      <p:bldP spid="100" grpId="4" animBg="1"/>
      <p:bldP spid="101" grpId="0" animBg="1"/>
      <p:bldP spid="101" grpId="1" animBg="1"/>
      <p:bldP spid="101" grpId="2" animBg="1"/>
      <p:bldP spid="101" grpId="3" animBg="1"/>
      <p:bldP spid="101" grpId="4" animBg="1"/>
      <p:bldP spid="112" grpId="0"/>
      <p:bldP spid="112" grpId="1"/>
      <p:bldP spid="119" grpId="0"/>
      <p:bldP spid="119" grpId="2"/>
      <p:bldP spid="119" grpId="3"/>
      <p:bldP spid="119" grpId="5"/>
      <p:bldP spid="119" grpId="7"/>
      <p:bldP spid="119" grpId="8"/>
      <p:bldP spid="77" grpId="0" animBg="1"/>
      <p:bldP spid="77" grpId="1" animBg="1"/>
      <p:bldP spid="77" grpId="2" animBg="1"/>
      <p:bldP spid="95" grpId="0" animBg="1"/>
      <p:bldP spid="95" grpId="1" animBg="1"/>
      <p:bldP spid="95" grpId="2" animBg="1"/>
      <p:bldP spid="95" grpId="3" animBg="1"/>
      <p:bldP spid="120" grpId="0"/>
      <p:bldP spid="120" grpId="1"/>
      <p:bldP spid="120" grpId="2"/>
      <p:bldP spid="120" grpId="3"/>
      <p:bldP spid="120" grpId="4"/>
      <p:bldP spid="120" grpId="5"/>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p:cNvSpPr/>
          <p:nvPr/>
        </p:nvSpPr>
        <p:spPr>
          <a:xfrm>
            <a:off x="4209799" y="5490167"/>
            <a:ext cx="2037232" cy="10081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143" name="Groupe 142"/>
          <p:cNvGrpSpPr/>
          <p:nvPr/>
        </p:nvGrpSpPr>
        <p:grpSpPr>
          <a:xfrm flipV="1">
            <a:off x="5092381" y="1134403"/>
            <a:ext cx="3601158" cy="1881385"/>
            <a:chOff x="4392167" y="3405159"/>
            <a:chExt cx="3040026" cy="1881385"/>
          </a:xfrm>
          <a:effectLst>
            <a:glow rad="101600">
              <a:schemeClr val="tx1">
                <a:lumMod val="85000"/>
                <a:alpha val="77000"/>
              </a:schemeClr>
            </a:glow>
          </a:effectLst>
        </p:grpSpPr>
        <p:grpSp>
          <p:nvGrpSpPr>
            <p:cNvPr id="144" name="Groupe 143"/>
            <p:cNvGrpSpPr/>
            <p:nvPr/>
          </p:nvGrpSpPr>
          <p:grpSpPr>
            <a:xfrm>
              <a:off x="4392167" y="3405159"/>
              <a:ext cx="3040026" cy="1881385"/>
              <a:chOff x="6696423" y="1366006"/>
              <a:chExt cx="3040026" cy="1881385"/>
            </a:xfrm>
            <a:effectLst/>
          </p:grpSpPr>
          <p:sp>
            <p:nvSpPr>
              <p:cNvPr id="146" name="Rectangle 145"/>
              <p:cNvSpPr/>
              <p:nvPr/>
            </p:nvSpPr>
            <p:spPr>
              <a:xfrm flipV="1">
                <a:off x="6696423" y="1656229"/>
                <a:ext cx="3040026" cy="1327030"/>
              </a:xfrm>
              <a:prstGeom prst="rect">
                <a:avLst/>
              </a:prstGeom>
              <a:gradFill flip="none" rotWithShape="1">
                <a:gsLst>
                  <a:gs pos="100000">
                    <a:schemeClr val="bg1">
                      <a:lumMod val="75000"/>
                      <a:lumOff val="25000"/>
                    </a:schemeClr>
                  </a:gs>
                  <a:gs pos="1667">
                    <a:schemeClr val="bg1">
                      <a:lumMod val="65000"/>
                      <a:lumOff val="35000"/>
                    </a:schemeClr>
                  </a:gs>
                  <a:gs pos="46000">
                    <a:schemeClr val="tx1">
                      <a:lumMod val="50000"/>
                    </a:schemeClr>
                  </a:gs>
                </a:gsLst>
                <a:lin ang="5400000" scaled="0"/>
                <a:tileRect/>
              </a:gradFill>
              <a:ln w="76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147" name="Rectangle 146"/>
              <p:cNvSpPr/>
              <p:nvPr/>
            </p:nvSpPr>
            <p:spPr>
              <a:xfrm flipV="1">
                <a:off x="7815782" y="2949899"/>
                <a:ext cx="212602"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Rectangle 147"/>
              <p:cNvSpPr/>
              <p:nvPr/>
            </p:nvSpPr>
            <p:spPr>
              <a:xfrm flipV="1">
                <a:off x="7959798" y="1366006"/>
                <a:ext cx="212602"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Rectangle 148"/>
              <p:cNvSpPr/>
              <p:nvPr/>
            </p:nvSpPr>
            <p:spPr>
              <a:xfrm flipV="1">
                <a:off x="8316416" y="1366006"/>
                <a:ext cx="212601"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Rectangle 149"/>
              <p:cNvSpPr/>
              <p:nvPr/>
            </p:nvSpPr>
            <p:spPr>
              <a:xfrm flipV="1">
                <a:off x="8463855" y="2957168"/>
                <a:ext cx="212601"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5" name="Rectangle 144"/>
            <p:cNvSpPr/>
            <p:nvPr/>
          </p:nvSpPr>
          <p:spPr>
            <a:xfrm flipV="1">
              <a:off x="5833851" y="4989051"/>
              <a:ext cx="212601" cy="290223"/>
            </a:xfrm>
            <a:prstGeom prst="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1" name="Rectangle 130"/>
          <p:cNvSpPr/>
          <p:nvPr/>
        </p:nvSpPr>
        <p:spPr>
          <a:xfrm>
            <a:off x="4209799" y="5525057"/>
            <a:ext cx="2037232" cy="1008112"/>
          </a:xfrm>
          <a:prstGeom prst="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91" name="Rectangle 90"/>
          <p:cNvSpPr/>
          <p:nvPr/>
        </p:nvSpPr>
        <p:spPr>
          <a:xfrm>
            <a:off x="3641619" y="5500708"/>
            <a:ext cx="2037232" cy="1035177"/>
          </a:xfrm>
          <a:prstGeom prst="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92" name="Rectangle 91"/>
          <p:cNvSpPr/>
          <p:nvPr/>
        </p:nvSpPr>
        <p:spPr>
          <a:xfrm>
            <a:off x="3641619" y="5490167"/>
            <a:ext cx="2037232" cy="103517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103" name="Groupe 102"/>
          <p:cNvGrpSpPr/>
          <p:nvPr/>
        </p:nvGrpSpPr>
        <p:grpSpPr>
          <a:xfrm>
            <a:off x="3670288" y="5060337"/>
            <a:ext cx="2607228" cy="1496699"/>
            <a:chOff x="1005899" y="5122039"/>
            <a:chExt cx="2607228" cy="1496699"/>
          </a:xfrm>
        </p:grpSpPr>
        <p:sp>
          <p:nvSpPr>
            <p:cNvPr id="104" name="Rectangle 103"/>
            <p:cNvSpPr/>
            <p:nvPr/>
          </p:nvSpPr>
          <p:spPr>
            <a:xfrm>
              <a:off x="1005899" y="5539084"/>
              <a:ext cx="2607228" cy="1079654"/>
            </a:xfrm>
            <a:prstGeom prst="rect">
              <a:avLst/>
            </a:prstGeom>
            <a:gradFill>
              <a:gsLst>
                <a:gs pos="0">
                  <a:schemeClr val="tx1">
                    <a:lumMod val="50000"/>
                    <a:alpha val="25000"/>
                  </a:schemeClr>
                </a:gs>
                <a:gs pos="50000">
                  <a:schemeClr val="bg1">
                    <a:lumMod val="50000"/>
                    <a:lumOff val="50000"/>
                    <a:alpha val="57000"/>
                  </a:schemeClr>
                </a:gs>
                <a:gs pos="100000">
                  <a:schemeClr val="bg1">
                    <a:lumMod val="75000"/>
                    <a:lumOff val="25000"/>
                    <a:alpha val="47000"/>
                  </a:schemeClr>
                </a:gs>
              </a:gsLst>
              <a:lin ang="5400000" scaled="0"/>
            </a:gradFill>
            <a:ln w="57150">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5" name="Rectangle 104"/>
            <p:cNvSpPr/>
            <p:nvPr/>
          </p:nvSpPr>
          <p:spPr>
            <a:xfrm>
              <a:off x="1056142" y="5122039"/>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6" name="Rectangle 105"/>
            <p:cNvSpPr/>
            <p:nvPr/>
          </p:nvSpPr>
          <p:spPr>
            <a:xfrm>
              <a:off x="3462113" y="5122039"/>
              <a:ext cx="96931"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5" name="Forme libre 124"/>
          <p:cNvSpPr/>
          <p:nvPr/>
        </p:nvSpPr>
        <p:spPr>
          <a:xfrm>
            <a:off x="6164701" y="2878667"/>
            <a:ext cx="964022" cy="2617085"/>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527 w 3383522"/>
              <a:gd name="connsiteY0" fmla="*/ 0 h 2376237"/>
              <a:gd name="connsiteX1" fmla="*/ 3324902 w 3383522"/>
              <a:gd name="connsiteY1" fmla="*/ 579020 h 2376237"/>
              <a:gd name="connsiteX2" fmla="*/ 2926857 w 3383522"/>
              <a:gd name="connsiteY2" fmla="*/ 849730 h 2376237"/>
              <a:gd name="connsiteX3" fmla="*/ 1663541 w 3383522"/>
              <a:gd name="connsiteY3" fmla="*/ 1172076 h 2376237"/>
              <a:gd name="connsiteX4" fmla="*/ 385186 w 3383522"/>
              <a:gd name="connsiteY4" fmla="*/ 1522496 h 2376237"/>
              <a:gd name="connsiteX5" fmla="*/ 176 w 3383522"/>
              <a:gd name="connsiteY5" fmla="*/ 2376237 h 2376237"/>
              <a:gd name="connsiteX0" fmla="*/ 3397200 w 3403131"/>
              <a:gd name="connsiteY0" fmla="*/ 0 h 2457200"/>
              <a:gd name="connsiteX1" fmla="*/ 3324902 w 3403131"/>
              <a:gd name="connsiteY1" fmla="*/ 659983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4661"/>
              <a:gd name="connsiteY0" fmla="*/ 0 h 2457200"/>
              <a:gd name="connsiteX1" fmla="*/ 3333127 w 3404661"/>
              <a:gd name="connsiteY1" fmla="*/ 667126 h 2457200"/>
              <a:gd name="connsiteX2" fmla="*/ 2926857 w 3404661"/>
              <a:gd name="connsiteY2" fmla="*/ 930693 h 2457200"/>
              <a:gd name="connsiteX3" fmla="*/ 1663541 w 3404661"/>
              <a:gd name="connsiteY3" fmla="*/ 1253039 h 2457200"/>
              <a:gd name="connsiteX4" fmla="*/ 385186 w 3404661"/>
              <a:gd name="connsiteY4" fmla="*/ 1603459 h 2457200"/>
              <a:gd name="connsiteX5" fmla="*/ 176 w 3404661"/>
              <a:gd name="connsiteY5" fmla="*/ 2457200 h 2457200"/>
              <a:gd name="connsiteX0" fmla="*/ 3397200 w 3403131"/>
              <a:gd name="connsiteY0" fmla="*/ 0 h 2457200"/>
              <a:gd name="connsiteX1" fmla="*/ 3324904 w 3403131"/>
              <a:gd name="connsiteY1" fmla="*/ 664745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5282"/>
              <a:gd name="connsiteY0" fmla="*/ 0 h 2457200"/>
              <a:gd name="connsiteX1" fmla="*/ 3335870 w 3405282"/>
              <a:gd name="connsiteY1" fmla="*/ 664745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5282" h="2457200">
                <a:moveTo>
                  <a:pt x="3397200" y="0"/>
                </a:moveTo>
                <a:cubicBezTo>
                  <a:pt x="3411905" y="279400"/>
                  <a:pt x="3414261" y="502487"/>
                  <a:pt x="3335870" y="657602"/>
                </a:cubicBezTo>
                <a:cubicBezTo>
                  <a:pt x="3257480" y="812718"/>
                  <a:pt x="3205579" y="831453"/>
                  <a:pt x="2926857" y="930693"/>
                </a:cubicBezTo>
                <a:cubicBezTo>
                  <a:pt x="2648135" y="1029933"/>
                  <a:pt x="2087153" y="1140911"/>
                  <a:pt x="1663541" y="1253039"/>
                </a:cubicBezTo>
                <a:cubicBezTo>
                  <a:pt x="1239929" y="1365167"/>
                  <a:pt x="633839" y="1478965"/>
                  <a:pt x="385186" y="1603459"/>
                </a:cubicBezTo>
                <a:cubicBezTo>
                  <a:pt x="136533" y="1727953"/>
                  <a:pt x="-5729" y="1937001"/>
                  <a:pt x="176" y="2457200"/>
                </a:cubicBezTo>
              </a:path>
            </a:pathLst>
          </a:custGeom>
          <a:noFill/>
          <a:ln w="114300">
            <a:solidFill>
              <a:schemeClr val="tx1"/>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1876" y="-24920"/>
            <a:ext cx="4698054" cy="914400"/>
          </a:xfrm>
        </p:spPr>
        <p:txBody>
          <a:bodyPr/>
          <a:lstStyle/>
          <a:p>
            <a:r>
              <a:rPr lang="fr-FR" b="1" dirty="0" smtClean="0">
                <a:effectLst>
                  <a:outerShdw blurRad="38100" dist="38100" dir="2700000" algn="tl">
                    <a:srgbClr val="000000">
                      <a:alpha val="43137"/>
                    </a:srgbClr>
                  </a:outerShdw>
                </a:effectLst>
              </a:rPr>
              <a:t>Les distributeurs</a:t>
            </a:r>
            <a:endParaRPr lang="fr-FR" b="1" dirty="0">
              <a:effectLst>
                <a:outerShdw blurRad="38100" dist="38100" dir="2700000" algn="tl">
                  <a:srgbClr val="000000">
                    <a:alpha val="43137"/>
                  </a:srgbClr>
                </a:outerShdw>
              </a:effectLst>
            </a:endParaRPr>
          </a:p>
        </p:txBody>
      </p:sp>
      <p:sp>
        <p:nvSpPr>
          <p:cNvPr id="38" name="ZoneTexte 37"/>
          <p:cNvSpPr txBox="1"/>
          <p:nvPr/>
        </p:nvSpPr>
        <p:spPr>
          <a:xfrm>
            <a:off x="114748" y="1509128"/>
            <a:ext cx="4385244" cy="3139321"/>
          </a:xfrm>
          <a:prstGeom prst="rect">
            <a:avLst/>
          </a:prstGeom>
          <a:noFill/>
        </p:spPr>
        <p:txBody>
          <a:bodyPr wrap="square" lIns="36000" rIns="36000" rtlCol="0">
            <a:spAutoFit/>
          </a:bodyPr>
          <a:lstStyle/>
          <a:p>
            <a:r>
              <a:rPr lang="fr-FR" b="1" dirty="0" smtClean="0"/>
              <a:t>Distributeur 5/2</a:t>
            </a:r>
          </a:p>
          <a:p>
            <a:endParaRPr lang="fr-FR" b="1" dirty="0" smtClean="0"/>
          </a:p>
          <a:p>
            <a:r>
              <a:rPr lang="fr-FR" dirty="0" smtClean="0"/>
              <a:t>Chariot avec deux positions et cinq orifices. Utilisé pour piloter un vérin double effet. Suivant le type des commandes on aura un fonctionnement global en monostable ou en bistable.</a:t>
            </a:r>
          </a:p>
          <a:p>
            <a:r>
              <a:rPr lang="fr-FR" dirty="0" smtClean="0"/>
              <a:t>En cas de perte d’énergie la position du vérin est fixée par la dernière commande sur le distributeur. </a:t>
            </a:r>
          </a:p>
        </p:txBody>
      </p:sp>
      <p:sp>
        <p:nvSpPr>
          <p:cNvPr id="93" name="ZoneTexte 92"/>
          <p:cNvSpPr txBox="1"/>
          <p:nvPr/>
        </p:nvSpPr>
        <p:spPr>
          <a:xfrm>
            <a:off x="7489986" y="3131676"/>
            <a:ext cx="1295547" cy="369332"/>
          </a:xfrm>
          <a:prstGeom prst="rect">
            <a:avLst/>
          </a:prstGeom>
          <a:noFill/>
        </p:spPr>
        <p:txBody>
          <a:bodyPr wrap="none" rtlCol="0">
            <a:spAutoFit/>
          </a:bodyPr>
          <a:lstStyle/>
          <a:p>
            <a:r>
              <a:rPr lang="fr-FR" b="1" dirty="0" smtClean="0"/>
              <a:t>Symbole</a:t>
            </a:r>
            <a:endParaRPr lang="fr-FR" b="1" dirty="0"/>
          </a:p>
        </p:txBody>
      </p:sp>
      <p:grpSp>
        <p:nvGrpSpPr>
          <p:cNvPr id="60" name="Groupe 59"/>
          <p:cNvGrpSpPr/>
          <p:nvPr/>
        </p:nvGrpSpPr>
        <p:grpSpPr>
          <a:xfrm>
            <a:off x="6721200" y="260648"/>
            <a:ext cx="413965" cy="825616"/>
            <a:chOff x="899592" y="4149080"/>
            <a:chExt cx="413965" cy="825616"/>
          </a:xfrm>
          <a:noFill/>
          <a:effectLst>
            <a:glow rad="114300">
              <a:schemeClr val="tx1">
                <a:alpha val="40000"/>
              </a:schemeClr>
            </a:glow>
          </a:effectLst>
        </p:grpSpPr>
        <p:sp>
          <p:nvSpPr>
            <p:cNvPr id="62" name="Ellipse 61"/>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4" name="Connecteur droit avec flèche 63"/>
            <p:cNvCxnSpPr/>
            <p:nvPr/>
          </p:nvCxnSpPr>
          <p:spPr>
            <a:xfrm>
              <a:off x="1103510" y="4581128"/>
              <a:ext cx="6129" cy="393568"/>
            </a:xfrm>
            <a:prstGeom prst="straightConnector1">
              <a:avLst/>
            </a:prstGeom>
            <a:grpFill/>
            <a:ln w="57150">
              <a:solidFill>
                <a:schemeClr val="bg1"/>
              </a:solidFill>
              <a:tailEnd type="arrow"/>
            </a:ln>
            <a:effectLst>
              <a:glow rad="101600">
                <a:schemeClr val="tx1">
                  <a:alpha val="60000"/>
                </a:schemeClr>
              </a:glow>
            </a:effectLst>
          </p:spPr>
          <p:style>
            <a:lnRef idx="1">
              <a:schemeClr val="accent1"/>
            </a:lnRef>
            <a:fillRef idx="0">
              <a:schemeClr val="accent1"/>
            </a:fillRef>
            <a:effectRef idx="0">
              <a:schemeClr val="accent1"/>
            </a:effectRef>
            <a:fontRef idx="minor">
              <a:schemeClr val="tx1"/>
            </a:fontRef>
          </p:style>
        </p:cxnSp>
      </p:grpSp>
      <p:sp>
        <p:nvSpPr>
          <p:cNvPr id="40" name="Forme libre 39"/>
          <p:cNvSpPr/>
          <p:nvPr/>
        </p:nvSpPr>
        <p:spPr>
          <a:xfrm>
            <a:off x="3744428" y="2842074"/>
            <a:ext cx="2957666" cy="2653861"/>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527 w 3383522"/>
              <a:gd name="connsiteY0" fmla="*/ 0 h 2376237"/>
              <a:gd name="connsiteX1" fmla="*/ 3324902 w 3383522"/>
              <a:gd name="connsiteY1" fmla="*/ 579020 h 2376237"/>
              <a:gd name="connsiteX2" fmla="*/ 2926857 w 3383522"/>
              <a:gd name="connsiteY2" fmla="*/ 849730 h 2376237"/>
              <a:gd name="connsiteX3" fmla="*/ 1663541 w 3383522"/>
              <a:gd name="connsiteY3" fmla="*/ 1172076 h 2376237"/>
              <a:gd name="connsiteX4" fmla="*/ 385186 w 3383522"/>
              <a:gd name="connsiteY4" fmla="*/ 1522496 h 2376237"/>
              <a:gd name="connsiteX5" fmla="*/ 176 w 3383522"/>
              <a:gd name="connsiteY5" fmla="*/ 2376237 h 2376237"/>
              <a:gd name="connsiteX0" fmla="*/ 3397200 w 3403131"/>
              <a:gd name="connsiteY0" fmla="*/ 0 h 2457200"/>
              <a:gd name="connsiteX1" fmla="*/ 3324902 w 3403131"/>
              <a:gd name="connsiteY1" fmla="*/ 659983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4661"/>
              <a:gd name="connsiteY0" fmla="*/ 0 h 2457200"/>
              <a:gd name="connsiteX1" fmla="*/ 3333127 w 3404661"/>
              <a:gd name="connsiteY1" fmla="*/ 667126 h 2457200"/>
              <a:gd name="connsiteX2" fmla="*/ 2926857 w 3404661"/>
              <a:gd name="connsiteY2" fmla="*/ 930693 h 2457200"/>
              <a:gd name="connsiteX3" fmla="*/ 1663541 w 3404661"/>
              <a:gd name="connsiteY3" fmla="*/ 1253039 h 2457200"/>
              <a:gd name="connsiteX4" fmla="*/ 385186 w 3404661"/>
              <a:gd name="connsiteY4" fmla="*/ 1603459 h 2457200"/>
              <a:gd name="connsiteX5" fmla="*/ 176 w 3404661"/>
              <a:gd name="connsiteY5" fmla="*/ 2457200 h 2457200"/>
              <a:gd name="connsiteX0" fmla="*/ 3397200 w 3403131"/>
              <a:gd name="connsiteY0" fmla="*/ 0 h 2457200"/>
              <a:gd name="connsiteX1" fmla="*/ 3324904 w 3403131"/>
              <a:gd name="connsiteY1" fmla="*/ 664745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5282"/>
              <a:gd name="connsiteY0" fmla="*/ 0 h 2457200"/>
              <a:gd name="connsiteX1" fmla="*/ 3335870 w 3405282"/>
              <a:gd name="connsiteY1" fmla="*/ 664745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558800"/>
              <a:gd name="connsiteX1" fmla="*/ 3335870 w 3405282"/>
              <a:gd name="connsiteY1" fmla="*/ 657602 h 2558800"/>
              <a:gd name="connsiteX2" fmla="*/ 2926857 w 3405282"/>
              <a:gd name="connsiteY2" fmla="*/ 930693 h 2558800"/>
              <a:gd name="connsiteX3" fmla="*/ 1663541 w 3405282"/>
              <a:gd name="connsiteY3" fmla="*/ 1253039 h 2558800"/>
              <a:gd name="connsiteX4" fmla="*/ 385186 w 3405282"/>
              <a:gd name="connsiteY4" fmla="*/ 1603459 h 2558800"/>
              <a:gd name="connsiteX5" fmla="*/ 176 w 3405282"/>
              <a:gd name="connsiteY5" fmla="*/ 2558800 h 2558800"/>
              <a:gd name="connsiteX0" fmla="*/ 3397200 w 3405282"/>
              <a:gd name="connsiteY0" fmla="*/ 0 h 2558800"/>
              <a:gd name="connsiteX1" fmla="*/ 3335870 w 3405282"/>
              <a:gd name="connsiteY1" fmla="*/ 657602 h 2558800"/>
              <a:gd name="connsiteX2" fmla="*/ 2926857 w 3405282"/>
              <a:gd name="connsiteY2" fmla="*/ 930693 h 2558800"/>
              <a:gd name="connsiteX3" fmla="*/ 1663541 w 3405282"/>
              <a:gd name="connsiteY3" fmla="*/ 1253039 h 2558800"/>
              <a:gd name="connsiteX4" fmla="*/ 385186 w 3405282"/>
              <a:gd name="connsiteY4" fmla="*/ 1603459 h 2558800"/>
              <a:gd name="connsiteX5" fmla="*/ 176 w 3405282"/>
              <a:gd name="connsiteY5" fmla="*/ 2558800 h 2558800"/>
              <a:gd name="connsiteX0" fmla="*/ 3397024 w 3405106"/>
              <a:gd name="connsiteY0" fmla="*/ 0 h 2558800"/>
              <a:gd name="connsiteX1" fmla="*/ 3335694 w 3405106"/>
              <a:gd name="connsiteY1" fmla="*/ 657602 h 2558800"/>
              <a:gd name="connsiteX2" fmla="*/ 2926681 w 3405106"/>
              <a:gd name="connsiteY2" fmla="*/ 930693 h 2558800"/>
              <a:gd name="connsiteX3" fmla="*/ 1663365 w 3405106"/>
              <a:gd name="connsiteY3" fmla="*/ 1253039 h 2558800"/>
              <a:gd name="connsiteX4" fmla="*/ 385010 w 3405106"/>
              <a:gd name="connsiteY4" fmla="*/ 1603459 h 2558800"/>
              <a:gd name="connsiteX5" fmla="*/ 0 w 3405106"/>
              <a:gd name="connsiteY5" fmla="*/ 2558800 h 2558800"/>
              <a:gd name="connsiteX0" fmla="*/ 3397024 w 3405106"/>
              <a:gd name="connsiteY0" fmla="*/ 0 h 2653861"/>
              <a:gd name="connsiteX1" fmla="*/ 3335694 w 3405106"/>
              <a:gd name="connsiteY1" fmla="*/ 657602 h 2653861"/>
              <a:gd name="connsiteX2" fmla="*/ 2926681 w 3405106"/>
              <a:gd name="connsiteY2" fmla="*/ 930693 h 2653861"/>
              <a:gd name="connsiteX3" fmla="*/ 1663365 w 3405106"/>
              <a:gd name="connsiteY3" fmla="*/ 1253039 h 2653861"/>
              <a:gd name="connsiteX4" fmla="*/ 385010 w 3405106"/>
              <a:gd name="connsiteY4" fmla="*/ 1603459 h 2653861"/>
              <a:gd name="connsiteX5" fmla="*/ 0 w 3405106"/>
              <a:gd name="connsiteY5" fmla="*/ 2653861 h 2653861"/>
              <a:gd name="connsiteX0" fmla="*/ 3397024 w 3405106"/>
              <a:gd name="connsiteY0" fmla="*/ 0 h 2653861"/>
              <a:gd name="connsiteX1" fmla="*/ 3335694 w 3405106"/>
              <a:gd name="connsiteY1" fmla="*/ 657602 h 2653861"/>
              <a:gd name="connsiteX2" fmla="*/ 2926681 w 3405106"/>
              <a:gd name="connsiteY2" fmla="*/ 930693 h 2653861"/>
              <a:gd name="connsiteX3" fmla="*/ 1663365 w 3405106"/>
              <a:gd name="connsiteY3" fmla="*/ 1253039 h 2653861"/>
              <a:gd name="connsiteX4" fmla="*/ 385010 w 3405106"/>
              <a:gd name="connsiteY4" fmla="*/ 1603459 h 2653861"/>
              <a:gd name="connsiteX5" fmla="*/ 0 w 3405106"/>
              <a:gd name="connsiteY5" fmla="*/ 2653861 h 265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5106" h="2653861">
                <a:moveTo>
                  <a:pt x="3397024" y="0"/>
                </a:moveTo>
                <a:cubicBezTo>
                  <a:pt x="3411729" y="279400"/>
                  <a:pt x="3414085" y="502487"/>
                  <a:pt x="3335694" y="657602"/>
                </a:cubicBezTo>
                <a:cubicBezTo>
                  <a:pt x="3257304" y="812718"/>
                  <a:pt x="3205403" y="831453"/>
                  <a:pt x="2926681" y="930693"/>
                </a:cubicBezTo>
                <a:cubicBezTo>
                  <a:pt x="2647959" y="1029933"/>
                  <a:pt x="2086977" y="1140911"/>
                  <a:pt x="1663365" y="1253039"/>
                </a:cubicBezTo>
                <a:cubicBezTo>
                  <a:pt x="1239753" y="1365167"/>
                  <a:pt x="633663" y="1478965"/>
                  <a:pt x="385010" y="1603459"/>
                </a:cubicBezTo>
                <a:cubicBezTo>
                  <a:pt x="136357" y="1727953"/>
                  <a:pt x="1880" y="1959746"/>
                  <a:pt x="0" y="2653861"/>
                </a:cubicBezTo>
              </a:path>
            </a:pathLst>
          </a:custGeom>
          <a:noFill/>
          <a:ln w="114300">
            <a:solidFill>
              <a:schemeClr val="tx1"/>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Forme libre 96"/>
          <p:cNvSpPr/>
          <p:nvPr/>
        </p:nvSpPr>
        <p:spPr>
          <a:xfrm>
            <a:off x="3751300" y="2723098"/>
            <a:ext cx="2963573" cy="2772654"/>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84625 w 3392892"/>
              <a:gd name="connsiteY0" fmla="*/ 0 h 2634911"/>
              <a:gd name="connsiteX1" fmla="*/ 3326034 w 3392892"/>
              <a:gd name="connsiteY1" fmla="*/ 690939 h 2634911"/>
              <a:gd name="connsiteX2" fmla="*/ 2927989 w 3392892"/>
              <a:gd name="connsiteY2" fmla="*/ 961649 h 2634911"/>
              <a:gd name="connsiteX3" fmla="*/ 1664673 w 3392892"/>
              <a:gd name="connsiteY3" fmla="*/ 1283995 h 2634911"/>
              <a:gd name="connsiteX4" fmla="*/ 386318 w 3392892"/>
              <a:gd name="connsiteY4" fmla="*/ 1634415 h 2634911"/>
              <a:gd name="connsiteX5" fmla="*/ 1308 w 3392892"/>
              <a:gd name="connsiteY5" fmla="*/ 2634911 h 2634911"/>
              <a:gd name="connsiteX0" fmla="*/ 3389744 w 3398011"/>
              <a:gd name="connsiteY0" fmla="*/ 0 h 2634911"/>
              <a:gd name="connsiteX1" fmla="*/ 3331153 w 3398011"/>
              <a:gd name="connsiteY1" fmla="*/ 690939 h 2634911"/>
              <a:gd name="connsiteX2" fmla="*/ 2933108 w 3398011"/>
              <a:gd name="connsiteY2" fmla="*/ 961649 h 2634911"/>
              <a:gd name="connsiteX3" fmla="*/ 1669792 w 3398011"/>
              <a:gd name="connsiteY3" fmla="*/ 1283995 h 2634911"/>
              <a:gd name="connsiteX4" fmla="*/ 391437 w 3398011"/>
              <a:gd name="connsiteY4" fmla="*/ 1634415 h 2634911"/>
              <a:gd name="connsiteX5" fmla="*/ 6427 w 3398011"/>
              <a:gd name="connsiteY5" fmla="*/ 2634911 h 2634911"/>
              <a:gd name="connsiteX0" fmla="*/ 3415077 w 3423344"/>
              <a:gd name="connsiteY0" fmla="*/ 0 h 2612334"/>
              <a:gd name="connsiteX1" fmla="*/ 3356486 w 3423344"/>
              <a:gd name="connsiteY1" fmla="*/ 690939 h 2612334"/>
              <a:gd name="connsiteX2" fmla="*/ 2958441 w 3423344"/>
              <a:gd name="connsiteY2" fmla="*/ 961649 h 2612334"/>
              <a:gd name="connsiteX3" fmla="*/ 1695125 w 3423344"/>
              <a:gd name="connsiteY3" fmla="*/ 1283995 h 2612334"/>
              <a:gd name="connsiteX4" fmla="*/ 416770 w 3423344"/>
              <a:gd name="connsiteY4" fmla="*/ 1634415 h 2612334"/>
              <a:gd name="connsiteX5" fmla="*/ 5766 w 3423344"/>
              <a:gd name="connsiteY5" fmla="*/ 2612334 h 2612334"/>
              <a:gd name="connsiteX0" fmla="*/ 3377137 w 3385404"/>
              <a:gd name="connsiteY0" fmla="*/ 0 h 2612334"/>
              <a:gd name="connsiteX1" fmla="*/ 3318546 w 3385404"/>
              <a:gd name="connsiteY1" fmla="*/ 690939 h 2612334"/>
              <a:gd name="connsiteX2" fmla="*/ 2920501 w 3385404"/>
              <a:gd name="connsiteY2" fmla="*/ 961649 h 2612334"/>
              <a:gd name="connsiteX3" fmla="*/ 1657185 w 3385404"/>
              <a:gd name="connsiteY3" fmla="*/ 1283995 h 2612334"/>
              <a:gd name="connsiteX4" fmla="*/ 378830 w 3385404"/>
              <a:gd name="connsiteY4" fmla="*/ 1634415 h 2612334"/>
              <a:gd name="connsiteX5" fmla="*/ 6816 w 3385404"/>
              <a:gd name="connsiteY5" fmla="*/ 2612334 h 2612334"/>
              <a:gd name="connsiteX0" fmla="*/ 3440530 w 3448797"/>
              <a:gd name="connsiteY0" fmla="*/ 0 h 2612334"/>
              <a:gd name="connsiteX1" fmla="*/ 3381939 w 3448797"/>
              <a:gd name="connsiteY1" fmla="*/ 690939 h 2612334"/>
              <a:gd name="connsiteX2" fmla="*/ 2983894 w 3448797"/>
              <a:gd name="connsiteY2" fmla="*/ 961649 h 2612334"/>
              <a:gd name="connsiteX3" fmla="*/ 1720578 w 3448797"/>
              <a:gd name="connsiteY3" fmla="*/ 1283995 h 2612334"/>
              <a:gd name="connsiteX4" fmla="*/ 442223 w 3448797"/>
              <a:gd name="connsiteY4" fmla="*/ 1634415 h 2612334"/>
              <a:gd name="connsiteX5" fmla="*/ 5224 w 3448797"/>
              <a:gd name="connsiteY5" fmla="*/ 2612334 h 2612334"/>
              <a:gd name="connsiteX0" fmla="*/ 3435375 w 3443642"/>
              <a:gd name="connsiteY0" fmla="*/ 0 h 2612334"/>
              <a:gd name="connsiteX1" fmla="*/ 3376784 w 3443642"/>
              <a:gd name="connsiteY1" fmla="*/ 690939 h 2612334"/>
              <a:gd name="connsiteX2" fmla="*/ 2978739 w 3443642"/>
              <a:gd name="connsiteY2" fmla="*/ 961649 h 2612334"/>
              <a:gd name="connsiteX3" fmla="*/ 1715423 w 3443642"/>
              <a:gd name="connsiteY3" fmla="*/ 1283995 h 2612334"/>
              <a:gd name="connsiteX4" fmla="*/ 437068 w 3443642"/>
              <a:gd name="connsiteY4" fmla="*/ 1634415 h 2612334"/>
              <a:gd name="connsiteX5" fmla="*/ 69 w 3443642"/>
              <a:gd name="connsiteY5" fmla="*/ 2612334 h 2612334"/>
              <a:gd name="connsiteX0" fmla="*/ 3396401 w 3404668"/>
              <a:gd name="connsiteY0" fmla="*/ 0 h 2634911"/>
              <a:gd name="connsiteX1" fmla="*/ 3337810 w 3404668"/>
              <a:gd name="connsiteY1" fmla="*/ 690939 h 2634911"/>
              <a:gd name="connsiteX2" fmla="*/ 2939765 w 3404668"/>
              <a:gd name="connsiteY2" fmla="*/ 961649 h 2634911"/>
              <a:gd name="connsiteX3" fmla="*/ 1676449 w 3404668"/>
              <a:gd name="connsiteY3" fmla="*/ 1283995 h 2634911"/>
              <a:gd name="connsiteX4" fmla="*/ 398094 w 3404668"/>
              <a:gd name="connsiteY4" fmla="*/ 1634415 h 2634911"/>
              <a:gd name="connsiteX5" fmla="*/ 84 w 3404668"/>
              <a:gd name="connsiteY5" fmla="*/ 2634911 h 2634911"/>
              <a:gd name="connsiteX0" fmla="*/ 3402397 w 3410664"/>
              <a:gd name="connsiteY0" fmla="*/ 0 h 2634911"/>
              <a:gd name="connsiteX1" fmla="*/ 3343806 w 3410664"/>
              <a:gd name="connsiteY1" fmla="*/ 690939 h 2634911"/>
              <a:gd name="connsiteX2" fmla="*/ 2945761 w 3410664"/>
              <a:gd name="connsiteY2" fmla="*/ 961649 h 2634911"/>
              <a:gd name="connsiteX3" fmla="*/ 1682445 w 3410664"/>
              <a:gd name="connsiteY3" fmla="*/ 1283995 h 2634911"/>
              <a:gd name="connsiteX4" fmla="*/ 404090 w 3410664"/>
              <a:gd name="connsiteY4" fmla="*/ 1634415 h 2634911"/>
              <a:gd name="connsiteX5" fmla="*/ 6080 w 3410664"/>
              <a:gd name="connsiteY5" fmla="*/ 2634911 h 2634911"/>
              <a:gd name="connsiteX0" fmla="*/ 3402397 w 3410664"/>
              <a:gd name="connsiteY0" fmla="*/ 0 h 2707339"/>
              <a:gd name="connsiteX1" fmla="*/ 3343806 w 3410664"/>
              <a:gd name="connsiteY1" fmla="*/ 690939 h 2707339"/>
              <a:gd name="connsiteX2" fmla="*/ 2945761 w 3410664"/>
              <a:gd name="connsiteY2" fmla="*/ 961649 h 2707339"/>
              <a:gd name="connsiteX3" fmla="*/ 1682445 w 3410664"/>
              <a:gd name="connsiteY3" fmla="*/ 1283995 h 2707339"/>
              <a:gd name="connsiteX4" fmla="*/ 404090 w 3410664"/>
              <a:gd name="connsiteY4" fmla="*/ 1634415 h 2707339"/>
              <a:gd name="connsiteX5" fmla="*/ 6080 w 3410664"/>
              <a:gd name="connsiteY5" fmla="*/ 2707339 h 2707339"/>
              <a:gd name="connsiteX0" fmla="*/ 3402397 w 3410664"/>
              <a:gd name="connsiteY0" fmla="*/ 0 h 2707339"/>
              <a:gd name="connsiteX1" fmla="*/ 3343806 w 3410664"/>
              <a:gd name="connsiteY1" fmla="*/ 690939 h 2707339"/>
              <a:gd name="connsiteX2" fmla="*/ 2945761 w 3410664"/>
              <a:gd name="connsiteY2" fmla="*/ 961649 h 2707339"/>
              <a:gd name="connsiteX3" fmla="*/ 1682445 w 3410664"/>
              <a:gd name="connsiteY3" fmla="*/ 1283995 h 2707339"/>
              <a:gd name="connsiteX4" fmla="*/ 404090 w 3410664"/>
              <a:gd name="connsiteY4" fmla="*/ 1634415 h 2707339"/>
              <a:gd name="connsiteX5" fmla="*/ 6080 w 3410664"/>
              <a:gd name="connsiteY5" fmla="*/ 2707339 h 2707339"/>
              <a:gd name="connsiteX0" fmla="*/ 3409916 w 3416773"/>
              <a:gd name="connsiteY0" fmla="*/ 0 h 2772654"/>
              <a:gd name="connsiteX1" fmla="*/ 3343806 w 3416773"/>
              <a:gd name="connsiteY1" fmla="*/ 756254 h 2772654"/>
              <a:gd name="connsiteX2" fmla="*/ 2945761 w 3416773"/>
              <a:gd name="connsiteY2" fmla="*/ 1026964 h 2772654"/>
              <a:gd name="connsiteX3" fmla="*/ 1682445 w 3416773"/>
              <a:gd name="connsiteY3" fmla="*/ 1349310 h 2772654"/>
              <a:gd name="connsiteX4" fmla="*/ 404090 w 3416773"/>
              <a:gd name="connsiteY4" fmla="*/ 1699730 h 2772654"/>
              <a:gd name="connsiteX5" fmla="*/ 6080 w 3416773"/>
              <a:gd name="connsiteY5" fmla="*/ 2772654 h 2772654"/>
              <a:gd name="connsiteX0" fmla="*/ 3409916 w 3411909"/>
              <a:gd name="connsiteY0" fmla="*/ 0 h 2772654"/>
              <a:gd name="connsiteX1" fmla="*/ 3343806 w 3411909"/>
              <a:gd name="connsiteY1" fmla="*/ 756254 h 2772654"/>
              <a:gd name="connsiteX2" fmla="*/ 2945761 w 3411909"/>
              <a:gd name="connsiteY2" fmla="*/ 1026964 h 2772654"/>
              <a:gd name="connsiteX3" fmla="*/ 1682445 w 3411909"/>
              <a:gd name="connsiteY3" fmla="*/ 1349310 h 2772654"/>
              <a:gd name="connsiteX4" fmla="*/ 404090 w 3411909"/>
              <a:gd name="connsiteY4" fmla="*/ 1699730 h 2772654"/>
              <a:gd name="connsiteX5" fmla="*/ 6080 w 3411909"/>
              <a:gd name="connsiteY5" fmla="*/ 2772654 h 277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11909" h="2772654">
                <a:moveTo>
                  <a:pt x="3409916" y="0"/>
                </a:moveTo>
                <a:cubicBezTo>
                  <a:pt x="3413341" y="279400"/>
                  <a:pt x="3421165" y="585093"/>
                  <a:pt x="3343806" y="756254"/>
                </a:cubicBezTo>
                <a:cubicBezTo>
                  <a:pt x="3266447" y="927415"/>
                  <a:pt x="3127404" y="956696"/>
                  <a:pt x="2945761" y="1026964"/>
                </a:cubicBezTo>
                <a:cubicBezTo>
                  <a:pt x="2764118" y="1097232"/>
                  <a:pt x="2106057" y="1237182"/>
                  <a:pt x="1682445" y="1349310"/>
                </a:cubicBezTo>
                <a:cubicBezTo>
                  <a:pt x="1258833" y="1461438"/>
                  <a:pt x="652743" y="1575236"/>
                  <a:pt x="404090" y="1699730"/>
                </a:cubicBezTo>
                <a:cubicBezTo>
                  <a:pt x="155437" y="1824224"/>
                  <a:pt x="-37108" y="1936311"/>
                  <a:pt x="6080" y="2772654"/>
                </a:cubicBezTo>
              </a:path>
            </a:pathLst>
          </a:custGeom>
          <a:noFill/>
          <a:ln w="114300">
            <a:solidFill>
              <a:schemeClr val="accent1">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Forme libre 129"/>
          <p:cNvSpPr/>
          <p:nvPr/>
        </p:nvSpPr>
        <p:spPr>
          <a:xfrm>
            <a:off x="3772403" y="2725565"/>
            <a:ext cx="2953107" cy="2760052"/>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58860 w 3367127"/>
              <a:gd name="connsiteY0" fmla="*/ 0 h 2713934"/>
              <a:gd name="connsiteX1" fmla="*/ 3300269 w 3367127"/>
              <a:gd name="connsiteY1" fmla="*/ 690939 h 2713934"/>
              <a:gd name="connsiteX2" fmla="*/ 2902224 w 3367127"/>
              <a:gd name="connsiteY2" fmla="*/ 961649 h 2713934"/>
              <a:gd name="connsiteX3" fmla="*/ 1638908 w 3367127"/>
              <a:gd name="connsiteY3" fmla="*/ 1283995 h 2713934"/>
              <a:gd name="connsiteX4" fmla="*/ 360553 w 3367127"/>
              <a:gd name="connsiteY4" fmla="*/ 1634415 h 2713934"/>
              <a:gd name="connsiteX5" fmla="*/ 1536 w 3367127"/>
              <a:gd name="connsiteY5" fmla="*/ 2713934 h 2713934"/>
              <a:gd name="connsiteX0" fmla="*/ 3423374 w 3431641"/>
              <a:gd name="connsiteY0" fmla="*/ 0 h 2657489"/>
              <a:gd name="connsiteX1" fmla="*/ 3364783 w 3431641"/>
              <a:gd name="connsiteY1" fmla="*/ 690939 h 2657489"/>
              <a:gd name="connsiteX2" fmla="*/ 2966738 w 3431641"/>
              <a:gd name="connsiteY2" fmla="*/ 961649 h 2657489"/>
              <a:gd name="connsiteX3" fmla="*/ 1703422 w 3431641"/>
              <a:gd name="connsiteY3" fmla="*/ 1283995 h 2657489"/>
              <a:gd name="connsiteX4" fmla="*/ 425067 w 3431641"/>
              <a:gd name="connsiteY4" fmla="*/ 1634415 h 2657489"/>
              <a:gd name="connsiteX5" fmla="*/ 1067 w 3431641"/>
              <a:gd name="connsiteY5" fmla="*/ 2657489 h 2657489"/>
              <a:gd name="connsiteX0" fmla="*/ 3358860 w 3367127"/>
              <a:gd name="connsiteY0" fmla="*/ 0 h 2680067"/>
              <a:gd name="connsiteX1" fmla="*/ 3300269 w 3367127"/>
              <a:gd name="connsiteY1" fmla="*/ 690939 h 2680067"/>
              <a:gd name="connsiteX2" fmla="*/ 2902224 w 3367127"/>
              <a:gd name="connsiteY2" fmla="*/ 961649 h 2680067"/>
              <a:gd name="connsiteX3" fmla="*/ 1638908 w 3367127"/>
              <a:gd name="connsiteY3" fmla="*/ 1283995 h 2680067"/>
              <a:gd name="connsiteX4" fmla="*/ 360553 w 3367127"/>
              <a:gd name="connsiteY4" fmla="*/ 1634415 h 2680067"/>
              <a:gd name="connsiteX5" fmla="*/ 1537 w 3367127"/>
              <a:gd name="connsiteY5" fmla="*/ 2680067 h 2680067"/>
              <a:gd name="connsiteX0" fmla="*/ 3423373 w 3431640"/>
              <a:gd name="connsiteY0" fmla="*/ 0 h 2657489"/>
              <a:gd name="connsiteX1" fmla="*/ 3364782 w 3431640"/>
              <a:gd name="connsiteY1" fmla="*/ 690939 h 2657489"/>
              <a:gd name="connsiteX2" fmla="*/ 2966737 w 3431640"/>
              <a:gd name="connsiteY2" fmla="*/ 961649 h 2657489"/>
              <a:gd name="connsiteX3" fmla="*/ 1703421 w 3431640"/>
              <a:gd name="connsiteY3" fmla="*/ 1283995 h 2657489"/>
              <a:gd name="connsiteX4" fmla="*/ 425066 w 3431640"/>
              <a:gd name="connsiteY4" fmla="*/ 1634415 h 2657489"/>
              <a:gd name="connsiteX5" fmla="*/ 1067 w 3431640"/>
              <a:gd name="connsiteY5" fmla="*/ 2657489 h 2657489"/>
              <a:gd name="connsiteX0" fmla="*/ 3422306 w 3430573"/>
              <a:gd name="connsiteY0" fmla="*/ 0 h 2657489"/>
              <a:gd name="connsiteX1" fmla="*/ 3363715 w 3430573"/>
              <a:gd name="connsiteY1" fmla="*/ 690939 h 2657489"/>
              <a:gd name="connsiteX2" fmla="*/ 2965670 w 3430573"/>
              <a:gd name="connsiteY2" fmla="*/ 961649 h 2657489"/>
              <a:gd name="connsiteX3" fmla="*/ 1702354 w 3430573"/>
              <a:gd name="connsiteY3" fmla="*/ 1283995 h 2657489"/>
              <a:gd name="connsiteX4" fmla="*/ 423999 w 3430573"/>
              <a:gd name="connsiteY4" fmla="*/ 1634415 h 2657489"/>
              <a:gd name="connsiteX5" fmla="*/ 0 w 3430573"/>
              <a:gd name="connsiteY5" fmla="*/ 2657489 h 2657489"/>
              <a:gd name="connsiteX0" fmla="*/ 3422306 w 3430573"/>
              <a:gd name="connsiteY0" fmla="*/ 0 h 2657489"/>
              <a:gd name="connsiteX1" fmla="*/ 3363715 w 3430573"/>
              <a:gd name="connsiteY1" fmla="*/ 690939 h 2657489"/>
              <a:gd name="connsiteX2" fmla="*/ 2965670 w 3430573"/>
              <a:gd name="connsiteY2" fmla="*/ 961649 h 2657489"/>
              <a:gd name="connsiteX3" fmla="*/ 1702354 w 3430573"/>
              <a:gd name="connsiteY3" fmla="*/ 1283995 h 2657489"/>
              <a:gd name="connsiteX4" fmla="*/ 423999 w 3430573"/>
              <a:gd name="connsiteY4" fmla="*/ 1634415 h 2657489"/>
              <a:gd name="connsiteX5" fmla="*/ 0 w 3430573"/>
              <a:gd name="connsiteY5" fmla="*/ 2657489 h 2657489"/>
              <a:gd name="connsiteX0" fmla="*/ 3382829 w 3391096"/>
              <a:gd name="connsiteY0" fmla="*/ 0 h 2638439"/>
              <a:gd name="connsiteX1" fmla="*/ 3324238 w 3391096"/>
              <a:gd name="connsiteY1" fmla="*/ 690939 h 2638439"/>
              <a:gd name="connsiteX2" fmla="*/ 2926193 w 3391096"/>
              <a:gd name="connsiteY2" fmla="*/ 961649 h 2638439"/>
              <a:gd name="connsiteX3" fmla="*/ 1662877 w 3391096"/>
              <a:gd name="connsiteY3" fmla="*/ 1283995 h 2638439"/>
              <a:gd name="connsiteX4" fmla="*/ 384522 w 3391096"/>
              <a:gd name="connsiteY4" fmla="*/ 1634415 h 2638439"/>
              <a:gd name="connsiteX5" fmla="*/ 0 w 3391096"/>
              <a:gd name="connsiteY5" fmla="*/ 2638439 h 2638439"/>
              <a:gd name="connsiteX0" fmla="*/ 3400375 w 3408642"/>
              <a:gd name="connsiteY0" fmla="*/ 0 h 2634629"/>
              <a:gd name="connsiteX1" fmla="*/ 3341784 w 3408642"/>
              <a:gd name="connsiteY1" fmla="*/ 690939 h 2634629"/>
              <a:gd name="connsiteX2" fmla="*/ 2943739 w 3408642"/>
              <a:gd name="connsiteY2" fmla="*/ 961649 h 2634629"/>
              <a:gd name="connsiteX3" fmla="*/ 1680423 w 3408642"/>
              <a:gd name="connsiteY3" fmla="*/ 1283995 h 2634629"/>
              <a:gd name="connsiteX4" fmla="*/ 402068 w 3408642"/>
              <a:gd name="connsiteY4" fmla="*/ 1634415 h 2634629"/>
              <a:gd name="connsiteX5" fmla="*/ 0 w 3408642"/>
              <a:gd name="connsiteY5" fmla="*/ 2634629 h 2634629"/>
              <a:gd name="connsiteX0" fmla="*/ 3400375 w 3408642"/>
              <a:gd name="connsiteY0" fmla="*/ 0 h 2634629"/>
              <a:gd name="connsiteX1" fmla="*/ 3341784 w 3408642"/>
              <a:gd name="connsiteY1" fmla="*/ 690939 h 2634629"/>
              <a:gd name="connsiteX2" fmla="*/ 2943739 w 3408642"/>
              <a:gd name="connsiteY2" fmla="*/ 961649 h 2634629"/>
              <a:gd name="connsiteX3" fmla="*/ 1680423 w 3408642"/>
              <a:gd name="connsiteY3" fmla="*/ 1283995 h 2634629"/>
              <a:gd name="connsiteX4" fmla="*/ 402068 w 3408642"/>
              <a:gd name="connsiteY4" fmla="*/ 1634415 h 2634629"/>
              <a:gd name="connsiteX5" fmla="*/ 0 w 3408642"/>
              <a:gd name="connsiteY5" fmla="*/ 2634629 h 2634629"/>
              <a:gd name="connsiteX0" fmla="*/ 3387216 w 3395483"/>
              <a:gd name="connsiteY0" fmla="*/ 0 h 2634629"/>
              <a:gd name="connsiteX1" fmla="*/ 3328625 w 3395483"/>
              <a:gd name="connsiteY1" fmla="*/ 690939 h 2634629"/>
              <a:gd name="connsiteX2" fmla="*/ 2930580 w 3395483"/>
              <a:gd name="connsiteY2" fmla="*/ 961649 h 2634629"/>
              <a:gd name="connsiteX3" fmla="*/ 1667264 w 3395483"/>
              <a:gd name="connsiteY3" fmla="*/ 1283995 h 2634629"/>
              <a:gd name="connsiteX4" fmla="*/ 388909 w 3395483"/>
              <a:gd name="connsiteY4" fmla="*/ 1634415 h 2634629"/>
              <a:gd name="connsiteX5" fmla="*/ 0 w 3395483"/>
              <a:gd name="connsiteY5" fmla="*/ 2634629 h 2634629"/>
              <a:gd name="connsiteX0" fmla="*/ 3387580 w 3395847"/>
              <a:gd name="connsiteY0" fmla="*/ 0 h 2634629"/>
              <a:gd name="connsiteX1" fmla="*/ 3328989 w 3395847"/>
              <a:gd name="connsiteY1" fmla="*/ 690939 h 2634629"/>
              <a:gd name="connsiteX2" fmla="*/ 2930944 w 3395847"/>
              <a:gd name="connsiteY2" fmla="*/ 961649 h 2634629"/>
              <a:gd name="connsiteX3" fmla="*/ 1667628 w 3395847"/>
              <a:gd name="connsiteY3" fmla="*/ 1283995 h 2634629"/>
              <a:gd name="connsiteX4" fmla="*/ 389273 w 3395847"/>
              <a:gd name="connsiteY4" fmla="*/ 1634415 h 2634629"/>
              <a:gd name="connsiteX5" fmla="*/ 364 w 3395847"/>
              <a:gd name="connsiteY5" fmla="*/ 2634629 h 2634629"/>
              <a:gd name="connsiteX0" fmla="*/ 3387580 w 3395847"/>
              <a:gd name="connsiteY0" fmla="*/ 0 h 2634629"/>
              <a:gd name="connsiteX1" fmla="*/ 3328989 w 3395847"/>
              <a:gd name="connsiteY1" fmla="*/ 690939 h 2634629"/>
              <a:gd name="connsiteX2" fmla="*/ 2930944 w 3395847"/>
              <a:gd name="connsiteY2" fmla="*/ 961649 h 2634629"/>
              <a:gd name="connsiteX3" fmla="*/ 1667628 w 3395847"/>
              <a:gd name="connsiteY3" fmla="*/ 1283995 h 2634629"/>
              <a:gd name="connsiteX4" fmla="*/ 389273 w 3395847"/>
              <a:gd name="connsiteY4" fmla="*/ 1622985 h 2634629"/>
              <a:gd name="connsiteX5" fmla="*/ 364 w 3395847"/>
              <a:gd name="connsiteY5" fmla="*/ 2634629 h 2634629"/>
              <a:gd name="connsiteX0" fmla="*/ 3387530 w 3395797"/>
              <a:gd name="connsiteY0" fmla="*/ 0 h 2634629"/>
              <a:gd name="connsiteX1" fmla="*/ 3328939 w 3395797"/>
              <a:gd name="connsiteY1" fmla="*/ 690939 h 2634629"/>
              <a:gd name="connsiteX2" fmla="*/ 2930894 w 3395797"/>
              <a:gd name="connsiteY2" fmla="*/ 961649 h 2634629"/>
              <a:gd name="connsiteX3" fmla="*/ 1667578 w 3395797"/>
              <a:gd name="connsiteY3" fmla="*/ 1283995 h 2634629"/>
              <a:gd name="connsiteX4" fmla="*/ 389223 w 3395797"/>
              <a:gd name="connsiteY4" fmla="*/ 1622985 h 2634629"/>
              <a:gd name="connsiteX5" fmla="*/ 314 w 3395797"/>
              <a:gd name="connsiteY5" fmla="*/ 2634629 h 2634629"/>
              <a:gd name="connsiteX0" fmla="*/ 3387530 w 3395797"/>
              <a:gd name="connsiteY0" fmla="*/ 0 h 2698003"/>
              <a:gd name="connsiteX1" fmla="*/ 3328939 w 3395797"/>
              <a:gd name="connsiteY1" fmla="*/ 690939 h 2698003"/>
              <a:gd name="connsiteX2" fmla="*/ 2930894 w 3395797"/>
              <a:gd name="connsiteY2" fmla="*/ 961649 h 2698003"/>
              <a:gd name="connsiteX3" fmla="*/ 1667578 w 3395797"/>
              <a:gd name="connsiteY3" fmla="*/ 1283995 h 2698003"/>
              <a:gd name="connsiteX4" fmla="*/ 389223 w 3395797"/>
              <a:gd name="connsiteY4" fmla="*/ 1622985 h 2698003"/>
              <a:gd name="connsiteX5" fmla="*/ 314 w 3395797"/>
              <a:gd name="connsiteY5" fmla="*/ 2698003 h 2698003"/>
              <a:gd name="connsiteX0" fmla="*/ 3388578 w 3396845"/>
              <a:gd name="connsiteY0" fmla="*/ 0 h 2698003"/>
              <a:gd name="connsiteX1" fmla="*/ 3329987 w 3396845"/>
              <a:gd name="connsiteY1" fmla="*/ 690939 h 2698003"/>
              <a:gd name="connsiteX2" fmla="*/ 2931942 w 3396845"/>
              <a:gd name="connsiteY2" fmla="*/ 961649 h 2698003"/>
              <a:gd name="connsiteX3" fmla="*/ 1668626 w 3396845"/>
              <a:gd name="connsiteY3" fmla="*/ 1283995 h 2698003"/>
              <a:gd name="connsiteX4" fmla="*/ 390271 w 3396845"/>
              <a:gd name="connsiteY4" fmla="*/ 1622985 h 2698003"/>
              <a:gd name="connsiteX5" fmla="*/ 1362 w 3396845"/>
              <a:gd name="connsiteY5" fmla="*/ 2698003 h 2698003"/>
              <a:gd name="connsiteX0" fmla="*/ 3392338 w 3399858"/>
              <a:gd name="connsiteY0" fmla="*/ 0 h 2760052"/>
              <a:gd name="connsiteX1" fmla="*/ 3329987 w 3399858"/>
              <a:gd name="connsiteY1" fmla="*/ 752988 h 2760052"/>
              <a:gd name="connsiteX2" fmla="*/ 2931942 w 3399858"/>
              <a:gd name="connsiteY2" fmla="*/ 1023698 h 2760052"/>
              <a:gd name="connsiteX3" fmla="*/ 1668626 w 3399858"/>
              <a:gd name="connsiteY3" fmla="*/ 1346044 h 2760052"/>
              <a:gd name="connsiteX4" fmla="*/ 390271 w 3399858"/>
              <a:gd name="connsiteY4" fmla="*/ 1685034 h 2760052"/>
              <a:gd name="connsiteX5" fmla="*/ 1362 w 3399858"/>
              <a:gd name="connsiteY5" fmla="*/ 2760052 h 276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9858" h="2760052">
                <a:moveTo>
                  <a:pt x="3392338" y="0"/>
                </a:moveTo>
                <a:cubicBezTo>
                  <a:pt x="3407043" y="279400"/>
                  <a:pt x="3406720" y="582372"/>
                  <a:pt x="3329987" y="752988"/>
                </a:cubicBezTo>
                <a:cubicBezTo>
                  <a:pt x="3253254" y="923604"/>
                  <a:pt x="3113585" y="953430"/>
                  <a:pt x="2931942" y="1023698"/>
                </a:cubicBezTo>
                <a:cubicBezTo>
                  <a:pt x="2750299" y="1093966"/>
                  <a:pt x="2092238" y="1235821"/>
                  <a:pt x="1668626" y="1346044"/>
                </a:cubicBezTo>
                <a:cubicBezTo>
                  <a:pt x="1245014" y="1456267"/>
                  <a:pt x="638924" y="1560540"/>
                  <a:pt x="390271" y="1685034"/>
                </a:cubicBezTo>
                <a:cubicBezTo>
                  <a:pt x="167936" y="1801908"/>
                  <a:pt x="-17805" y="1857103"/>
                  <a:pt x="1362" y="2760052"/>
                </a:cubicBezTo>
              </a:path>
            </a:pathLst>
          </a:custGeom>
          <a:noFill/>
          <a:ln w="114300">
            <a:solidFill>
              <a:schemeClr val="accent2">
                <a:lumMod val="7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3" name="Groupe 112"/>
          <p:cNvGrpSpPr/>
          <p:nvPr/>
        </p:nvGrpSpPr>
        <p:grpSpPr>
          <a:xfrm>
            <a:off x="5673040" y="5518089"/>
            <a:ext cx="3291448" cy="1008112"/>
            <a:chOff x="251520" y="2845316"/>
            <a:chExt cx="3291448" cy="1008112"/>
          </a:xfrm>
          <a:gradFill>
            <a:gsLst>
              <a:gs pos="14000">
                <a:schemeClr val="bg1"/>
              </a:gs>
              <a:gs pos="47000">
                <a:schemeClr val="bg1">
                  <a:lumMod val="50000"/>
                  <a:lumOff val="50000"/>
                </a:schemeClr>
              </a:gs>
              <a:gs pos="84000">
                <a:schemeClr val="bg1"/>
              </a:gs>
            </a:gsLst>
            <a:lin ang="5400000" scaled="0"/>
          </a:gradFill>
        </p:grpSpPr>
        <p:sp>
          <p:nvSpPr>
            <p:cNvPr id="115" name="Rectangle 114"/>
            <p:cNvSpPr/>
            <p:nvPr/>
          </p:nvSpPr>
          <p:spPr>
            <a:xfrm>
              <a:off x="671032" y="3253172"/>
              <a:ext cx="2871936" cy="207640"/>
            </a:xfrm>
            <a:prstGeom prst="rect">
              <a:avLst/>
            </a:prstGeom>
            <a:gradFill>
              <a:gsLst>
                <a:gs pos="14000">
                  <a:schemeClr val="bg1"/>
                </a:gs>
                <a:gs pos="47000">
                  <a:schemeClr val="bg1">
                    <a:lumMod val="50000"/>
                    <a:lumOff val="50000"/>
                  </a:schemeClr>
                </a:gs>
                <a:gs pos="84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p:cNvSpPr/>
            <p:nvPr/>
          </p:nvSpPr>
          <p:spPr>
            <a:xfrm>
              <a:off x="251520" y="284531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6" name="Flèche vers le haut 135"/>
          <p:cNvSpPr/>
          <p:nvPr/>
        </p:nvSpPr>
        <p:spPr>
          <a:xfrm>
            <a:off x="6407117" y="162788"/>
            <a:ext cx="282841" cy="1256370"/>
          </a:xfrm>
          <a:prstGeom prst="upArrow">
            <a:avLst/>
          </a:prstGeom>
          <a:solidFill>
            <a:srgbClr val="92D050"/>
          </a:solidFill>
          <a:ln>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endParaRPr lang="fr-FR" dirty="0">
              <a:solidFill>
                <a:schemeClr val="bg1"/>
              </a:solidFill>
            </a:endParaRPr>
          </a:p>
        </p:txBody>
      </p:sp>
      <p:sp>
        <p:nvSpPr>
          <p:cNvPr id="137" name="Flèche vers le haut 136"/>
          <p:cNvSpPr/>
          <p:nvPr/>
        </p:nvSpPr>
        <p:spPr>
          <a:xfrm>
            <a:off x="7170548" y="132995"/>
            <a:ext cx="282841" cy="1256370"/>
          </a:xfrm>
          <a:prstGeom prst="upArrow">
            <a:avLst/>
          </a:prstGeom>
          <a:solidFill>
            <a:srgbClr val="92D050"/>
          </a:solidFill>
          <a:ln>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endParaRPr lang="fr-FR" dirty="0">
              <a:solidFill>
                <a:schemeClr val="bg1"/>
              </a:solidFill>
            </a:endParaRPr>
          </a:p>
        </p:txBody>
      </p:sp>
      <p:sp>
        <p:nvSpPr>
          <p:cNvPr id="127" name="Forme libre 126"/>
          <p:cNvSpPr/>
          <p:nvPr/>
        </p:nvSpPr>
        <p:spPr>
          <a:xfrm>
            <a:off x="6155939" y="2737317"/>
            <a:ext cx="994071" cy="2758435"/>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84626 w 3392893"/>
              <a:gd name="connsiteY0" fmla="*/ 0 h 2551593"/>
              <a:gd name="connsiteX1" fmla="*/ 3326034 w 3392893"/>
              <a:gd name="connsiteY1" fmla="*/ 754376 h 2551593"/>
              <a:gd name="connsiteX2" fmla="*/ 2927989 w 3392893"/>
              <a:gd name="connsiteY2" fmla="*/ 1025086 h 2551593"/>
              <a:gd name="connsiteX3" fmla="*/ 1664673 w 3392893"/>
              <a:gd name="connsiteY3" fmla="*/ 1347432 h 2551593"/>
              <a:gd name="connsiteX4" fmla="*/ 386318 w 3392893"/>
              <a:gd name="connsiteY4" fmla="*/ 1697852 h 2551593"/>
              <a:gd name="connsiteX5" fmla="*/ 1308 w 3392893"/>
              <a:gd name="connsiteY5" fmla="*/ 2551593 h 2551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2893" h="2551593">
                <a:moveTo>
                  <a:pt x="3384626" y="0"/>
                </a:moveTo>
                <a:cubicBezTo>
                  <a:pt x="3399331" y="279400"/>
                  <a:pt x="3402140" y="583528"/>
                  <a:pt x="3326034" y="754376"/>
                </a:cubicBezTo>
                <a:cubicBezTo>
                  <a:pt x="3249928" y="925224"/>
                  <a:pt x="3109632" y="954818"/>
                  <a:pt x="2927989" y="1025086"/>
                </a:cubicBezTo>
                <a:cubicBezTo>
                  <a:pt x="2746346" y="1095354"/>
                  <a:pt x="2088285" y="1235304"/>
                  <a:pt x="1664673" y="1347432"/>
                </a:cubicBezTo>
                <a:cubicBezTo>
                  <a:pt x="1241061" y="1459560"/>
                  <a:pt x="634971" y="1573358"/>
                  <a:pt x="386318" y="1697852"/>
                </a:cubicBezTo>
                <a:cubicBezTo>
                  <a:pt x="137665" y="1822346"/>
                  <a:pt x="-15885" y="2042683"/>
                  <a:pt x="1308" y="2551593"/>
                </a:cubicBezTo>
              </a:path>
            </a:pathLst>
          </a:custGeom>
          <a:noFill/>
          <a:ln w="114300">
            <a:solidFill>
              <a:schemeClr val="accent2">
                <a:lumMod val="7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Forme libre 125"/>
          <p:cNvSpPr/>
          <p:nvPr/>
        </p:nvSpPr>
        <p:spPr>
          <a:xfrm>
            <a:off x="6150348" y="2760174"/>
            <a:ext cx="999662" cy="2751167"/>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84625 w 3392893"/>
              <a:gd name="connsiteY0" fmla="*/ 0 h 2542678"/>
              <a:gd name="connsiteX1" fmla="*/ 3326034 w 3392893"/>
              <a:gd name="connsiteY1" fmla="*/ 745461 h 2542678"/>
              <a:gd name="connsiteX2" fmla="*/ 2927989 w 3392893"/>
              <a:gd name="connsiteY2" fmla="*/ 1016171 h 2542678"/>
              <a:gd name="connsiteX3" fmla="*/ 1664673 w 3392893"/>
              <a:gd name="connsiteY3" fmla="*/ 1338517 h 2542678"/>
              <a:gd name="connsiteX4" fmla="*/ 386318 w 3392893"/>
              <a:gd name="connsiteY4" fmla="*/ 1688937 h 2542678"/>
              <a:gd name="connsiteX5" fmla="*/ 1308 w 3392893"/>
              <a:gd name="connsiteY5" fmla="*/ 2542678 h 2542678"/>
              <a:gd name="connsiteX0" fmla="*/ 3384625 w 3392893"/>
              <a:gd name="connsiteY0" fmla="*/ 0 h 2536619"/>
              <a:gd name="connsiteX1" fmla="*/ 3326034 w 3392893"/>
              <a:gd name="connsiteY1" fmla="*/ 739402 h 2536619"/>
              <a:gd name="connsiteX2" fmla="*/ 2927989 w 3392893"/>
              <a:gd name="connsiteY2" fmla="*/ 1010112 h 2536619"/>
              <a:gd name="connsiteX3" fmla="*/ 1664673 w 3392893"/>
              <a:gd name="connsiteY3" fmla="*/ 1332458 h 2536619"/>
              <a:gd name="connsiteX4" fmla="*/ 386318 w 3392893"/>
              <a:gd name="connsiteY4" fmla="*/ 1682878 h 2536619"/>
              <a:gd name="connsiteX5" fmla="*/ 1308 w 3392893"/>
              <a:gd name="connsiteY5" fmla="*/ 2536619 h 2536619"/>
              <a:gd name="connsiteX0" fmla="*/ 3384625 w 3392893"/>
              <a:gd name="connsiteY0" fmla="*/ 0 h 2560851"/>
              <a:gd name="connsiteX1" fmla="*/ 3326034 w 3392893"/>
              <a:gd name="connsiteY1" fmla="*/ 763634 h 2560851"/>
              <a:gd name="connsiteX2" fmla="*/ 2927989 w 3392893"/>
              <a:gd name="connsiteY2" fmla="*/ 1034344 h 2560851"/>
              <a:gd name="connsiteX3" fmla="*/ 1664673 w 3392893"/>
              <a:gd name="connsiteY3" fmla="*/ 1356690 h 2560851"/>
              <a:gd name="connsiteX4" fmla="*/ 386318 w 3392893"/>
              <a:gd name="connsiteY4" fmla="*/ 1707110 h 2560851"/>
              <a:gd name="connsiteX5" fmla="*/ 1308 w 3392893"/>
              <a:gd name="connsiteY5" fmla="*/ 2560851 h 2560851"/>
              <a:gd name="connsiteX0" fmla="*/ 3384625 w 3392893"/>
              <a:gd name="connsiteY0" fmla="*/ 0 h 2551763"/>
              <a:gd name="connsiteX1" fmla="*/ 3326034 w 3392893"/>
              <a:gd name="connsiteY1" fmla="*/ 754546 h 2551763"/>
              <a:gd name="connsiteX2" fmla="*/ 2927989 w 3392893"/>
              <a:gd name="connsiteY2" fmla="*/ 1025256 h 2551763"/>
              <a:gd name="connsiteX3" fmla="*/ 1664673 w 3392893"/>
              <a:gd name="connsiteY3" fmla="*/ 1347602 h 2551763"/>
              <a:gd name="connsiteX4" fmla="*/ 386318 w 3392893"/>
              <a:gd name="connsiteY4" fmla="*/ 1698022 h 2551763"/>
              <a:gd name="connsiteX5" fmla="*/ 1308 w 3392893"/>
              <a:gd name="connsiteY5" fmla="*/ 2551763 h 2551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2893" h="2551763">
                <a:moveTo>
                  <a:pt x="3384625" y="0"/>
                </a:moveTo>
                <a:cubicBezTo>
                  <a:pt x="3399330" y="279400"/>
                  <a:pt x="3402140" y="583670"/>
                  <a:pt x="3326034" y="754546"/>
                </a:cubicBezTo>
                <a:cubicBezTo>
                  <a:pt x="3249928" y="925422"/>
                  <a:pt x="3109632" y="954988"/>
                  <a:pt x="2927989" y="1025256"/>
                </a:cubicBezTo>
                <a:cubicBezTo>
                  <a:pt x="2746346" y="1095524"/>
                  <a:pt x="2088285" y="1235474"/>
                  <a:pt x="1664673" y="1347602"/>
                </a:cubicBezTo>
                <a:cubicBezTo>
                  <a:pt x="1241061" y="1459730"/>
                  <a:pt x="634971" y="1573528"/>
                  <a:pt x="386318" y="1698022"/>
                </a:cubicBezTo>
                <a:cubicBezTo>
                  <a:pt x="137665" y="1822516"/>
                  <a:pt x="-15885" y="2042853"/>
                  <a:pt x="1308" y="2551763"/>
                </a:cubicBezTo>
              </a:path>
            </a:pathLst>
          </a:custGeom>
          <a:noFill/>
          <a:ln w="114300">
            <a:solidFill>
              <a:schemeClr val="accent1">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1" name="Groupe 140"/>
          <p:cNvGrpSpPr/>
          <p:nvPr/>
        </p:nvGrpSpPr>
        <p:grpSpPr>
          <a:xfrm>
            <a:off x="7213085" y="3501008"/>
            <a:ext cx="1849631" cy="936104"/>
            <a:chOff x="7513106" y="3642677"/>
            <a:chExt cx="1379374" cy="544531"/>
          </a:xfrm>
        </p:grpSpPr>
        <p:sp>
          <p:nvSpPr>
            <p:cNvPr id="138" name="Rectangle 3"/>
            <p:cNvSpPr>
              <a:spLocks noChangeArrowheads="1"/>
            </p:cNvSpPr>
            <p:nvPr/>
          </p:nvSpPr>
          <p:spPr bwMode="auto">
            <a:xfrm flipH="1">
              <a:off x="7513106" y="3642677"/>
              <a:ext cx="1379374" cy="544531"/>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69" name="Group 22"/>
            <p:cNvGrpSpPr>
              <a:grpSpLocks/>
            </p:cNvGrpSpPr>
            <p:nvPr/>
          </p:nvGrpSpPr>
          <p:grpSpPr bwMode="auto">
            <a:xfrm>
              <a:off x="7562237" y="3690292"/>
              <a:ext cx="1281112" cy="462894"/>
              <a:chOff x="3583" y="13793"/>
              <a:chExt cx="2016" cy="722"/>
            </a:xfrm>
          </p:grpSpPr>
          <p:sp>
            <p:nvSpPr>
              <p:cNvPr id="78" name="Rectangle 23"/>
              <p:cNvSpPr>
                <a:spLocks noChangeArrowheads="1"/>
              </p:cNvSpPr>
              <p:nvPr/>
            </p:nvSpPr>
            <p:spPr bwMode="auto">
              <a:xfrm>
                <a:off x="3583" y="13804"/>
                <a:ext cx="2016" cy="688"/>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0" name="Line 24"/>
              <p:cNvSpPr>
                <a:spLocks noChangeShapeType="1"/>
              </p:cNvSpPr>
              <p:nvPr/>
            </p:nvSpPr>
            <p:spPr bwMode="auto">
              <a:xfrm>
                <a:off x="4571" y="13810"/>
                <a:ext cx="0" cy="6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1" name="Line 25"/>
              <p:cNvSpPr>
                <a:spLocks noChangeShapeType="1"/>
              </p:cNvSpPr>
              <p:nvPr/>
            </p:nvSpPr>
            <p:spPr bwMode="auto">
              <a:xfrm>
                <a:off x="3813" y="13795"/>
                <a:ext cx="384" cy="704"/>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82" name="Group 26"/>
              <p:cNvGrpSpPr>
                <a:grpSpLocks/>
              </p:cNvGrpSpPr>
              <p:nvPr/>
            </p:nvGrpSpPr>
            <p:grpSpPr bwMode="auto">
              <a:xfrm>
                <a:off x="3769" y="14237"/>
                <a:ext cx="208" cy="253"/>
                <a:chOff x="5487" y="10192"/>
                <a:chExt cx="208" cy="253"/>
              </a:xfrm>
            </p:grpSpPr>
            <p:sp>
              <p:nvSpPr>
                <p:cNvPr id="89" name="Line 27"/>
                <p:cNvSpPr>
                  <a:spLocks noChangeShapeType="1"/>
                </p:cNvSpPr>
                <p:nvPr/>
              </p:nvSpPr>
              <p:spPr bwMode="auto">
                <a:xfrm>
                  <a:off x="5580" y="10205"/>
                  <a:ext cx="0" cy="24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9" name="Line 28"/>
                <p:cNvSpPr>
                  <a:spLocks noChangeShapeType="1"/>
                </p:cNvSpPr>
                <p:nvPr/>
              </p:nvSpPr>
              <p:spPr bwMode="auto">
                <a:xfrm>
                  <a:off x="5487" y="10192"/>
                  <a:ext cx="208"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83" name="Group 29"/>
              <p:cNvGrpSpPr>
                <a:grpSpLocks/>
              </p:cNvGrpSpPr>
              <p:nvPr/>
            </p:nvGrpSpPr>
            <p:grpSpPr bwMode="auto">
              <a:xfrm>
                <a:off x="5288" y="14253"/>
                <a:ext cx="208" cy="253"/>
                <a:chOff x="5487" y="10192"/>
                <a:chExt cx="208" cy="253"/>
              </a:xfrm>
            </p:grpSpPr>
            <p:sp>
              <p:nvSpPr>
                <p:cNvPr id="87" name="Line 30"/>
                <p:cNvSpPr>
                  <a:spLocks noChangeShapeType="1"/>
                </p:cNvSpPr>
                <p:nvPr/>
              </p:nvSpPr>
              <p:spPr bwMode="auto">
                <a:xfrm>
                  <a:off x="5580" y="10205"/>
                  <a:ext cx="0" cy="24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8" name="Line 31"/>
                <p:cNvSpPr>
                  <a:spLocks noChangeShapeType="1"/>
                </p:cNvSpPr>
                <p:nvPr/>
              </p:nvSpPr>
              <p:spPr bwMode="auto">
                <a:xfrm>
                  <a:off x="5487" y="10192"/>
                  <a:ext cx="208"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84" name="Line 32"/>
              <p:cNvSpPr>
                <a:spLocks noChangeShapeType="1"/>
              </p:cNvSpPr>
              <p:nvPr/>
            </p:nvSpPr>
            <p:spPr bwMode="auto">
              <a:xfrm>
                <a:off x="4050" y="13811"/>
                <a:ext cx="384" cy="704"/>
              </a:xfrm>
              <a:prstGeom prst="line">
                <a:avLst/>
              </a:prstGeom>
              <a:noFill/>
              <a:ln w="28575">
                <a:solidFill>
                  <a:srgbClr val="000000"/>
                </a:solidFill>
                <a:round/>
                <a:headEnd type="none" w="sm" len="sm"/>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5" name="Line 33"/>
              <p:cNvSpPr>
                <a:spLocks noChangeShapeType="1"/>
              </p:cNvSpPr>
              <p:nvPr/>
            </p:nvSpPr>
            <p:spPr bwMode="auto">
              <a:xfrm flipV="1">
                <a:off x="4792" y="13809"/>
                <a:ext cx="384" cy="704"/>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6" name="Line 34"/>
              <p:cNvSpPr>
                <a:spLocks noChangeShapeType="1"/>
              </p:cNvSpPr>
              <p:nvPr/>
            </p:nvSpPr>
            <p:spPr bwMode="auto">
              <a:xfrm flipV="1">
                <a:off x="5029" y="13793"/>
                <a:ext cx="384" cy="704"/>
              </a:xfrm>
              <a:prstGeom prst="line">
                <a:avLst/>
              </a:prstGeom>
              <a:noFill/>
              <a:ln w="28575">
                <a:solidFill>
                  <a:srgbClr val="000000"/>
                </a:solidFill>
                <a:round/>
                <a:headEnd type="none" w="sm" len="sm"/>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grpSp>
        <p:nvGrpSpPr>
          <p:cNvPr id="151" name="Groupe 150"/>
          <p:cNvGrpSpPr/>
          <p:nvPr/>
        </p:nvGrpSpPr>
        <p:grpSpPr>
          <a:xfrm>
            <a:off x="6400785" y="1439860"/>
            <a:ext cx="2247363" cy="1270469"/>
            <a:chOff x="5508104" y="2950619"/>
            <a:chExt cx="2247363" cy="1270469"/>
          </a:xfrm>
        </p:grpSpPr>
        <p:sp>
          <p:nvSpPr>
            <p:cNvPr id="152" name="Rectangle 151"/>
            <p:cNvSpPr/>
            <p:nvPr/>
          </p:nvSpPr>
          <p:spPr>
            <a:xfrm flipV="1">
              <a:off x="5508104" y="2984498"/>
              <a:ext cx="2247363" cy="1202710"/>
            </a:xfrm>
            <a:prstGeom prst="rect">
              <a:avLst/>
            </a:prstGeom>
            <a:gradFill>
              <a:gsLst>
                <a:gs pos="100000">
                  <a:schemeClr val="bg1"/>
                </a:gs>
                <a:gs pos="1667">
                  <a:schemeClr val="bg1"/>
                </a:gs>
                <a:gs pos="46000">
                  <a:schemeClr val="bg1">
                    <a:lumMod val="75000"/>
                    <a:lumOff val="25000"/>
                  </a:schemeClr>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grpSp>
          <p:nvGrpSpPr>
            <p:cNvPr id="153" name="Groupe 152"/>
            <p:cNvGrpSpPr/>
            <p:nvPr/>
          </p:nvGrpSpPr>
          <p:grpSpPr>
            <a:xfrm>
              <a:off x="5655857" y="2950619"/>
              <a:ext cx="1959084" cy="1270469"/>
              <a:chOff x="5653032" y="2950619"/>
              <a:chExt cx="1959084" cy="1270469"/>
            </a:xfrm>
          </p:grpSpPr>
          <p:grpSp>
            <p:nvGrpSpPr>
              <p:cNvPr id="154" name="Groupe 153"/>
              <p:cNvGrpSpPr/>
              <p:nvPr/>
            </p:nvGrpSpPr>
            <p:grpSpPr>
              <a:xfrm>
                <a:off x="5653032" y="2955346"/>
                <a:ext cx="748251" cy="1265742"/>
                <a:chOff x="5112204" y="2929402"/>
                <a:chExt cx="742259" cy="1265742"/>
              </a:xfrm>
            </p:grpSpPr>
            <p:cxnSp>
              <p:nvCxnSpPr>
                <p:cNvPr id="159" name="Connecteur droit 158"/>
                <p:cNvCxnSpPr/>
                <p:nvPr/>
              </p:nvCxnSpPr>
              <p:spPr>
                <a:xfrm flipV="1">
                  <a:off x="5112204" y="2940711"/>
                  <a:ext cx="3054" cy="194286"/>
                </a:xfrm>
                <a:prstGeom prst="line">
                  <a:avLst/>
                </a:prstGeom>
                <a:gradFill>
                  <a:gsLst>
                    <a:gs pos="100000">
                      <a:schemeClr val="bg1"/>
                    </a:gs>
                    <a:gs pos="1667">
                      <a:schemeClr val="bg1"/>
                    </a:gs>
                    <a:gs pos="46000">
                      <a:schemeClr val="bg1">
                        <a:lumMod val="75000"/>
                        <a:lumOff val="25000"/>
                      </a:schemeClr>
                    </a:gs>
                  </a:gsLst>
                  <a:lin ang="5400000" scaled="0"/>
                </a:gradFill>
                <a:ln w="133350">
                  <a:solidFill>
                    <a:schemeClr val="tx1"/>
                  </a:solidFill>
                </a:ln>
              </p:spPr>
              <p:style>
                <a:lnRef idx="1">
                  <a:schemeClr val="accent1"/>
                </a:lnRef>
                <a:fillRef idx="0">
                  <a:schemeClr val="accent1"/>
                </a:fillRef>
                <a:effectRef idx="0">
                  <a:schemeClr val="accent1"/>
                </a:effectRef>
                <a:fontRef idx="minor">
                  <a:schemeClr val="tx1"/>
                </a:fontRef>
              </p:style>
            </p:cxnSp>
            <p:sp>
              <p:nvSpPr>
                <p:cNvPr id="160" name="Rectangle 22"/>
                <p:cNvSpPr/>
                <p:nvPr/>
              </p:nvSpPr>
              <p:spPr>
                <a:xfrm rot="467327" flipV="1">
                  <a:off x="5692280" y="2934131"/>
                  <a:ext cx="162183" cy="1261013"/>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83" h="1213183">
                      <a:moveTo>
                        <a:pt x="13601" y="0"/>
                      </a:moveTo>
                      <a:cubicBezTo>
                        <a:pt x="54509" y="14720"/>
                        <a:pt x="121182" y="13458"/>
                        <a:pt x="162090" y="28178"/>
                      </a:cubicBezTo>
                      <a:cubicBezTo>
                        <a:pt x="163723" y="442441"/>
                        <a:pt x="143368" y="798920"/>
                        <a:pt x="145001" y="1213183"/>
                      </a:cubicBezTo>
                      <a:lnTo>
                        <a:pt x="1" y="1187831"/>
                      </a:lnTo>
                      <a:cubicBezTo>
                        <a:pt x="-148" y="769746"/>
                        <a:pt x="13750" y="418085"/>
                        <a:pt x="1360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Rectangle 22"/>
                <p:cNvSpPr/>
                <p:nvPr/>
              </p:nvSpPr>
              <p:spPr>
                <a:xfrm rot="534006" flipV="1">
                  <a:off x="5313380" y="2929402"/>
                  <a:ext cx="162183" cy="1261013"/>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83" h="1213183">
                      <a:moveTo>
                        <a:pt x="13601" y="0"/>
                      </a:moveTo>
                      <a:cubicBezTo>
                        <a:pt x="54509" y="14720"/>
                        <a:pt x="121182" y="13458"/>
                        <a:pt x="162090" y="28178"/>
                      </a:cubicBezTo>
                      <a:cubicBezTo>
                        <a:pt x="163723" y="442441"/>
                        <a:pt x="143368" y="798920"/>
                        <a:pt x="145001" y="1213183"/>
                      </a:cubicBezTo>
                      <a:lnTo>
                        <a:pt x="1" y="1187831"/>
                      </a:lnTo>
                      <a:cubicBezTo>
                        <a:pt x="-148" y="769746"/>
                        <a:pt x="13750" y="418085"/>
                        <a:pt x="1360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55" name="Groupe 154"/>
              <p:cNvGrpSpPr/>
              <p:nvPr/>
            </p:nvGrpSpPr>
            <p:grpSpPr>
              <a:xfrm flipH="1">
                <a:off x="6856638" y="2950619"/>
                <a:ext cx="755478" cy="1270469"/>
                <a:chOff x="7952441" y="2505321"/>
                <a:chExt cx="749428" cy="1270469"/>
              </a:xfrm>
            </p:grpSpPr>
            <p:cxnSp>
              <p:nvCxnSpPr>
                <p:cNvPr id="156" name="Connecteur droit 155"/>
                <p:cNvCxnSpPr/>
                <p:nvPr/>
              </p:nvCxnSpPr>
              <p:spPr>
                <a:xfrm flipV="1">
                  <a:off x="7952441" y="2539200"/>
                  <a:ext cx="3054" cy="194286"/>
                </a:xfrm>
                <a:prstGeom prst="line">
                  <a:avLst/>
                </a:prstGeom>
                <a:gradFill>
                  <a:gsLst>
                    <a:gs pos="100000">
                      <a:schemeClr val="bg1"/>
                    </a:gs>
                    <a:gs pos="1667">
                      <a:schemeClr val="bg1"/>
                    </a:gs>
                    <a:gs pos="46000">
                      <a:schemeClr val="bg1">
                        <a:lumMod val="75000"/>
                        <a:lumOff val="25000"/>
                      </a:schemeClr>
                    </a:gs>
                  </a:gsLst>
                  <a:lin ang="5400000" scaled="0"/>
                </a:gradFill>
                <a:ln w="133350">
                  <a:solidFill>
                    <a:schemeClr val="tx1"/>
                  </a:solidFill>
                </a:ln>
              </p:spPr>
              <p:style>
                <a:lnRef idx="1">
                  <a:schemeClr val="accent1"/>
                </a:lnRef>
                <a:fillRef idx="0">
                  <a:schemeClr val="accent1"/>
                </a:fillRef>
                <a:effectRef idx="0">
                  <a:schemeClr val="accent1"/>
                </a:effectRef>
                <a:fontRef idx="minor">
                  <a:schemeClr val="tx1"/>
                </a:fontRef>
              </p:style>
            </p:cxnSp>
            <p:sp>
              <p:nvSpPr>
                <p:cNvPr id="157" name="Rectangle 22"/>
                <p:cNvSpPr/>
                <p:nvPr/>
              </p:nvSpPr>
              <p:spPr>
                <a:xfrm rot="467327" flipV="1">
                  <a:off x="8539686" y="2514777"/>
                  <a:ext cx="162183" cy="1261013"/>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83" h="1213183">
                      <a:moveTo>
                        <a:pt x="13601" y="0"/>
                      </a:moveTo>
                      <a:cubicBezTo>
                        <a:pt x="54509" y="14720"/>
                        <a:pt x="121182" y="13458"/>
                        <a:pt x="162090" y="28178"/>
                      </a:cubicBezTo>
                      <a:cubicBezTo>
                        <a:pt x="163723" y="442441"/>
                        <a:pt x="143368" y="798920"/>
                        <a:pt x="145001" y="1213183"/>
                      </a:cubicBezTo>
                      <a:lnTo>
                        <a:pt x="1" y="1187831"/>
                      </a:lnTo>
                      <a:cubicBezTo>
                        <a:pt x="-148" y="769746"/>
                        <a:pt x="13750" y="418085"/>
                        <a:pt x="1360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Rectangle 22"/>
                <p:cNvSpPr/>
                <p:nvPr/>
              </p:nvSpPr>
              <p:spPr>
                <a:xfrm rot="534006" flipV="1">
                  <a:off x="8138115" y="2505321"/>
                  <a:ext cx="162183" cy="1261013"/>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83" h="1213183">
                      <a:moveTo>
                        <a:pt x="13601" y="0"/>
                      </a:moveTo>
                      <a:cubicBezTo>
                        <a:pt x="54509" y="14720"/>
                        <a:pt x="121182" y="13458"/>
                        <a:pt x="162090" y="28178"/>
                      </a:cubicBezTo>
                      <a:cubicBezTo>
                        <a:pt x="163723" y="442441"/>
                        <a:pt x="143368" y="798920"/>
                        <a:pt x="145001" y="1213183"/>
                      </a:cubicBezTo>
                      <a:lnTo>
                        <a:pt x="1" y="1187831"/>
                      </a:lnTo>
                      <a:cubicBezTo>
                        <a:pt x="-148" y="769746"/>
                        <a:pt x="13750" y="418085"/>
                        <a:pt x="1360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sp>
        <p:nvSpPr>
          <p:cNvPr id="162" name="Rectangle 22"/>
          <p:cNvSpPr/>
          <p:nvPr/>
        </p:nvSpPr>
        <p:spPr>
          <a:xfrm rot="534006" flipV="1">
            <a:off x="6751802" y="1446795"/>
            <a:ext cx="163492" cy="1261013"/>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83" h="1213183">
                <a:moveTo>
                  <a:pt x="13601" y="0"/>
                </a:moveTo>
                <a:cubicBezTo>
                  <a:pt x="54509" y="14720"/>
                  <a:pt x="121182" y="13458"/>
                  <a:pt x="162090" y="28178"/>
                </a:cubicBezTo>
                <a:cubicBezTo>
                  <a:pt x="163723" y="442441"/>
                  <a:pt x="143368" y="798920"/>
                  <a:pt x="145001" y="1213183"/>
                </a:cubicBezTo>
                <a:lnTo>
                  <a:pt x="1" y="1187831"/>
                </a:lnTo>
                <a:cubicBezTo>
                  <a:pt x="-148" y="769746"/>
                  <a:pt x="13750" y="418085"/>
                  <a:pt x="13601"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9" name="Rectangle 22"/>
          <p:cNvSpPr/>
          <p:nvPr/>
        </p:nvSpPr>
        <p:spPr>
          <a:xfrm rot="467327" flipV="1">
            <a:off x="7131339" y="1452690"/>
            <a:ext cx="163492" cy="1261013"/>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83" h="1213183">
                <a:moveTo>
                  <a:pt x="13601" y="0"/>
                </a:moveTo>
                <a:cubicBezTo>
                  <a:pt x="54509" y="14720"/>
                  <a:pt x="121182" y="13458"/>
                  <a:pt x="162090" y="28178"/>
                </a:cubicBezTo>
                <a:cubicBezTo>
                  <a:pt x="163723" y="442441"/>
                  <a:pt x="143368" y="798920"/>
                  <a:pt x="145001" y="1213183"/>
                </a:cubicBezTo>
                <a:lnTo>
                  <a:pt x="1" y="1187831"/>
                </a:lnTo>
                <a:cubicBezTo>
                  <a:pt x="-148" y="769746"/>
                  <a:pt x="13750" y="418085"/>
                  <a:pt x="13601"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Rectangle 22"/>
          <p:cNvSpPr/>
          <p:nvPr/>
        </p:nvSpPr>
        <p:spPr>
          <a:xfrm rot="21132673" flipH="1" flipV="1">
            <a:off x="7748660" y="1449316"/>
            <a:ext cx="163492" cy="1261013"/>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83" h="1213183">
                <a:moveTo>
                  <a:pt x="13601" y="0"/>
                </a:moveTo>
                <a:cubicBezTo>
                  <a:pt x="54509" y="14720"/>
                  <a:pt x="121182" y="13458"/>
                  <a:pt x="162090" y="28178"/>
                </a:cubicBezTo>
                <a:cubicBezTo>
                  <a:pt x="163723" y="442441"/>
                  <a:pt x="143368" y="798920"/>
                  <a:pt x="145001" y="1213183"/>
                </a:cubicBezTo>
                <a:lnTo>
                  <a:pt x="1" y="1187831"/>
                </a:lnTo>
                <a:cubicBezTo>
                  <a:pt x="-148" y="769746"/>
                  <a:pt x="13750" y="418085"/>
                  <a:pt x="13601"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1" name="Rectangle 22"/>
          <p:cNvSpPr/>
          <p:nvPr/>
        </p:nvSpPr>
        <p:spPr>
          <a:xfrm rot="21065994" flipH="1" flipV="1">
            <a:off x="8156958" y="1439859"/>
            <a:ext cx="163492" cy="1261013"/>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83" h="1213183">
                <a:moveTo>
                  <a:pt x="13601" y="0"/>
                </a:moveTo>
                <a:cubicBezTo>
                  <a:pt x="54509" y="14720"/>
                  <a:pt x="121182" y="13458"/>
                  <a:pt x="162090" y="28178"/>
                </a:cubicBezTo>
                <a:cubicBezTo>
                  <a:pt x="163723" y="442441"/>
                  <a:pt x="143368" y="798920"/>
                  <a:pt x="145001" y="1213183"/>
                </a:cubicBezTo>
                <a:lnTo>
                  <a:pt x="1" y="1187831"/>
                </a:lnTo>
                <a:cubicBezTo>
                  <a:pt x="-148" y="769746"/>
                  <a:pt x="13750" y="418085"/>
                  <a:pt x="13601"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5" name="Groupe 74"/>
          <p:cNvGrpSpPr/>
          <p:nvPr/>
        </p:nvGrpSpPr>
        <p:grpSpPr>
          <a:xfrm>
            <a:off x="4636352" y="653233"/>
            <a:ext cx="1582484" cy="1356189"/>
            <a:chOff x="4636352" y="653233"/>
            <a:chExt cx="1582484" cy="1356189"/>
          </a:xfrm>
        </p:grpSpPr>
        <p:sp>
          <p:nvSpPr>
            <p:cNvPr id="76" name="Forme libre 75"/>
            <p:cNvSpPr/>
            <p:nvPr/>
          </p:nvSpPr>
          <p:spPr>
            <a:xfrm>
              <a:off x="4696178" y="980728"/>
              <a:ext cx="1174044" cy="1028694"/>
            </a:xfrm>
            <a:custGeom>
              <a:avLst/>
              <a:gdLst>
                <a:gd name="connsiteX0" fmla="*/ 1174044 w 1174044"/>
                <a:gd name="connsiteY0" fmla="*/ 0 h 1286933"/>
                <a:gd name="connsiteX1" fmla="*/ 0 w 1174044"/>
                <a:gd name="connsiteY1" fmla="*/ 0 h 1286933"/>
                <a:gd name="connsiteX2" fmla="*/ 22578 w 1174044"/>
                <a:gd name="connsiteY2" fmla="*/ 1286933 h 1286933"/>
                <a:gd name="connsiteX3" fmla="*/ 169333 w 1174044"/>
                <a:gd name="connsiteY3" fmla="*/ 1286933 h 1286933"/>
              </a:gdLst>
              <a:ahLst/>
              <a:cxnLst>
                <a:cxn ang="0">
                  <a:pos x="connsiteX0" y="connsiteY0"/>
                </a:cxn>
                <a:cxn ang="0">
                  <a:pos x="connsiteX1" y="connsiteY1"/>
                </a:cxn>
                <a:cxn ang="0">
                  <a:pos x="connsiteX2" y="connsiteY2"/>
                </a:cxn>
                <a:cxn ang="0">
                  <a:pos x="connsiteX3" y="connsiteY3"/>
                </a:cxn>
              </a:cxnLst>
              <a:rect l="l" t="t" r="r" b="b"/>
              <a:pathLst>
                <a:path w="1174044" h="1286933">
                  <a:moveTo>
                    <a:pt x="1174044" y="0"/>
                  </a:moveTo>
                  <a:lnTo>
                    <a:pt x="0" y="0"/>
                  </a:lnTo>
                  <a:lnTo>
                    <a:pt x="22578" y="1286933"/>
                  </a:lnTo>
                  <a:lnTo>
                    <a:pt x="169333" y="1286933"/>
                  </a:lnTo>
                </a:path>
              </a:pathLst>
            </a:custGeom>
            <a:noFill/>
            <a:ln w="38100">
              <a:solidFill>
                <a:srgbClr val="FF0000"/>
              </a:solidFill>
              <a:headEnd type="none" w="med" len="med"/>
              <a:tailEnd type="arrow"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ZoneTexte 89"/>
            <p:cNvSpPr txBox="1"/>
            <p:nvPr/>
          </p:nvSpPr>
          <p:spPr>
            <a:xfrm>
              <a:off x="4636352" y="653233"/>
              <a:ext cx="1582484" cy="646331"/>
            </a:xfrm>
            <a:prstGeom prst="rect">
              <a:avLst/>
            </a:prstGeom>
            <a:noFill/>
          </p:spPr>
          <p:txBody>
            <a:bodyPr wrap="none" rtlCol="0">
              <a:spAutoFit/>
            </a:bodyPr>
            <a:lstStyle/>
            <a:p>
              <a:r>
                <a:rPr lang="fr-FR" dirty="0" smtClean="0">
                  <a:solidFill>
                    <a:srgbClr val="FF0000"/>
                  </a:solidFill>
                </a:rPr>
                <a:t>Commande </a:t>
              </a:r>
              <a:br>
                <a:rPr lang="fr-FR" dirty="0" smtClean="0">
                  <a:solidFill>
                    <a:srgbClr val="FF0000"/>
                  </a:solidFill>
                </a:rPr>
              </a:br>
              <a:r>
                <a:rPr lang="fr-FR" dirty="0" smtClean="0">
                  <a:solidFill>
                    <a:srgbClr val="FF0000"/>
                  </a:solidFill>
                </a:rPr>
                <a:t>distributeur</a:t>
              </a:r>
              <a:endParaRPr lang="fr-FR" dirty="0">
                <a:solidFill>
                  <a:srgbClr val="FF0000"/>
                </a:solidFill>
              </a:endParaRPr>
            </a:p>
          </p:txBody>
        </p:sp>
      </p:grpSp>
      <p:sp>
        <p:nvSpPr>
          <p:cNvPr id="94" name="ZoneTexte 93"/>
          <p:cNvSpPr txBox="1"/>
          <p:nvPr/>
        </p:nvSpPr>
        <p:spPr>
          <a:xfrm>
            <a:off x="6372900" y="-53600"/>
            <a:ext cx="1298753" cy="369332"/>
          </a:xfrm>
          <a:prstGeom prst="rect">
            <a:avLst/>
          </a:prstGeom>
          <a:noFill/>
        </p:spPr>
        <p:txBody>
          <a:bodyPr wrap="none" rtlCol="0">
            <a:spAutoFit/>
          </a:bodyPr>
          <a:lstStyle/>
          <a:p>
            <a:r>
              <a:rPr lang="fr-FR" b="1" dirty="0" smtClean="0"/>
              <a:t>Pression</a:t>
            </a:r>
            <a:endParaRPr lang="fr-FR" b="1" dirty="0"/>
          </a:p>
        </p:txBody>
      </p:sp>
      <p:grpSp>
        <p:nvGrpSpPr>
          <p:cNvPr id="96" name="Groupe 95"/>
          <p:cNvGrpSpPr/>
          <p:nvPr/>
        </p:nvGrpSpPr>
        <p:grpSpPr>
          <a:xfrm>
            <a:off x="7582676" y="653233"/>
            <a:ext cx="1582484" cy="1356189"/>
            <a:chOff x="7582676" y="653233"/>
            <a:chExt cx="1582484" cy="1356189"/>
          </a:xfrm>
        </p:grpSpPr>
        <p:sp>
          <p:nvSpPr>
            <p:cNvPr id="98" name="Forme libre 97"/>
            <p:cNvSpPr/>
            <p:nvPr/>
          </p:nvSpPr>
          <p:spPr>
            <a:xfrm flipH="1">
              <a:off x="7888672" y="980728"/>
              <a:ext cx="1174044" cy="1028694"/>
            </a:xfrm>
            <a:custGeom>
              <a:avLst/>
              <a:gdLst>
                <a:gd name="connsiteX0" fmla="*/ 1174044 w 1174044"/>
                <a:gd name="connsiteY0" fmla="*/ 0 h 1286933"/>
                <a:gd name="connsiteX1" fmla="*/ 0 w 1174044"/>
                <a:gd name="connsiteY1" fmla="*/ 0 h 1286933"/>
                <a:gd name="connsiteX2" fmla="*/ 22578 w 1174044"/>
                <a:gd name="connsiteY2" fmla="*/ 1286933 h 1286933"/>
                <a:gd name="connsiteX3" fmla="*/ 169333 w 1174044"/>
                <a:gd name="connsiteY3" fmla="*/ 1286933 h 1286933"/>
              </a:gdLst>
              <a:ahLst/>
              <a:cxnLst>
                <a:cxn ang="0">
                  <a:pos x="connsiteX0" y="connsiteY0"/>
                </a:cxn>
                <a:cxn ang="0">
                  <a:pos x="connsiteX1" y="connsiteY1"/>
                </a:cxn>
                <a:cxn ang="0">
                  <a:pos x="connsiteX2" y="connsiteY2"/>
                </a:cxn>
                <a:cxn ang="0">
                  <a:pos x="connsiteX3" y="connsiteY3"/>
                </a:cxn>
              </a:cxnLst>
              <a:rect l="l" t="t" r="r" b="b"/>
              <a:pathLst>
                <a:path w="1174044" h="1286933">
                  <a:moveTo>
                    <a:pt x="1174044" y="0"/>
                  </a:moveTo>
                  <a:lnTo>
                    <a:pt x="0" y="0"/>
                  </a:lnTo>
                  <a:lnTo>
                    <a:pt x="22578" y="1286933"/>
                  </a:lnTo>
                  <a:lnTo>
                    <a:pt x="169333" y="1286933"/>
                  </a:lnTo>
                </a:path>
              </a:pathLst>
            </a:custGeom>
            <a:noFill/>
            <a:ln w="38100">
              <a:solidFill>
                <a:srgbClr val="FF0000"/>
              </a:solidFill>
              <a:headEnd type="none" w="med" len="med"/>
              <a:tailEnd type="arrow"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ZoneTexte 98"/>
            <p:cNvSpPr txBox="1"/>
            <p:nvPr/>
          </p:nvSpPr>
          <p:spPr>
            <a:xfrm>
              <a:off x="7582676" y="653233"/>
              <a:ext cx="1582484" cy="646331"/>
            </a:xfrm>
            <a:prstGeom prst="rect">
              <a:avLst/>
            </a:prstGeom>
            <a:noFill/>
          </p:spPr>
          <p:txBody>
            <a:bodyPr wrap="none" rtlCol="0">
              <a:spAutoFit/>
            </a:bodyPr>
            <a:lstStyle/>
            <a:p>
              <a:r>
                <a:rPr lang="fr-FR" dirty="0" smtClean="0">
                  <a:solidFill>
                    <a:srgbClr val="FF0000"/>
                  </a:solidFill>
                </a:rPr>
                <a:t>Commande </a:t>
              </a:r>
              <a:br>
                <a:rPr lang="fr-FR" dirty="0" smtClean="0">
                  <a:solidFill>
                    <a:srgbClr val="FF0000"/>
                  </a:solidFill>
                </a:rPr>
              </a:br>
              <a:r>
                <a:rPr lang="fr-FR" dirty="0" smtClean="0">
                  <a:solidFill>
                    <a:srgbClr val="FF0000"/>
                  </a:solidFill>
                </a:rPr>
                <a:t>distributeur</a:t>
              </a:r>
              <a:endParaRPr lang="fr-FR" dirty="0">
                <a:solidFill>
                  <a:srgbClr val="FF0000"/>
                </a:solidFill>
              </a:endParaRPr>
            </a:p>
          </p:txBody>
        </p:sp>
      </p:grpSp>
      <p:sp>
        <p:nvSpPr>
          <p:cNvPr id="100" name="ZoneTexte 99"/>
          <p:cNvSpPr txBox="1"/>
          <p:nvPr/>
        </p:nvSpPr>
        <p:spPr>
          <a:xfrm>
            <a:off x="7266076" y="172007"/>
            <a:ext cx="1943161" cy="369332"/>
          </a:xfrm>
          <a:prstGeom prst="rect">
            <a:avLst/>
          </a:prstGeom>
          <a:noFill/>
        </p:spPr>
        <p:txBody>
          <a:bodyPr wrap="none" rtlCol="0">
            <a:spAutoFit/>
          </a:bodyPr>
          <a:lstStyle/>
          <a:p>
            <a:r>
              <a:rPr lang="fr-FR" b="1" dirty="0" smtClean="0">
                <a:solidFill>
                  <a:srgbClr val="92D050"/>
                </a:solidFill>
              </a:rPr>
              <a:t>Echappement</a:t>
            </a:r>
            <a:endParaRPr lang="fr-FR" b="1" dirty="0">
              <a:solidFill>
                <a:srgbClr val="92D050"/>
              </a:solidFill>
            </a:endParaRPr>
          </a:p>
        </p:txBody>
      </p:sp>
      <p:sp>
        <p:nvSpPr>
          <p:cNvPr id="101" name="Rectangle 100"/>
          <p:cNvSpPr/>
          <p:nvPr/>
        </p:nvSpPr>
        <p:spPr>
          <a:xfrm>
            <a:off x="1977163" y="6535885"/>
            <a:ext cx="7166837" cy="369332"/>
          </a:xfrm>
          <a:prstGeom prst="rect">
            <a:avLst/>
          </a:prstGeom>
        </p:spPr>
        <p:txBody>
          <a:bodyPr wrap="square">
            <a:spAutoFit/>
          </a:bodyPr>
          <a:lstStyle/>
          <a:p>
            <a:r>
              <a:rPr lang="fr-FR" b="1" dirty="0"/>
              <a:t>Cliquez </a:t>
            </a:r>
            <a:r>
              <a:rPr lang="fr-FR" b="1" dirty="0" smtClean="0"/>
              <a:t>sur le distributeur </a:t>
            </a:r>
            <a:r>
              <a:rPr lang="fr-FR" b="1" dirty="0"/>
              <a:t>pour commander le chariot.</a:t>
            </a:r>
          </a:p>
        </p:txBody>
      </p:sp>
      <p:sp>
        <p:nvSpPr>
          <p:cNvPr id="102" name="ZoneTexte 101"/>
          <p:cNvSpPr txBox="1"/>
          <p:nvPr/>
        </p:nvSpPr>
        <p:spPr>
          <a:xfrm>
            <a:off x="4573055" y="172007"/>
            <a:ext cx="1943161" cy="369332"/>
          </a:xfrm>
          <a:prstGeom prst="rect">
            <a:avLst/>
          </a:prstGeom>
          <a:noFill/>
        </p:spPr>
        <p:txBody>
          <a:bodyPr wrap="none" rtlCol="0">
            <a:spAutoFit/>
          </a:bodyPr>
          <a:lstStyle/>
          <a:p>
            <a:r>
              <a:rPr lang="fr-FR" b="1" dirty="0" smtClean="0">
                <a:solidFill>
                  <a:srgbClr val="92D050"/>
                </a:solidFill>
              </a:rPr>
              <a:t>Echappement</a:t>
            </a:r>
            <a:endParaRPr lang="fr-FR" b="1" dirty="0">
              <a:solidFill>
                <a:srgbClr val="92D050"/>
              </a:solidFill>
            </a:endParaRPr>
          </a:p>
        </p:txBody>
      </p:sp>
      <p:sp>
        <p:nvSpPr>
          <p:cNvPr id="77" name="Rectangle 76"/>
          <p:cNvSpPr/>
          <p:nvPr/>
        </p:nvSpPr>
        <p:spPr>
          <a:xfrm>
            <a:off x="3670288" y="59518"/>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94"/>
          <p:cNvSpPr/>
          <p:nvPr/>
        </p:nvSpPr>
        <p:spPr>
          <a:xfrm>
            <a:off x="3777093" y="59518"/>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1"/>
    </p:custDataLst>
    <p:extLst>
      <p:ext uri="{BB962C8B-B14F-4D97-AF65-F5344CB8AC3E}">
        <p14:creationId xmlns:p14="http://schemas.microsoft.com/office/powerpoint/2010/main" val="682021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9"/>
                                          </p:stCondLst>
                                        </p:cTn>
                                        <p:tgtEl>
                                          <p:spTgt spid="143"/>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9"/>
                                          </p:stCondLst>
                                        </p:cTn>
                                        <p:tgtEl>
                                          <p:spTgt spid="151"/>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9"/>
                                          </p:stCondLst>
                                        </p:cTn>
                                        <p:tgtEl>
                                          <p:spTgt spid="94"/>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9"/>
                                          </p:stCondLst>
                                        </p:cTn>
                                        <p:tgtEl>
                                          <p:spTgt spid="60"/>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9"/>
                                          </p:stCondLst>
                                        </p:cTn>
                                        <p:tgtEl>
                                          <p:spTgt spid="93"/>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9"/>
                                          </p:stCondLst>
                                        </p:cTn>
                                        <p:tgtEl>
                                          <p:spTgt spid="141"/>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9"/>
                                          </p:stCondLst>
                                        </p:cTn>
                                        <p:tgtEl>
                                          <p:spTgt spid="40"/>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9"/>
                                          </p:stCondLst>
                                        </p:cTn>
                                        <p:tgtEl>
                                          <p:spTgt spid="103"/>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9"/>
                                          </p:stCondLst>
                                        </p:cTn>
                                        <p:tgtEl>
                                          <p:spTgt spid="113"/>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9"/>
                                          </p:stCondLst>
                                        </p:cTn>
                                        <p:tgtEl>
                                          <p:spTgt spid="125"/>
                                        </p:tgtEl>
                                        <p:attrNameLst>
                                          <p:attrName>style.visibility</p:attrName>
                                        </p:attrNameLst>
                                      </p:cBhvr>
                                      <p:to>
                                        <p:strVal val="hidden"/>
                                      </p:to>
                                    </p:set>
                                  </p:childTnLst>
                                </p:cTn>
                              </p:par>
                              <p:par>
                                <p:cTn id="25" presetID="1" presetClass="exit" presetSubtype="0" fill="hold" grpId="2" nodeType="withEffect">
                                  <p:stCondLst>
                                    <p:cond delay="0"/>
                                  </p:stCondLst>
                                  <p:childTnLst>
                                    <p:set>
                                      <p:cBhvr>
                                        <p:cTn id="26" dur="1" fill="hold">
                                          <p:stCondLst>
                                            <p:cond delay="9"/>
                                          </p:stCondLst>
                                        </p:cTn>
                                        <p:tgtEl>
                                          <p:spTgt spid="162"/>
                                        </p:tgtEl>
                                        <p:attrNameLst>
                                          <p:attrName>style.visibility</p:attrName>
                                        </p:attrNameLst>
                                      </p:cBhvr>
                                      <p:to>
                                        <p:strVal val="hidden"/>
                                      </p:to>
                                    </p:set>
                                  </p:childTnLst>
                                </p:cTn>
                              </p:par>
                              <p:par>
                                <p:cTn id="27" presetID="1" presetClass="exit" presetSubtype="0" fill="hold" grpId="2" nodeType="withEffect">
                                  <p:stCondLst>
                                    <p:cond delay="0"/>
                                  </p:stCondLst>
                                  <p:childTnLst>
                                    <p:set>
                                      <p:cBhvr>
                                        <p:cTn id="28" dur="1" fill="hold">
                                          <p:stCondLst>
                                            <p:cond delay="9"/>
                                          </p:stCondLst>
                                        </p:cTn>
                                        <p:tgtEl>
                                          <p:spTgt spid="130"/>
                                        </p:tgtEl>
                                        <p:attrNameLst>
                                          <p:attrName>style.visibility</p:attrName>
                                        </p:attrNameLst>
                                      </p:cBhvr>
                                      <p:to>
                                        <p:strVal val="hidden"/>
                                      </p:to>
                                    </p:set>
                                  </p:childTnLst>
                                </p:cTn>
                              </p:par>
                              <p:par>
                                <p:cTn id="29" presetID="1" presetClass="exit" presetSubtype="0" fill="hold" grpId="2" nodeType="withEffect">
                                  <p:stCondLst>
                                    <p:cond delay="0"/>
                                  </p:stCondLst>
                                  <p:childTnLst>
                                    <p:set>
                                      <p:cBhvr>
                                        <p:cTn id="30" dur="1" fill="hold">
                                          <p:stCondLst>
                                            <p:cond delay="9"/>
                                          </p:stCondLst>
                                        </p:cTn>
                                        <p:tgtEl>
                                          <p:spTgt spid="92"/>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9"/>
                                          </p:stCondLst>
                                        </p:cTn>
                                        <p:tgtEl>
                                          <p:spTgt spid="101"/>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9"/>
                                          </p:stCondLst>
                                        </p:cTn>
                                        <p:tgtEl>
                                          <p:spTgt spid="127"/>
                                        </p:tgtEl>
                                        <p:attrNameLst>
                                          <p:attrName>style.visibility</p:attrName>
                                        </p:attrNameLst>
                                      </p:cBhvr>
                                      <p:to>
                                        <p:strVal val="hidden"/>
                                      </p:to>
                                    </p:set>
                                  </p:childTnLst>
                                </p:cTn>
                              </p:par>
                              <p:par>
                                <p:cTn id="35" presetID="1" presetClass="exit" presetSubtype="0" fill="hold" grpId="2" nodeType="withEffect">
                                  <p:stCondLst>
                                    <p:cond delay="0"/>
                                  </p:stCondLst>
                                  <p:childTnLst>
                                    <p:set>
                                      <p:cBhvr>
                                        <p:cTn id="36" dur="1" fill="hold">
                                          <p:stCondLst>
                                            <p:cond delay="9"/>
                                          </p:stCondLst>
                                        </p:cTn>
                                        <p:tgtEl>
                                          <p:spTgt spid="136"/>
                                        </p:tgtEl>
                                        <p:attrNameLst>
                                          <p:attrName>style.visibility</p:attrName>
                                        </p:attrNameLst>
                                      </p:cBhvr>
                                      <p:to>
                                        <p:strVal val="hidden"/>
                                      </p:to>
                                    </p:set>
                                  </p:childTnLst>
                                </p:cTn>
                              </p:par>
                              <p:par>
                                <p:cTn id="37" presetID="1" presetClass="exit" presetSubtype="0" fill="hold" grpId="2" nodeType="withEffect">
                                  <p:stCondLst>
                                    <p:cond delay="0"/>
                                  </p:stCondLst>
                                  <p:childTnLst>
                                    <p:set>
                                      <p:cBhvr>
                                        <p:cTn id="38" dur="1" fill="hold">
                                          <p:stCondLst>
                                            <p:cond delay="9"/>
                                          </p:stCondLst>
                                        </p:cTn>
                                        <p:tgtEl>
                                          <p:spTgt spid="137"/>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9"/>
                                          </p:stCondLst>
                                        </p:cTn>
                                        <p:tgtEl>
                                          <p:spTgt spid="170"/>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9"/>
                                          </p:stCondLst>
                                        </p:cTn>
                                        <p:tgtEl>
                                          <p:spTgt spid="169"/>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9"/>
                                          </p:stCondLst>
                                        </p:cTn>
                                        <p:tgtEl>
                                          <p:spTgt spid="171"/>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9"/>
                                          </p:stCondLst>
                                        </p:cTn>
                                        <p:tgtEl>
                                          <p:spTgt spid="96"/>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9"/>
                                          </p:stCondLst>
                                        </p:cTn>
                                        <p:tgtEl>
                                          <p:spTgt spid="75"/>
                                        </p:tgtEl>
                                        <p:attrNameLst>
                                          <p:attrName>style.visibility</p:attrName>
                                        </p:attrNameLst>
                                      </p:cBhvr>
                                      <p:to>
                                        <p:strVal val="hidden"/>
                                      </p:to>
                                    </p:set>
                                  </p:childTnLst>
                                </p:cTn>
                              </p:par>
                              <p:par>
                                <p:cTn id="49" presetID="1" presetClass="exit" presetSubtype="0" fill="hold" grpId="8" nodeType="withEffect">
                                  <p:stCondLst>
                                    <p:cond delay="0"/>
                                  </p:stCondLst>
                                  <p:childTnLst>
                                    <p:set>
                                      <p:cBhvr>
                                        <p:cTn id="50" dur="1" fill="hold">
                                          <p:stCondLst>
                                            <p:cond delay="9"/>
                                          </p:stCondLst>
                                        </p:cTn>
                                        <p:tgtEl>
                                          <p:spTgt spid="102"/>
                                        </p:tgtEl>
                                        <p:attrNameLst>
                                          <p:attrName>style.visibility</p:attrName>
                                        </p:attrNameLst>
                                      </p:cBhvr>
                                      <p:to>
                                        <p:strVal val="hidden"/>
                                      </p:to>
                                    </p:set>
                                  </p:childTnLst>
                                </p:cTn>
                              </p:par>
                              <p:par>
                                <p:cTn id="51" presetID="1" presetClass="exit" presetSubtype="0" fill="hold" grpId="2" nodeType="withEffect">
                                  <p:stCondLst>
                                    <p:cond delay="0"/>
                                  </p:stCondLst>
                                  <p:childTnLst>
                                    <p:set>
                                      <p:cBhvr>
                                        <p:cTn id="52" dur="1" fill="hold">
                                          <p:stCondLst>
                                            <p:cond delay="9"/>
                                          </p:stCondLst>
                                        </p:cTn>
                                        <p:tgtEl>
                                          <p:spTgt spid="100"/>
                                        </p:tgtEl>
                                        <p:attrNameLst>
                                          <p:attrName>style.visibility</p:attrName>
                                        </p:attrNameLst>
                                      </p:cBhvr>
                                      <p:to>
                                        <p:strVal val="hidden"/>
                                      </p:to>
                                    </p:set>
                                  </p:childTnLst>
                                </p:cTn>
                              </p:par>
                            </p:childTnLst>
                          </p:cTn>
                        </p:par>
                        <p:par>
                          <p:cTn id="53" fill="hold">
                            <p:stCondLst>
                              <p:cond delay="10"/>
                            </p:stCondLst>
                            <p:childTnLst>
                              <p:par>
                                <p:cTn id="54" presetID="35" presetClass="path" presetSubtype="0" accel="50000" decel="50000" fill="hold" grpId="0" nodeType="afterEffect">
                                  <p:stCondLst>
                                    <p:cond delay="0"/>
                                  </p:stCondLst>
                                  <p:childTnLst>
                                    <p:animMotion origin="layout" path="M 3.33333E-6 -1.48936E-6 L -0.13264 -0.00023 " pathEditMode="relative" rAng="0" ptsTypes="AA">
                                      <p:cBhvr>
                                        <p:cTn id="55" dur="2000" fill="hold"/>
                                        <p:tgtEl>
                                          <p:spTgt spid="170"/>
                                        </p:tgtEl>
                                        <p:attrNameLst>
                                          <p:attrName>ppt_x</p:attrName>
                                          <p:attrName>ppt_y</p:attrName>
                                        </p:attrNameLst>
                                      </p:cBhvr>
                                      <p:rCtr x="-6632" y="-23"/>
                                    </p:animMotion>
                                  </p:childTnLst>
                                </p:cTn>
                              </p:par>
                              <p:par>
                                <p:cTn id="56" presetID="35" presetClass="path" presetSubtype="0" accel="50000" decel="50000" fill="hold" grpId="0" nodeType="withEffect">
                                  <p:stCondLst>
                                    <p:cond delay="0"/>
                                  </p:stCondLst>
                                  <p:childTnLst>
                                    <p:animMotion origin="layout" path="M 3.33333E-6 -1.48936E-6 L -0.13264 -0.00023 " pathEditMode="relative" rAng="0" ptsTypes="AA">
                                      <p:cBhvr>
                                        <p:cTn id="57" dur="2000" fill="hold"/>
                                        <p:tgtEl>
                                          <p:spTgt spid="171"/>
                                        </p:tgtEl>
                                        <p:attrNameLst>
                                          <p:attrName>ppt_x</p:attrName>
                                          <p:attrName>ppt_y</p:attrName>
                                        </p:attrNameLst>
                                      </p:cBhvr>
                                      <p:rCtr x="-6632" y="-23"/>
                                    </p:animMotion>
                                  </p:childTnLst>
                                </p:cTn>
                              </p:par>
                            </p:childTnLst>
                          </p:cTn>
                        </p:par>
                        <p:par>
                          <p:cTn id="58" fill="hold">
                            <p:stCondLst>
                              <p:cond delay="2010"/>
                            </p:stCondLst>
                            <p:childTnLst>
                              <p:par>
                                <p:cTn id="59" presetID="10" presetClass="entr" presetSubtype="0" fill="hold" grpId="0" nodeType="afterEffect">
                                  <p:stCondLst>
                                    <p:cond delay="0"/>
                                  </p:stCondLst>
                                  <p:iterate type="wd">
                                    <p:tmPct val="10000"/>
                                  </p:iterate>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childTnLst>
                          </p:cTn>
                        </p:par>
                        <p:par>
                          <p:cTn id="62" fill="hold">
                            <p:stCondLst>
                              <p:cond delay="5110"/>
                            </p:stCondLst>
                            <p:childTnLst>
                              <p:par>
                                <p:cTn id="63" presetID="10" presetClass="entr" presetSubtype="0" fill="hold" nodeType="afterEffect">
                                  <p:stCondLst>
                                    <p:cond delay="0"/>
                                  </p:stCondLst>
                                  <p:childTnLst>
                                    <p:set>
                                      <p:cBhvr>
                                        <p:cTn id="64" dur="1" fill="hold">
                                          <p:stCondLst>
                                            <p:cond delay="0"/>
                                          </p:stCondLst>
                                        </p:cTn>
                                        <p:tgtEl>
                                          <p:spTgt spid="143"/>
                                        </p:tgtEl>
                                        <p:attrNameLst>
                                          <p:attrName>style.visibility</p:attrName>
                                        </p:attrNameLst>
                                      </p:cBhvr>
                                      <p:to>
                                        <p:strVal val="visible"/>
                                      </p:to>
                                    </p:set>
                                    <p:animEffect transition="in" filter="fade">
                                      <p:cBhvr>
                                        <p:cTn id="65" dur="500"/>
                                        <p:tgtEl>
                                          <p:spTgt spid="143"/>
                                        </p:tgtEl>
                                      </p:cBhvr>
                                    </p:animEffect>
                                  </p:childTnLst>
                                </p:cTn>
                              </p:par>
                            </p:childTnLst>
                          </p:cTn>
                        </p:par>
                        <p:par>
                          <p:cTn id="66" fill="hold">
                            <p:stCondLst>
                              <p:cond delay="5610"/>
                            </p:stCondLst>
                            <p:childTnLst>
                              <p:par>
                                <p:cTn id="67" presetID="10" presetClass="entr" presetSubtype="0" fill="hold" nodeType="afterEffect">
                                  <p:stCondLst>
                                    <p:cond delay="0"/>
                                  </p:stCondLst>
                                  <p:childTnLst>
                                    <p:set>
                                      <p:cBhvr>
                                        <p:cTn id="68" dur="1" fill="hold">
                                          <p:stCondLst>
                                            <p:cond delay="0"/>
                                          </p:stCondLst>
                                        </p:cTn>
                                        <p:tgtEl>
                                          <p:spTgt spid="151"/>
                                        </p:tgtEl>
                                        <p:attrNameLst>
                                          <p:attrName>style.visibility</p:attrName>
                                        </p:attrNameLst>
                                      </p:cBhvr>
                                      <p:to>
                                        <p:strVal val="visible"/>
                                      </p:to>
                                    </p:set>
                                    <p:animEffect transition="in" filter="fade">
                                      <p:cBhvr>
                                        <p:cTn id="69" dur="500"/>
                                        <p:tgtEl>
                                          <p:spTgt spid="151"/>
                                        </p:tgtEl>
                                      </p:cBhvr>
                                    </p:animEffect>
                                  </p:childTnLst>
                                </p:cTn>
                              </p:par>
                            </p:childTnLst>
                          </p:cTn>
                        </p:par>
                        <p:par>
                          <p:cTn id="70" fill="hold">
                            <p:stCondLst>
                              <p:cond delay="6110"/>
                            </p:stCondLst>
                            <p:childTnLst>
                              <p:par>
                                <p:cTn id="71" presetID="10" presetClass="entr" presetSubtype="0" fill="hold" grpId="1" nodeType="afterEffect">
                                  <p:stCondLst>
                                    <p:cond delay="0"/>
                                  </p:stCondLst>
                                  <p:childTnLst>
                                    <p:set>
                                      <p:cBhvr>
                                        <p:cTn id="72" dur="1" fill="hold">
                                          <p:stCondLst>
                                            <p:cond delay="0"/>
                                          </p:stCondLst>
                                        </p:cTn>
                                        <p:tgtEl>
                                          <p:spTgt spid="94"/>
                                        </p:tgtEl>
                                        <p:attrNameLst>
                                          <p:attrName>style.visibility</p:attrName>
                                        </p:attrNameLst>
                                      </p:cBhvr>
                                      <p:to>
                                        <p:strVal val="visible"/>
                                      </p:to>
                                    </p:set>
                                    <p:animEffect transition="in" filter="fade">
                                      <p:cBhvr>
                                        <p:cTn id="73" dur="500"/>
                                        <p:tgtEl>
                                          <p:spTgt spid="94"/>
                                        </p:tgtEl>
                                      </p:cBhvr>
                                    </p:animEffect>
                                  </p:childTnLst>
                                </p:cTn>
                              </p:par>
                            </p:childTnLst>
                          </p:cTn>
                        </p:par>
                        <p:par>
                          <p:cTn id="74" fill="hold">
                            <p:stCondLst>
                              <p:cond delay="6610"/>
                            </p:stCondLst>
                            <p:childTnLst>
                              <p:par>
                                <p:cTn id="75" presetID="10" presetClass="entr" presetSubtype="0" fill="hold" nodeType="afterEffect">
                                  <p:stCondLst>
                                    <p:cond delay="0"/>
                                  </p:stCondLst>
                                  <p:childTnLst>
                                    <p:set>
                                      <p:cBhvr>
                                        <p:cTn id="76" dur="1" fill="hold">
                                          <p:stCondLst>
                                            <p:cond delay="0"/>
                                          </p:stCondLst>
                                        </p:cTn>
                                        <p:tgtEl>
                                          <p:spTgt spid="60"/>
                                        </p:tgtEl>
                                        <p:attrNameLst>
                                          <p:attrName>style.visibility</p:attrName>
                                        </p:attrNameLst>
                                      </p:cBhvr>
                                      <p:to>
                                        <p:strVal val="visible"/>
                                      </p:to>
                                    </p:set>
                                    <p:animEffect transition="in" filter="fade">
                                      <p:cBhvr>
                                        <p:cTn id="77" dur="500"/>
                                        <p:tgtEl>
                                          <p:spTgt spid="60"/>
                                        </p:tgtEl>
                                      </p:cBhvr>
                                    </p:animEffect>
                                  </p:childTnLst>
                                </p:cTn>
                              </p:par>
                            </p:childTnLst>
                          </p:cTn>
                        </p:par>
                        <p:par>
                          <p:cTn id="78" fill="hold">
                            <p:stCondLst>
                              <p:cond delay="7110"/>
                            </p:stCondLst>
                            <p:childTnLst>
                              <p:par>
                                <p:cTn id="79" presetID="10" presetClass="entr" presetSubtype="0" fill="hold" grpId="1" nodeType="afterEffect">
                                  <p:stCondLst>
                                    <p:cond delay="0"/>
                                  </p:stCondLst>
                                  <p:childTnLst>
                                    <p:set>
                                      <p:cBhvr>
                                        <p:cTn id="80" dur="1" fill="hold">
                                          <p:stCondLst>
                                            <p:cond delay="0"/>
                                          </p:stCondLst>
                                        </p:cTn>
                                        <p:tgtEl>
                                          <p:spTgt spid="93"/>
                                        </p:tgtEl>
                                        <p:attrNameLst>
                                          <p:attrName>style.visibility</p:attrName>
                                        </p:attrNameLst>
                                      </p:cBhvr>
                                      <p:to>
                                        <p:strVal val="visible"/>
                                      </p:to>
                                    </p:set>
                                    <p:animEffect transition="in" filter="fade">
                                      <p:cBhvr>
                                        <p:cTn id="81" dur="500"/>
                                        <p:tgtEl>
                                          <p:spTgt spid="93"/>
                                        </p:tgtEl>
                                      </p:cBhvr>
                                    </p:animEffect>
                                  </p:childTnLst>
                                </p:cTn>
                              </p:par>
                            </p:childTnLst>
                          </p:cTn>
                        </p:par>
                        <p:par>
                          <p:cTn id="82" fill="hold">
                            <p:stCondLst>
                              <p:cond delay="7610"/>
                            </p:stCondLst>
                            <p:childTnLst>
                              <p:par>
                                <p:cTn id="83" presetID="10" presetClass="entr" presetSubtype="0" fill="hold" nodeType="afterEffect">
                                  <p:stCondLst>
                                    <p:cond delay="0"/>
                                  </p:stCondLst>
                                  <p:childTnLst>
                                    <p:set>
                                      <p:cBhvr>
                                        <p:cTn id="84" dur="1" fill="hold">
                                          <p:stCondLst>
                                            <p:cond delay="0"/>
                                          </p:stCondLst>
                                        </p:cTn>
                                        <p:tgtEl>
                                          <p:spTgt spid="141"/>
                                        </p:tgtEl>
                                        <p:attrNameLst>
                                          <p:attrName>style.visibility</p:attrName>
                                        </p:attrNameLst>
                                      </p:cBhvr>
                                      <p:to>
                                        <p:strVal val="visible"/>
                                      </p:to>
                                    </p:set>
                                    <p:animEffect transition="in" filter="fade">
                                      <p:cBhvr>
                                        <p:cTn id="85" dur="500"/>
                                        <p:tgtEl>
                                          <p:spTgt spid="141"/>
                                        </p:tgtEl>
                                      </p:cBhvr>
                                    </p:animEffect>
                                  </p:childTnLst>
                                </p:cTn>
                              </p:par>
                            </p:childTnLst>
                          </p:cTn>
                        </p:par>
                        <p:par>
                          <p:cTn id="86" fill="hold">
                            <p:stCondLst>
                              <p:cond delay="8110"/>
                            </p:stCondLst>
                            <p:childTnLst>
                              <p:par>
                                <p:cTn id="87" presetID="22" presetClass="entr" presetSubtype="1" fill="hold" grpId="2" nodeType="afterEffect">
                                  <p:stCondLst>
                                    <p:cond delay="0"/>
                                  </p:stCondLst>
                                  <p:childTnLst>
                                    <p:set>
                                      <p:cBhvr>
                                        <p:cTn id="88" dur="1" fill="hold">
                                          <p:stCondLst>
                                            <p:cond delay="0"/>
                                          </p:stCondLst>
                                        </p:cTn>
                                        <p:tgtEl>
                                          <p:spTgt spid="40"/>
                                        </p:tgtEl>
                                        <p:attrNameLst>
                                          <p:attrName>style.visibility</p:attrName>
                                        </p:attrNameLst>
                                      </p:cBhvr>
                                      <p:to>
                                        <p:strVal val="visible"/>
                                      </p:to>
                                    </p:set>
                                    <p:animEffect transition="in" filter="wipe(up)">
                                      <p:cBhvr>
                                        <p:cTn id="89" dur="500"/>
                                        <p:tgtEl>
                                          <p:spTgt spid="40"/>
                                        </p:tgtEl>
                                      </p:cBhvr>
                                    </p:animEffect>
                                  </p:childTnLst>
                                </p:cTn>
                              </p:par>
                            </p:childTnLst>
                          </p:cTn>
                        </p:par>
                        <p:par>
                          <p:cTn id="90" fill="hold">
                            <p:stCondLst>
                              <p:cond delay="8610"/>
                            </p:stCondLst>
                            <p:childTnLst>
                              <p:par>
                                <p:cTn id="91" presetID="10" presetClass="entr" presetSubtype="0" fill="hold" nodeType="afterEffect">
                                  <p:stCondLst>
                                    <p:cond delay="0"/>
                                  </p:stCondLst>
                                  <p:childTnLst>
                                    <p:set>
                                      <p:cBhvr>
                                        <p:cTn id="92" dur="1" fill="hold">
                                          <p:stCondLst>
                                            <p:cond delay="0"/>
                                          </p:stCondLst>
                                        </p:cTn>
                                        <p:tgtEl>
                                          <p:spTgt spid="103"/>
                                        </p:tgtEl>
                                        <p:attrNameLst>
                                          <p:attrName>style.visibility</p:attrName>
                                        </p:attrNameLst>
                                      </p:cBhvr>
                                      <p:to>
                                        <p:strVal val="visible"/>
                                      </p:to>
                                    </p:set>
                                    <p:animEffect transition="in" filter="fade">
                                      <p:cBhvr>
                                        <p:cTn id="93" dur="500"/>
                                        <p:tgtEl>
                                          <p:spTgt spid="103"/>
                                        </p:tgtEl>
                                      </p:cBhvr>
                                    </p:animEffect>
                                  </p:childTnLst>
                                </p:cTn>
                              </p:par>
                            </p:childTnLst>
                          </p:cTn>
                        </p:par>
                        <p:par>
                          <p:cTn id="94" fill="hold">
                            <p:stCondLst>
                              <p:cond delay="9110"/>
                            </p:stCondLst>
                            <p:childTnLst>
                              <p:par>
                                <p:cTn id="95" presetID="10" presetClass="entr" presetSubtype="0" fill="hold" nodeType="afterEffect">
                                  <p:stCondLst>
                                    <p:cond delay="0"/>
                                  </p:stCondLst>
                                  <p:childTnLst>
                                    <p:set>
                                      <p:cBhvr>
                                        <p:cTn id="96" dur="1" fill="hold">
                                          <p:stCondLst>
                                            <p:cond delay="0"/>
                                          </p:stCondLst>
                                        </p:cTn>
                                        <p:tgtEl>
                                          <p:spTgt spid="113"/>
                                        </p:tgtEl>
                                        <p:attrNameLst>
                                          <p:attrName>style.visibility</p:attrName>
                                        </p:attrNameLst>
                                      </p:cBhvr>
                                      <p:to>
                                        <p:strVal val="visible"/>
                                      </p:to>
                                    </p:set>
                                    <p:animEffect transition="in" filter="fade">
                                      <p:cBhvr>
                                        <p:cTn id="97" dur="500"/>
                                        <p:tgtEl>
                                          <p:spTgt spid="113"/>
                                        </p:tgtEl>
                                      </p:cBhvr>
                                    </p:animEffect>
                                  </p:childTnLst>
                                </p:cTn>
                              </p:par>
                            </p:childTnLst>
                          </p:cTn>
                        </p:par>
                        <p:par>
                          <p:cTn id="98" fill="hold">
                            <p:stCondLst>
                              <p:cond delay="9610"/>
                            </p:stCondLst>
                            <p:childTnLst>
                              <p:par>
                                <p:cTn id="99" presetID="22" presetClass="entr" presetSubtype="1" fill="hold" grpId="1" nodeType="afterEffect">
                                  <p:stCondLst>
                                    <p:cond delay="0"/>
                                  </p:stCondLst>
                                  <p:childTnLst>
                                    <p:set>
                                      <p:cBhvr>
                                        <p:cTn id="100" dur="1" fill="hold">
                                          <p:stCondLst>
                                            <p:cond delay="0"/>
                                          </p:stCondLst>
                                        </p:cTn>
                                        <p:tgtEl>
                                          <p:spTgt spid="125"/>
                                        </p:tgtEl>
                                        <p:attrNameLst>
                                          <p:attrName>style.visibility</p:attrName>
                                        </p:attrNameLst>
                                      </p:cBhvr>
                                      <p:to>
                                        <p:strVal val="visible"/>
                                      </p:to>
                                    </p:set>
                                    <p:animEffect transition="in" filter="wipe(up)">
                                      <p:cBhvr>
                                        <p:cTn id="101" dur="500"/>
                                        <p:tgtEl>
                                          <p:spTgt spid="125"/>
                                        </p:tgtEl>
                                      </p:cBhvr>
                                    </p:animEffect>
                                  </p:childTnLst>
                                </p:cTn>
                              </p:par>
                            </p:childTnLst>
                          </p:cTn>
                        </p:par>
                        <p:par>
                          <p:cTn id="102" fill="hold">
                            <p:stCondLst>
                              <p:cond delay="10110"/>
                            </p:stCondLst>
                            <p:childTnLst>
                              <p:par>
                                <p:cTn id="103" presetID="22" presetClass="entr" presetSubtype="1" fill="hold" grpId="3" nodeType="afterEffect">
                                  <p:stCondLst>
                                    <p:cond delay="0"/>
                                  </p:stCondLst>
                                  <p:childTnLst>
                                    <p:set>
                                      <p:cBhvr>
                                        <p:cTn id="104" dur="1" fill="hold">
                                          <p:stCondLst>
                                            <p:cond delay="0"/>
                                          </p:stCondLst>
                                        </p:cTn>
                                        <p:tgtEl>
                                          <p:spTgt spid="162"/>
                                        </p:tgtEl>
                                        <p:attrNameLst>
                                          <p:attrName>style.visibility</p:attrName>
                                        </p:attrNameLst>
                                      </p:cBhvr>
                                      <p:to>
                                        <p:strVal val="visible"/>
                                      </p:to>
                                    </p:set>
                                    <p:animEffect transition="in" filter="wipe(up)">
                                      <p:cBhvr>
                                        <p:cTn id="105" dur="500"/>
                                        <p:tgtEl>
                                          <p:spTgt spid="162"/>
                                        </p:tgtEl>
                                      </p:cBhvr>
                                    </p:animEffect>
                                  </p:childTnLst>
                                </p:cTn>
                              </p:par>
                            </p:childTnLst>
                          </p:cTn>
                        </p:par>
                        <p:par>
                          <p:cTn id="106" fill="hold">
                            <p:stCondLst>
                              <p:cond delay="10610"/>
                            </p:stCondLst>
                            <p:childTnLst>
                              <p:par>
                                <p:cTn id="107" presetID="22" presetClass="entr" presetSubtype="1" fill="hold" grpId="3" nodeType="afterEffect">
                                  <p:stCondLst>
                                    <p:cond delay="0"/>
                                  </p:stCondLst>
                                  <p:childTnLst>
                                    <p:set>
                                      <p:cBhvr>
                                        <p:cTn id="108" dur="1" fill="hold">
                                          <p:stCondLst>
                                            <p:cond delay="0"/>
                                          </p:stCondLst>
                                        </p:cTn>
                                        <p:tgtEl>
                                          <p:spTgt spid="130"/>
                                        </p:tgtEl>
                                        <p:attrNameLst>
                                          <p:attrName>style.visibility</p:attrName>
                                        </p:attrNameLst>
                                      </p:cBhvr>
                                      <p:to>
                                        <p:strVal val="visible"/>
                                      </p:to>
                                    </p:set>
                                    <p:animEffect transition="in" filter="wipe(up)">
                                      <p:cBhvr>
                                        <p:cTn id="109" dur="500"/>
                                        <p:tgtEl>
                                          <p:spTgt spid="130"/>
                                        </p:tgtEl>
                                      </p:cBhvr>
                                    </p:animEffect>
                                  </p:childTnLst>
                                </p:cTn>
                              </p:par>
                            </p:childTnLst>
                          </p:cTn>
                        </p:par>
                        <p:par>
                          <p:cTn id="110" fill="hold">
                            <p:stCondLst>
                              <p:cond delay="11110"/>
                            </p:stCondLst>
                            <p:childTnLst>
                              <p:par>
                                <p:cTn id="111" presetID="22" presetClass="entr" presetSubtype="8" fill="hold" grpId="3" nodeType="afterEffect">
                                  <p:stCondLst>
                                    <p:cond delay="0"/>
                                  </p:stCondLst>
                                  <p:childTnLst>
                                    <p:set>
                                      <p:cBhvr>
                                        <p:cTn id="112" dur="1" fill="hold">
                                          <p:stCondLst>
                                            <p:cond delay="0"/>
                                          </p:stCondLst>
                                        </p:cTn>
                                        <p:tgtEl>
                                          <p:spTgt spid="92"/>
                                        </p:tgtEl>
                                        <p:attrNameLst>
                                          <p:attrName>style.visibility</p:attrName>
                                        </p:attrNameLst>
                                      </p:cBhvr>
                                      <p:to>
                                        <p:strVal val="visible"/>
                                      </p:to>
                                    </p:set>
                                    <p:animEffect transition="in" filter="wipe(left)">
                                      <p:cBhvr>
                                        <p:cTn id="113" dur="500"/>
                                        <p:tgtEl>
                                          <p:spTgt spid="92"/>
                                        </p:tgtEl>
                                      </p:cBhvr>
                                    </p:animEffect>
                                  </p:childTnLst>
                                </p:cTn>
                              </p:par>
                            </p:childTnLst>
                          </p:cTn>
                        </p:par>
                        <p:par>
                          <p:cTn id="114" fill="hold">
                            <p:stCondLst>
                              <p:cond delay="11610"/>
                            </p:stCondLst>
                            <p:childTnLst>
                              <p:par>
                                <p:cTn id="115" presetID="10" presetClass="entr" presetSubtype="0" fill="hold" grpId="1" nodeType="afterEffect">
                                  <p:stCondLst>
                                    <p:cond delay="0"/>
                                  </p:stCondLst>
                                  <p:childTnLst>
                                    <p:set>
                                      <p:cBhvr>
                                        <p:cTn id="116" dur="1" fill="hold">
                                          <p:stCondLst>
                                            <p:cond delay="0"/>
                                          </p:stCondLst>
                                        </p:cTn>
                                        <p:tgtEl>
                                          <p:spTgt spid="101"/>
                                        </p:tgtEl>
                                        <p:attrNameLst>
                                          <p:attrName>style.visibility</p:attrName>
                                        </p:attrNameLst>
                                      </p:cBhvr>
                                      <p:to>
                                        <p:strVal val="visible"/>
                                      </p:to>
                                    </p:set>
                                    <p:animEffect transition="in" filter="fade">
                                      <p:cBhvr>
                                        <p:cTn id="117" dur="500"/>
                                        <p:tgtEl>
                                          <p:spTgt spid="101"/>
                                        </p:tgtEl>
                                      </p:cBhvr>
                                    </p:animEffect>
                                  </p:childTnLst>
                                </p:cTn>
                              </p:par>
                            </p:childTnLst>
                          </p:cTn>
                        </p:par>
                        <p:par>
                          <p:cTn id="118" fill="hold">
                            <p:stCondLst>
                              <p:cond delay="12110"/>
                            </p:stCondLst>
                            <p:childTnLst>
                              <p:par>
                                <p:cTn id="119" presetID="1" presetClass="entr" presetSubtype="0" fill="hold" grpId="0" nodeType="afterEffect">
                                  <p:stCondLst>
                                    <p:cond delay="0"/>
                                  </p:stCondLst>
                                  <p:childTnLst>
                                    <p:set>
                                      <p:cBhvr>
                                        <p:cTn id="120" dur="1" fill="hold">
                                          <p:stCondLst>
                                            <p:cond delay="9"/>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1" restart="whenNotActive" fill="hold" evtFilter="cancelBubble" nodeType="interactiveSeq">
                <p:stCondLst>
                  <p:cond evt="onClick" delay="0">
                    <p:tgtEl>
                      <p:spTgt spid="95"/>
                    </p:tgtEl>
                  </p:cond>
                </p:stCondLst>
                <p:endSync evt="end" delay="0">
                  <p:rtn val="all"/>
                </p:endSync>
                <p:childTnLst>
                  <p:par>
                    <p:cTn id="122" fill="hold">
                      <p:stCondLst>
                        <p:cond delay="0"/>
                      </p:stCondLst>
                      <p:childTnLst>
                        <p:par>
                          <p:cTn id="123" fill="hold">
                            <p:stCondLst>
                              <p:cond delay="0"/>
                            </p:stCondLst>
                            <p:childTnLst>
                              <p:par>
                                <p:cTn id="124" presetID="22" presetClass="entr" presetSubtype="1" fill="hold" nodeType="withEffect">
                                  <p:stCondLst>
                                    <p:cond delay="0"/>
                                  </p:stCondLst>
                                  <p:childTnLst>
                                    <p:set>
                                      <p:cBhvr>
                                        <p:cTn id="125" dur="1" fill="hold">
                                          <p:stCondLst>
                                            <p:cond delay="0"/>
                                          </p:stCondLst>
                                        </p:cTn>
                                        <p:tgtEl>
                                          <p:spTgt spid="96"/>
                                        </p:tgtEl>
                                        <p:attrNameLst>
                                          <p:attrName>style.visibility</p:attrName>
                                        </p:attrNameLst>
                                      </p:cBhvr>
                                      <p:to>
                                        <p:strVal val="visible"/>
                                      </p:to>
                                    </p:set>
                                    <p:animEffect transition="in" filter="wipe(up)">
                                      <p:cBhvr>
                                        <p:cTn id="126" dur="500"/>
                                        <p:tgtEl>
                                          <p:spTgt spid="96"/>
                                        </p:tgtEl>
                                      </p:cBhvr>
                                    </p:animEffect>
                                  </p:childTnLst>
                                </p:cTn>
                              </p:par>
                              <p:par>
                                <p:cTn id="127" presetID="1" presetClass="exit" presetSubtype="0" fill="hold" grpId="2" nodeType="withEffect">
                                  <p:stCondLst>
                                    <p:cond delay="0"/>
                                  </p:stCondLst>
                                  <p:childTnLst>
                                    <p:set>
                                      <p:cBhvr>
                                        <p:cTn id="128" dur="1" fill="hold">
                                          <p:stCondLst>
                                            <p:cond delay="0"/>
                                          </p:stCondLst>
                                        </p:cTn>
                                        <p:tgtEl>
                                          <p:spTgt spid="101"/>
                                        </p:tgtEl>
                                        <p:attrNameLst>
                                          <p:attrName>style.visibility</p:attrName>
                                        </p:attrNameLst>
                                      </p:cBhvr>
                                      <p:to>
                                        <p:strVal val="hidden"/>
                                      </p:to>
                                    </p:set>
                                  </p:childTnLst>
                                </p:cTn>
                              </p:par>
                              <p:par>
                                <p:cTn id="129" presetID="1" presetClass="exit" presetSubtype="0" fill="hold" nodeType="withEffect">
                                  <p:stCondLst>
                                    <p:cond delay="0"/>
                                  </p:stCondLst>
                                  <p:childTnLst>
                                    <p:set>
                                      <p:cBhvr>
                                        <p:cTn id="130" dur="1" fill="hold">
                                          <p:stCondLst>
                                            <p:cond delay="0"/>
                                          </p:stCondLst>
                                        </p:cTn>
                                        <p:tgtEl>
                                          <p:spTgt spid="75"/>
                                        </p:tgtEl>
                                        <p:attrNameLst>
                                          <p:attrName>style.visibility</p:attrName>
                                        </p:attrNameLst>
                                      </p:cBhvr>
                                      <p:to>
                                        <p:strVal val="hidden"/>
                                      </p:to>
                                    </p:set>
                                  </p:childTnLst>
                                </p:cTn>
                              </p:par>
                            </p:childTnLst>
                          </p:cTn>
                        </p:par>
                        <p:par>
                          <p:cTn id="131" fill="hold">
                            <p:stCondLst>
                              <p:cond delay="500"/>
                            </p:stCondLst>
                            <p:childTnLst>
                              <p:par>
                                <p:cTn id="132" presetID="35" presetClass="path" presetSubtype="0" accel="50000" decel="50000" fill="hold" nodeType="afterEffect">
                                  <p:stCondLst>
                                    <p:cond delay="0"/>
                                  </p:stCondLst>
                                  <p:childTnLst>
                                    <p:animMotion origin="layout" path="M 3.33333E-6 -1.48936E-6 L -0.13264 -0.00023 " pathEditMode="relative" rAng="0" ptsTypes="AA">
                                      <p:cBhvr>
                                        <p:cTn id="133" dur="2000" fill="hold"/>
                                        <p:tgtEl>
                                          <p:spTgt spid="151"/>
                                        </p:tgtEl>
                                        <p:attrNameLst>
                                          <p:attrName>ppt_x</p:attrName>
                                          <p:attrName>ppt_y</p:attrName>
                                        </p:attrNameLst>
                                      </p:cBhvr>
                                      <p:rCtr x="-6632" y="-23"/>
                                    </p:animMotion>
                                  </p:childTnLst>
                                </p:cTn>
                              </p:par>
                              <p:par>
                                <p:cTn id="134" presetID="1" presetClass="exit" presetSubtype="0" fill="hold" grpId="0" nodeType="withEffect">
                                  <p:stCondLst>
                                    <p:cond delay="250"/>
                                  </p:stCondLst>
                                  <p:childTnLst>
                                    <p:set>
                                      <p:cBhvr>
                                        <p:cTn id="135" dur="1" fill="hold">
                                          <p:stCondLst>
                                            <p:cond delay="0"/>
                                          </p:stCondLst>
                                        </p:cTn>
                                        <p:tgtEl>
                                          <p:spTgt spid="162"/>
                                        </p:tgtEl>
                                        <p:attrNameLst>
                                          <p:attrName>style.visibility</p:attrName>
                                        </p:attrNameLst>
                                      </p:cBhvr>
                                      <p:to>
                                        <p:strVal val="hidden"/>
                                      </p:to>
                                    </p:set>
                                  </p:childTnLst>
                                </p:cTn>
                              </p:par>
                              <p:par>
                                <p:cTn id="136" presetID="22" presetClass="entr" presetSubtype="1" fill="hold" grpId="2" nodeType="withEffect">
                                  <p:stCondLst>
                                    <p:cond delay="1750"/>
                                  </p:stCondLst>
                                  <p:childTnLst>
                                    <p:set>
                                      <p:cBhvr>
                                        <p:cTn id="137" dur="1" fill="hold">
                                          <p:stCondLst>
                                            <p:cond delay="0"/>
                                          </p:stCondLst>
                                        </p:cTn>
                                        <p:tgtEl>
                                          <p:spTgt spid="171"/>
                                        </p:tgtEl>
                                        <p:attrNameLst>
                                          <p:attrName>style.visibility</p:attrName>
                                        </p:attrNameLst>
                                      </p:cBhvr>
                                      <p:to>
                                        <p:strVal val="visible"/>
                                      </p:to>
                                    </p:set>
                                    <p:animEffect transition="in" filter="wipe(up)">
                                      <p:cBhvr>
                                        <p:cTn id="138" dur="500"/>
                                        <p:tgtEl>
                                          <p:spTgt spid="171"/>
                                        </p:tgtEl>
                                      </p:cBhvr>
                                    </p:animEffect>
                                  </p:childTnLst>
                                </p:cTn>
                              </p:par>
                              <p:par>
                                <p:cTn id="139" presetID="1" presetClass="exit" presetSubtype="0" fill="hold" grpId="1" nodeType="withEffect">
                                  <p:stCondLst>
                                    <p:cond delay="1750"/>
                                  </p:stCondLst>
                                  <p:childTnLst>
                                    <p:set>
                                      <p:cBhvr>
                                        <p:cTn id="140" dur="1" fill="hold">
                                          <p:stCondLst>
                                            <p:cond delay="0"/>
                                          </p:stCondLst>
                                        </p:cTn>
                                        <p:tgtEl>
                                          <p:spTgt spid="95"/>
                                        </p:tgtEl>
                                        <p:attrNameLst>
                                          <p:attrName>style.visibility</p:attrName>
                                        </p:attrNameLst>
                                      </p:cBhvr>
                                      <p:to>
                                        <p:strVal val="hidden"/>
                                      </p:to>
                                    </p:set>
                                  </p:childTnLst>
                                </p:cTn>
                              </p:par>
                              <p:par>
                                <p:cTn id="141" presetID="1" presetClass="exit" presetSubtype="0" fill="hold" grpId="0" nodeType="withEffect">
                                  <p:stCondLst>
                                    <p:cond delay="1750"/>
                                  </p:stCondLst>
                                  <p:childTnLst>
                                    <p:set>
                                      <p:cBhvr>
                                        <p:cTn id="142" dur="1" fill="hold">
                                          <p:stCondLst>
                                            <p:cond delay="0"/>
                                          </p:stCondLst>
                                        </p:cTn>
                                        <p:tgtEl>
                                          <p:spTgt spid="130"/>
                                        </p:tgtEl>
                                        <p:attrNameLst>
                                          <p:attrName>style.visibility</p:attrName>
                                        </p:attrNameLst>
                                      </p:cBhvr>
                                      <p:to>
                                        <p:strVal val="hidden"/>
                                      </p:to>
                                    </p:set>
                                  </p:childTnLst>
                                </p:cTn>
                              </p:par>
                              <p:par>
                                <p:cTn id="143" presetID="1" presetClass="exit" presetSubtype="0" fill="hold" grpId="0" nodeType="withEffect">
                                  <p:stCondLst>
                                    <p:cond delay="1750"/>
                                  </p:stCondLst>
                                  <p:childTnLst>
                                    <p:set>
                                      <p:cBhvr>
                                        <p:cTn id="144" dur="1" fill="hold">
                                          <p:stCondLst>
                                            <p:cond delay="0"/>
                                          </p:stCondLst>
                                        </p:cTn>
                                        <p:tgtEl>
                                          <p:spTgt spid="92"/>
                                        </p:tgtEl>
                                        <p:attrNameLst>
                                          <p:attrName>style.visibility</p:attrName>
                                        </p:attrNameLst>
                                      </p:cBhvr>
                                      <p:to>
                                        <p:strVal val="hidden"/>
                                      </p:to>
                                    </p:set>
                                  </p:childTnLst>
                                </p:cTn>
                              </p:par>
                            </p:childTnLst>
                          </p:cTn>
                        </p:par>
                        <p:par>
                          <p:cTn id="145" fill="hold">
                            <p:stCondLst>
                              <p:cond delay="2750"/>
                            </p:stCondLst>
                            <p:childTnLst>
                              <p:par>
                                <p:cTn id="146" presetID="22" presetClass="entr" presetSubtype="1" fill="hold" grpId="1" nodeType="afterEffect">
                                  <p:stCondLst>
                                    <p:cond delay="0"/>
                                  </p:stCondLst>
                                  <p:childTnLst>
                                    <p:set>
                                      <p:cBhvr>
                                        <p:cTn id="147" dur="1" fill="hold">
                                          <p:stCondLst>
                                            <p:cond delay="0"/>
                                          </p:stCondLst>
                                        </p:cTn>
                                        <p:tgtEl>
                                          <p:spTgt spid="127"/>
                                        </p:tgtEl>
                                        <p:attrNameLst>
                                          <p:attrName>style.visibility</p:attrName>
                                        </p:attrNameLst>
                                      </p:cBhvr>
                                      <p:to>
                                        <p:strVal val="visible"/>
                                      </p:to>
                                    </p:set>
                                    <p:animEffect transition="in" filter="wipe(up)">
                                      <p:cBhvr>
                                        <p:cTn id="148" dur="500"/>
                                        <p:tgtEl>
                                          <p:spTgt spid="127"/>
                                        </p:tgtEl>
                                      </p:cBhvr>
                                    </p:animEffect>
                                  </p:childTnLst>
                                </p:cTn>
                              </p:par>
                              <p:par>
                                <p:cTn id="149" presetID="1" presetClass="entr" presetSubtype="0" fill="hold" grpId="0" nodeType="withEffect">
                                  <p:stCondLst>
                                    <p:cond delay="1000"/>
                                  </p:stCondLst>
                                  <p:childTnLst>
                                    <p:set>
                                      <p:cBhvr>
                                        <p:cTn id="150" dur="1" fill="hold">
                                          <p:stCondLst>
                                            <p:cond delay="0"/>
                                          </p:stCondLst>
                                        </p:cTn>
                                        <p:tgtEl>
                                          <p:spTgt spid="91"/>
                                        </p:tgtEl>
                                        <p:attrNameLst>
                                          <p:attrName>style.visibility</p:attrName>
                                        </p:attrNameLst>
                                      </p:cBhvr>
                                      <p:to>
                                        <p:strVal val="visible"/>
                                      </p:to>
                                    </p:set>
                                  </p:childTnLst>
                                </p:cTn>
                              </p:par>
                              <p:par>
                                <p:cTn id="151" presetID="22" presetClass="entr" presetSubtype="4" fill="hold" grpId="0" nodeType="withEffect">
                                  <p:stCondLst>
                                    <p:cond delay="1750"/>
                                  </p:stCondLst>
                                  <p:childTnLst>
                                    <p:set>
                                      <p:cBhvr>
                                        <p:cTn id="152" dur="1" fill="hold">
                                          <p:stCondLst>
                                            <p:cond delay="0"/>
                                          </p:stCondLst>
                                        </p:cTn>
                                        <p:tgtEl>
                                          <p:spTgt spid="97"/>
                                        </p:tgtEl>
                                        <p:attrNameLst>
                                          <p:attrName>style.visibility</p:attrName>
                                        </p:attrNameLst>
                                      </p:cBhvr>
                                      <p:to>
                                        <p:strVal val="visible"/>
                                      </p:to>
                                    </p:set>
                                    <p:animEffect transition="in" filter="wipe(down)">
                                      <p:cBhvr>
                                        <p:cTn id="153" dur="500"/>
                                        <p:tgtEl>
                                          <p:spTgt spid="97"/>
                                        </p:tgtEl>
                                      </p:cBhvr>
                                    </p:animEffect>
                                  </p:childTnLst>
                                </p:cTn>
                              </p:par>
                              <p:par>
                                <p:cTn id="154" presetID="22" presetClass="entr" presetSubtype="4" fill="hold" grpId="2" nodeType="withEffect">
                                  <p:stCondLst>
                                    <p:cond delay="2250"/>
                                  </p:stCondLst>
                                  <p:childTnLst>
                                    <p:set>
                                      <p:cBhvr>
                                        <p:cTn id="155" dur="1" fill="hold">
                                          <p:stCondLst>
                                            <p:cond delay="0"/>
                                          </p:stCondLst>
                                        </p:cTn>
                                        <p:tgtEl>
                                          <p:spTgt spid="170"/>
                                        </p:tgtEl>
                                        <p:attrNameLst>
                                          <p:attrName>style.visibility</p:attrName>
                                        </p:attrNameLst>
                                      </p:cBhvr>
                                      <p:to>
                                        <p:strVal val="visible"/>
                                      </p:to>
                                    </p:set>
                                    <p:animEffect transition="in" filter="wipe(down)">
                                      <p:cBhvr>
                                        <p:cTn id="156" dur="500"/>
                                        <p:tgtEl>
                                          <p:spTgt spid="170"/>
                                        </p:tgtEl>
                                      </p:cBhvr>
                                    </p:animEffect>
                                  </p:childTnLst>
                                </p:cTn>
                              </p:par>
                              <p:par>
                                <p:cTn id="157" presetID="22" presetClass="entr" presetSubtype="4" fill="hold" grpId="1" nodeType="withEffect">
                                  <p:stCondLst>
                                    <p:cond delay="2750"/>
                                  </p:stCondLst>
                                  <p:childTnLst>
                                    <p:set>
                                      <p:cBhvr>
                                        <p:cTn id="158" dur="1" fill="hold">
                                          <p:stCondLst>
                                            <p:cond delay="0"/>
                                          </p:stCondLst>
                                        </p:cTn>
                                        <p:tgtEl>
                                          <p:spTgt spid="136"/>
                                        </p:tgtEl>
                                        <p:attrNameLst>
                                          <p:attrName>style.visibility</p:attrName>
                                        </p:attrNameLst>
                                      </p:cBhvr>
                                      <p:to>
                                        <p:strVal val="visible"/>
                                      </p:to>
                                    </p:set>
                                    <p:animEffect transition="in" filter="wipe(down)">
                                      <p:cBhvr>
                                        <p:cTn id="159" dur="500"/>
                                        <p:tgtEl>
                                          <p:spTgt spid="136"/>
                                        </p:tgtEl>
                                      </p:cBhvr>
                                    </p:animEffect>
                                  </p:childTnLst>
                                </p:cTn>
                              </p:par>
                              <p:par>
                                <p:cTn id="160" presetID="22" presetClass="entr" presetSubtype="4" fill="hold" grpId="2" nodeType="withEffect">
                                  <p:stCondLst>
                                    <p:cond delay="2750"/>
                                  </p:stCondLst>
                                  <p:childTnLst>
                                    <p:set>
                                      <p:cBhvr>
                                        <p:cTn id="161" dur="1" fill="hold">
                                          <p:stCondLst>
                                            <p:cond delay="0"/>
                                          </p:stCondLst>
                                        </p:cTn>
                                        <p:tgtEl>
                                          <p:spTgt spid="102"/>
                                        </p:tgtEl>
                                        <p:attrNameLst>
                                          <p:attrName>style.visibility</p:attrName>
                                        </p:attrNameLst>
                                      </p:cBhvr>
                                      <p:to>
                                        <p:strVal val="visible"/>
                                      </p:to>
                                    </p:set>
                                    <p:animEffect transition="in" filter="wipe(down)">
                                      <p:cBhvr>
                                        <p:cTn id="162" dur="500"/>
                                        <p:tgtEl>
                                          <p:spTgt spid="102"/>
                                        </p:tgtEl>
                                      </p:cBhvr>
                                    </p:animEffect>
                                  </p:childTnLst>
                                </p:cTn>
                              </p:par>
                              <p:par>
                                <p:cTn id="163" presetID="22" presetClass="exit" presetSubtype="2" fill="hold" grpId="1" nodeType="withEffect">
                                  <p:stCondLst>
                                    <p:cond delay="2000"/>
                                  </p:stCondLst>
                                  <p:childTnLst>
                                    <p:animEffect transition="out" filter="wipe(right)">
                                      <p:cBhvr>
                                        <p:cTn id="164" dur="2000"/>
                                        <p:tgtEl>
                                          <p:spTgt spid="91"/>
                                        </p:tgtEl>
                                      </p:cBhvr>
                                    </p:animEffect>
                                    <p:set>
                                      <p:cBhvr>
                                        <p:cTn id="165" dur="1" fill="hold">
                                          <p:stCondLst>
                                            <p:cond delay="1999"/>
                                          </p:stCondLst>
                                        </p:cTn>
                                        <p:tgtEl>
                                          <p:spTgt spid="91"/>
                                        </p:tgtEl>
                                        <p:attrNameLst>
                                          <p:attrName>style.visibility</p:attrName>
                                        </p:attrNameLst>
                                      </p:cBhvr>
                                      <p:to>
                                        <p:strVal val="hidden"/>
                                      </p:to>
                                    </p:set>
                                  </p:childTnLst>
                                </p:cTn>
                              </p:par>
                              <p:par>
                                <p:cTn id="166" presetID="35" presetClass="path" presetSubtype="0" accel="50000" decel="50000" fill="hold" nodeType="withEffect">
                                  <p:stCondLst>
                                    <p:cond delay="2000"/>
                                  </p:stCondLst>
                                  <p:childTnLst>
                                    <p:animMotion origin="layout" path="M -8.33333E-7 -2.22222E-6 L -0.20608 -0.00046 " pathEditMode="relative" rAng="0" ptsTypes="AA">
                                      <p:cBhvr>
                                        <p:cTn id="167" dur="2000" fill="hold"/>
                                        <p:tgtEl>
                                          <p:spTgt spid="113"/>
                                        </p:tgtEl>
                                        <p:attrNameLst>
                                          <p:attrName>ppt_x</p:attrName>
                                          <p:attrName>ppt_y</p:attrName>
                                        </p:attrNameLst>
                                      </p:cBhvr>
                                      <p:rCtr x="-10312" y="-23"/>
                                    </p:animMotion>
                                  </p:childTnLst>
                                </p:cTn>
                              </p:par>
                              <p:par>
                                <p:cTn id="168" presetID="22" presetClass="entr" presetSubtype="2" fill="hold" grpId="1" nodeType="withEffect">
                                  <p:stCondLst>
                                    <p:cond delay="2000"/>
                                  </p:stCondLst>
                                  <p:childTnLst>
                                    <p:set>
                                      <p:cBhvr>
                                        <p:cTn id="169" dur="1" fill="hold">
                                          <p:stCondLst>
                                            <p:cond delay="0"/>
                                          </p:stCondLst>
                                        </p:cTn>
                                        <p:tgtEl>
                                          <p:spTgt spid="132"/>
                                        </p:tgtEl>
                                        <p:attrNameLst>
                                          <p:attrName>style.visibility</p:attrName>
                                        </p:attrNameLst>
                                      </p:cBhvr>
                                      <p:to>
                                        <p:strVal val="visible"/>
                                      </p:to>
                                    </p:set>
                                    <p:animEffect transition="in" filter="wipe(right)">
                                      <p:cBhvr>
                                        <p:cTn id="170" dur="2000"/>
                                        <p:tgtEl>
                                          <p:spTgt spid="132"/>
                                        </p:tgtEl>
                                      </p:cBhvr>
                                    </p:animEffect>
                                  </p:childTnLst>
                                </p:cTn>
                              </p:par>
                            </p:childTnLst>
                          </p:cTn>
                        </p:par>
                        <p:par>
                          <p:cTn id="171" fill="hold">
                            <p:stCondLst>
                              <p:cond delay="6750"/>
                            </p:stCondLst>
                            <p:childTnLst>
                              <p:par>
                                <p:cTn id="172" presetID="22" presetClass="exit" presetSubtype="4" fill="hold" grpId="1" nodeType="afterEffect">
                                  <p:stCondLst>
                                    <p:cond delay="0"/>
                                  </p:stCondLst>
                                  <p:childTnLst>
                                    <p:animEffect transition="out" filter="wipe(down)">
                                      <p:cBhvr>
                                        <p:cTn id="173" dur="750"/>
                                        <p:tgtEl>
                                          <p:spTgt spid="97"/>
                                        </p:tgtEl>
                                      </p:cBhvr>
                                    </p:animEffect>
                                    <p:set>
                                      <p:cBhvr>
                                        <p:cTn id="174" dur="1" fill="hold">
                                          <p:stCondLst>
                                            <p:cond delay="749"/>
                                          </p:stCondLst>
                                        </p:cTn>
                                        <p:tgtEl>
                                          <p:spTgt spid="97"/>
                                        </p:tgtEl>
                                        <p:attrNameLst>
                                          <p:attrName>style.visibility</p:attrName>
                                        </p:attrNameLst>
                                      </p:cBhvr>
                                      <p:to>
                                        <p:strVal val="hidden"/>
                                      </p:to>
                                    </p:set>
                                  </p:childTnLst>
                                </p:cTn>
                              </p:par>
                              <p:par>
                                <p:cTn id="175" presetID="22" presetClass="exit" presetSubtype="4" fill="hold" grpId="3" nodeType="withEffect">
                                  <p:stCondLst>
                                    <p:cond delay="500"/>
                                  </p:stCondLst>
                                  <p:childTnLst>
                                    <p:animEffect transition="out" filter="wipe(down)">
                                      <p:cBhvr>
                                        <p:cTn id="176" dur="500"/>
                                        <p:tgtEl>
                                          <p:spTgt spid="170"/>
                                        </p:tgtEl>
                                      </p:cBhvr>
                                    </p:animEffect>
                                    <p:set>
                                      <p:cBhvr>
                                        <p:cTn id="177" dur="1" fill="hold">
                                          <p:stCondLst>
                                            <p:cond delay="499"/>
                                          </p:stCondLst>
                                        </p:cTn>
                                        <p:tgtEl>
                                          <p:spTgt spid="170"/>
                                        </p:tgtEl>
                                        <p:attrNameLst>
                                          <p:attrName>style.visibility</p:attrName>
                                        </p:attrNameLst>
                                      </p:cBhvr>
                                      <p:to>
                                        <p:strVal val="hidden"/>
                                      </p:to>
                                    </p:set>
                                  </p:childTnLst>
                                </p:cTn>
                              </p:par>
                              <p:par>
                                <p:cTn id="178" presetID="22" presetClass="exit" presetSubtype="4" fill="hold" grpId="0" nodeType="withEffect">
                                  <p:stCondLst>
                                    <p:cond delay="750"/>
                                  </p:stCondLst>
                                  <p:childTnLst>
                                    <p:animEffect transition="out" filter="wipe(down)">
                                      <p:cBhvr>
                                        <p:cTn id="179" dur="500"/>
                                        <p:tgtEl>
                                          <p:spTgt spid="136"/>
                                        </p:tgtEl>
                                      </p:cBhvr>
                                    </p:animEffect>
                                    <p:set>
                                      <p:cBhvr>
                                        <p:cTn id="180" dur="1" fill="hold">
                                          <p:stCondLst>
                                            <p:cond delay="499"/>
                                          </p:stCondLst>
                                        </p:cTn>
                                        <p:tgtEl>
                                          <p:spTgt spid="136"/>
                                        </p:tgtEl>
                                        <p:attrNameLst>
                                          <p:attrName>style.visibility</p:attrName>
                                        </p:attrNameLst>
                                      </p:cBhvr>
                                      <p:to>
                                        <p:strVal val="hidden"/>
                                      </p:to>
                                    </p:set>
                                  </p:childTnLst>
                                </p:cTn>
                              </p:par>
                              <p:par>
                                <p:cTn id="181" presetID="22" presetClass="exit" presetSubtype="4" fill="hold" grpId="7" nodeType="withEffect">
                                  <p:stCondLst>
                                    <p:cond delay="750"/>
                                  </p:stCondLst>
                                  <p:childTnLst>
                                    <p:animEffect transition="out" filter="wipe(down)">
                                      <p:cBhvr>
                                        <p:cTn id="182" dur="500"/>
                                        <p:tgtEl>
                                          <p:spTgt spid="102"/>
                                        </p:tgtEl>
                                      </p:cBhvr>
                                    </p:animEffect>
                                    <p:set>
                                      <p:cBhvr>
                                        <p:cTn id="183" dur="1" fill="hold">
                                          <p:stCondLst>
                                            <p:cond delay="499"/>
                                          </p:stCondLst>
                                        </p:cTn>
                                        <p:tgtEl>
                                          <p:spTgt spid="102"/>
                                        </p:tgtEl>
                                        <p:attrNameLst>
                                          <p:attrName>style.visibility</p:attrName>
                                        </p:attrNameLst>
                                      </p:cBhvr>
                                      <p:to>
                                        <p:strVal val="hidden"/>
                                      </p:to>
                                    </p:set>
                                  </p:childTnLst>
                                </p:cTn>
                              </p:par>
                              <p:par>
                                <p:cTn id="184" presetID="1" presetClass="entr" presetSubtype="0" fill="hold" grpId="0" nodeType="withEffect">
                                  <p:stCondLst>
                                    <p:cond delay="500"/>
                                  </p:stCondLst>
                                  <p:childTnLst>
                                    <p:set>
                                      <p:cBhvr>
                                        <p:cTn id="185" dur="1" fill="hold">
                                          <p:stCondLst>
                                            <p:cond delay="9"/>
                                          </p:stCondLst>
                                        </p:cTn>
                                        <p:tgtEl>
                                          <p:spTgt spid="77"/>
                                        </p:tgtEl>
                                        <p:attrNameLst>
                                          <p:attrName>style.visibility</p:attrName>
                                        </p:attrNameLst>
                                      </p:cBhvr>
                                      <p:to>
                                        <p:strVal val="visible"/>
                                      </p:to>
                                    </p:set>
                                  </p:childTnLst>
                                </p:cTn>
                              </p:par>
                              <p:par>
                                <p:cTn id="186" presetID="1" presetClass="entr" presetSubtype="0" fill="hold" grpId="3" nodeType="withEffect">
                                  <p:stCondLst>
                                    <p:cond delay="500"/>
                                  </p:stCondLst>
                                  <p:childTnLst>
                                    <p:set>
                                      <p:cBhvr>
                                        <p:cTn id="187" dur="1" fill="hold">
                                          <p:stCondLst>
                                            <p:cond delay="0"/>
                                          </p:stCondLst>
                                        </p:cTn>
                                        <p:tgtEl>
                                          <p:spTgt spid="101"/>
                                        </p:tgtEl>
                                        <p:attrNameLst>
                                          <p:attrName>style.visibility</p:attrName>
                                        </p:attrNameLst>
                                      </p:cBhvr>
                                      <p:to>
                                        <p:strVal val="visible"/>
                                      </p:to>
                                    </p:set>
                                  </p:childTnLst>
                                </p:cTn>
                              </p:par>
                            </p:childTnLst>
                          </p:cTn>
                        </p:par>
                      </p:childTnLst>
                    </p:cTn>
                  </p:par>
                </p:childTnLst>
              </p:cTn>
              <p:nextCondLst>
                <p:cond evt="onClick" delay="0">
                  <p:tgtEl>
                    <p:spTgt spid="95"/>
                  </p:tgtEl>
                </p:cond>
              </p:nextCondLst>
            </p:seq>
            <p:seq concurrent="1" nextAc="seek">
              <p:cTn id="188" restart="whenNotActive" fill="hold" evtFilter="cancelBubble" nodeType="interactiveSeq">
                <p:stCondLst>
                  <p:cond evt="onClick" delay="0">
                    <p:tgtEl>
                      <p:spTgt spid="77"/>
                    </p:tgtEl>
                  </p:cond>
                </p:stCondLst>
                <p:endSync evt="end" delay="0">
                  <p:rtn val="all"/>
                </p:endSync>
                <p:childTnLst>
                  <p:par>
                    <p:cTn id="189" fill="hold">
                      <p:stCondLst>
                        <p:cond delay="0"/>
                      </p:stCondLst>
                      <p:childTnLst>
                        <p:par>
                          <p:cTn id="190" fill="hold">
                            <p:stCondLst>
                              <p:cond delay="0"/>
                            </p:stCondLst>
                            <p:childTnLst>
                              <p:par>
                                <p:cTn id="191" presetID="1" presetClass="exit" presetSubtype="0" fill="hold" nodeType="withEffect">
                                  <p:stCondLst>
                                    <p:cond delay="0"/>
                                  </p:stCondLst>
                                  <p:childTnLst>
                                    <p:set>
                                      <p:cBhvr>
                                        <p:cTn id="192" dur="1" fill="hold">
                                          <p:stCondLst>
                                            <p:cond delay="0"/>
                                          </p:stCondLst>
                                        </p:cTn>
                                        <p:tgtEl>
                                          <p:spTgt spid="96"/>
                                        </p:tgtEl>
                                        <p:attrNameLst>
                                          <p:attrName>style.visibility</p:attrName>
                                        </p:attrNameLst>
                                      </p:cBhvr>
                                      <p:to>
                                        <p:strVal val="hidden"/>
                                      </p:to>
                                    </p:set>
                                  </p:childTnLst>
                                </p:cTn>
                              </p:par>
                              <p:par>
                                <p:cTn id="193" presetID="1" presetClass="exit" presetSubtype="0" fill="hold" grpId="4" nodeType="withEffect">
                                  <p:stCondLst>
                                    <p:cond delay="0"/>
                                  </p:stCondLst>
                                  <p:childTnLst>
                                    <p:set>
                                      <p:cBhvr>
                                        <p:cTn id="194" dur="1" fill="hold">
                                          <p:stCondLst>
                                            <p:cond delay="0"/>
                                          </p:stCondLst>
                                        </p:cTn>
                                        <p:tgtEl>
                                          <p:spTgt spid="101"/>
                                        </p:tgtEl>
                                        <p:attrNameLst>
                                          <p:attrName>style.visibility</p:attrName>
                                        </p:attrNameLst>
                                      </p:cBhvr>
                                      <p:to>
                                        <p:strVal val="hidden"/>
                                      </p:to>
                                    </p:set>
                                  </p:childTnLst>
                                </p:cTn>
                              </p:par>
                              <p:par>
                                <p:cTn id="195" presetID="22" presetClass="entr" presetSubtype="1" fill="hold" nodeType="withEffect">
                                  <p:stCondLst>
                                    <p:cond delay="0"/>
                                  </p:stCondLst>
                                  <p:childTnLst>
                                    <p:set>
                                      <p:cBhvr>
                                        <p:cTn id="196" dur="1" fill="hold">
                                          <p:stCondLst>
                                            <p:cond delay="0"/>
                                          </p:stCondLst>
                                        </p:cTn>
                                        <p:tgtEl>
                                          <p:spTgt spid="75"/>
                                        </p:tgtEl>
                                        <p:attrNameLst>
                                          <p:attrName>style.visibility</p:attrName>
                                        </p:attrNameLst>
                                      </p:cBhvr>
                                      <p:to>
                                        <p:strVal val="visible"/>
                                      </p:to>
                                    </p:set>
                                    <p:animEffect transition="in" filter="wipe(up)">
                                      <p:cBhvr>
                                        <p:cTn id="197" dur="500"/>
                                        <p:tgtEl>
                                          <p:spTgt spid="75"/>
                                        </p:tgtEl>
                                      </p:cBhvr>
                                    </p:animEffect>
                                  </p:childTnLst>
                                </p:cTn>
                              </p:par>
                            </p:childTnLst>
                          </p:cTn>
                        </p:par>
                        <p:par>
                          <p:cTn id="198" fill="hold">
                            <p:stCondLst>
                              <p:cond delay="500"/>
                            </p:stCondLst>
                            <p:childTnLst>
                              <p:par>
                                <p:cTn id="199" presetID="63" presetClass="path" presetSubtype="0" accel="50000" decel="50000" fill="hold" nodeType="afterEffect">
                                  <p:stCondLst>
                                    <p:cond delay="0"/>
                                  </p:stCondLst>
                                  <p:childTnLst>
                                    <p:animMotion origin="layout" path="M -0.13264 -0.00023 L 0.00034 0.00023 " pathEditMode="relative" rAng="0" ptsTypes="AA">
                                      <p:cBhvr>
                                        <p:cTn id="200" dur="2000" fill="hold"/>
                                        <p:tgtEl>
                                          <p:spTgt spid="151"/>
                                        </p:tgtEl>
                                        <p:attrNameLst>
                                          <p:attrName>ppt_x</p:attrName>
                                          <p:attrName>ppt_y</p:attrName>
                                        </p:attrNameLst>
                                      </p:cBhvr>
                                      <p:rCtr x="6649" y="23"/>
                                    </p:animMotion>
                                  </p:childTnLst>
                                </p:cTn>
                              </p:par>
                              <p:par>
                                <p:cTn id="201" presetID="1" presetClass="exit" presetSubtype="0" fill="hold" grpId="3" nodeType="withEffect">
                                  <p:stCondLst>
                                    <p:cond delay="250"/>
                                  </p:stCondLst>
                                  <p:childTnLst>
                                    <p:set>
                                      <p:cBhvr>
                                        <p:cTn id="202" dur="1" fill="hold">
                                          <p:stCondLst>
                                            <p:cond delay="0"/>
                                          </p:stCondLst>
                                        </p:cTn>
                                        <p:tgtEl>
                                          <p:spTgt spid="171"/>
                                        </p:tgtEl>
                                        <p:attrNameLst>
                                          <p:attrName>style.visibility</p:attrName>
                                        </p:attrNameLst>
                                      </p:cBhvr>
                                      <p:to>
                                        <p:strVal val="hidden"/>
                                      </p:to>
                                    </p:set>
                                  </p:childTnLst>
                                </p:cTn>
                              </p:par>
                              <p:par>
                                <p:cTn id="203" presetID="22" presetClass="entr" presetSubtype="1" fill="hold" grpId="1" nodeType="withEffect">
                                  <p:stCondLst>
                                    <p:cond delay="1750"/>
                                  </p:stCondLst>
                                  <p:childTnLst>
                                    <p:set>
                                      <p:cBhvr>
                                        <p:cTn id="204" dur="1" fill="hold">
                                          <p:stCondLst>
                                            <p:cond delay="0"/>
                                          </p:stCondLst>
                                        </p:cTn>
                                        <p:tgtEl>
                                          <p:spTgt spid="162"/>
                                        </p:tgtEl>
                                        <p:attrNameLst>
                                          <p:attrName>style.visibility</p:attrName>
                                        </p:attrNameLst>
                                      </p:cBhvr>
                                      <p:to>
                                        <p:strVal val="visible"/>
                                      </p:to>
                                    </p:set>
                                    <p:animEffect transition="in" filter="wipe(up)">
                                      <p:cBhvr>
                                        <p:cTn id="205" dur="500"/>
                                        <p:tgtEl>
                                          <p:spTgt spid="162"/>
                                        </p:tgtEl>
                                      </p:cBhvr>
                                    </p:animEffect>
                                  </p:childTnLst>
                                </p:cTn>
                              </p:par>
                              <p:par>
                                <p:cTn id="206" presetID="1" presetClass="exit" presetSubtype="0" fill="hold" grpId="1" nodeType="withEffect">
                                  <p:stCondLst>
                                    <p:cond delay="0"/>
                                  </p:stCondLst>
                                  <p:childTnLst>
                                    <p:set>
                                      <p:cBhvr>
                                        <p:cTn id="207" dur="1" fill="hold">
                                          <p:stCondLst>
                                            <p:cond delay="0"/>
                                          </p:stCondLst>
                                        </p:cTn>
                                        <p:tgtEl>
                                          <p:spTgt spid="77"/>
                                        </p:tgtEl>
                                        <p:attrNameLst>
                                          <p:attrName>style.visibility</p:attrName>
                                        </p:attrNameLst>
                                      </p:cBhvr>
                                      <p:to>
                                        <p:strVal val="hidden"/>
                                      </p:to>
                                    </p:set>
                                  </p:childTnLst>
                                </p:cTn>
                              </p:par>
                              <p:par>
                                <p:cTn id="208" presetID="1" presetClass="exit" presetSubtype="0" fill="hold" grpId="0" nodeType="withEffect">
                                  <p:stCondLst>
                                    <p:cond delay="0"/>
                                  </p:stCondLst>
                                  <p:childTnLst>
                                    <p:set>
                                      <p:cBhvr>
                                        <p:cTn id="209" dur="1" fill="hold">
                                          <p:stCondLst>
                                            <p:cond delay="0"/>
                                          </p:stCondLst>
                                        </p:cTn>
                                        <p:tgtEl>
                                          <p:spTgt spid="132"/>
                                        </p:tgtEl>
                                        <p:attrNameLst>
                                          <p:attrName>style.visibility</p:attrName>
                                        </p:attrNameLst>
                                      </p:cBhvr>
                                      <p:to>
                                        <p:strVal val="hidden"/>
                                      </p:to>
                                    </p:set>
                                  </p:childTnLst>
                                </p:cTn>
                              </p:par>
                              <p:par>
                                <p:cTn id="210" presetID="1" presetClass="exit" presetSubtype="0" fill="hold" grpId="2" nodeType="withEffect">
                                  <p:stCondLst>
                                    <p:cond delay="1500"/>
                                  </p:stCondLst>
                                  <p:childTnLst>
                                    <p:set>
                                      <p:cBhvr>
                                        <p:cTn id="211" dur="1" fill="hold">
                                          <p:stCondLst>
                                            <p:cond delay="0"/>
                                          </p:stCondLst>
                                        </p:cTn>
                                        <p:tgtEl>
                                          <p:spTgt spid="127"/>
                                        </p:tgtEl>
                                        <p:attrNameLst>
                                          <p:attrName>style.visibility</p:attrName>
                                        </p:attrNameLst>
                                      </p:cBhvr>
                                      <p:to>
                                        <p:strVal val="hidden"/>
                                      </p:to>
                                    </p:set>
                                  </p:childTnLst>
                                </p:cTn>
                              </p:par>
                              <p:par>
                                <p:cTn id="212" presetID="22" presetClass="entr" presetSubtype="1" fill="hold" grpId="1" nodeType="withEffect">
                                  <p:stCondLst>
                                    <p:cond delay="2000"/>
                                  </p:stCondLst>
                                  <p:childTnLst>
                                    <p:set>
                                      <p:cBhvr>
                                        <p:cTn id="213" dur="1" fill="hold">
                                          <p:stCondLst>
                                            <p:cond delay="0"/>
                                          </p:stCondLst>
                                        </p:cTn>
                                        <p:tgtEl>
                                          <p:spTgt spid="130"/>
                                        </p:tgtEl>
                                        <p:attrNameLst>
                                          <p:attrName>style.visibility</p:attrName>
                                        </p:attrNameLst>
                                      </p:cBhvr>
                                      <p:to>
                                        <p:strVal val="visible"/>
                                      </p:to>
                                    </p:set>
                                    <p:animEffect transition="in" filter="wipe(up)">
                                      <p:cBhvr>
                                        <p:cTn id="214" dur="500"/>
                                        <p:tgtEl>
                                          <p:spTgt spid="130"/>
                                        </p:tgtEl>
                                      </p:cBhvr>
                                    </p:animEffect>
                                  </p:childTnLst>
                                </p:cTn>
                              </p:par>
                              <p:par>
                                <p:cTn id="215" presetID="1" presetClass="entr" presetSubtype="0" fill="hold" grpId="0" nodeType="withEffect">
                                  <p:stCondLst>
                                    <p:cond delay="2250"/>
                                  </p:stCondLst>
                                  <p:childTnLst>
                                    <p:set>
                                      <p:cBhvr>
                                        <p:cTn id="216" dur="1" fill="hold">
                                          <p:stCondLst>
                                            <p:cond delay="499"/>
                                          </p:stCondLst>
                                        </p:cTn>
                                        <p:tgtEl>
                                          <p:spTgt spid="131"/>
                                        </p:tgtEl>
                                        <p:attrNameLst>
                                          <p:attrName>style.visibility</p:attrName>
                                        </p:attrNameLst>
                                      </p:cBhvr>
                                      <p:to>
                                        <p:strVal val="visible"/>
                                      </p:to>
                                    </p:set>
                                  </p:childTnLst>
                                </p:cTn>
                              </p:par>
                              <p:par>
                                <p:cTn id="217" presetID="22" presetClass="entr" presetSubtype="4" fill="hold" grpId="0" nodeType="withEffect">
                                  <p:stCondLst>
                                    <p:cond delay="2500"/>
                                  </p:stCondLst>
                                  <p:childTnLst>
                                    <p:set>
                                      <p:cBhvr>
                                        <p:cTn id="218" dur="1" fill="hold">
                                          <p:stCondLst>
                                            <p:cond delay="0"/>
                                          </p:stCondLst>
                                        </p:cTn>
                                        <p:tgtEl>
                                          <p:spTgt spid="126"/>
                                        </p:tgtEl>
                                        <p:attrNameLst>
                                          <p:attrName>style.visibility</p:attrName>
                                        </p:attrNameLst>
                                      </p:cBhvr>
                                      <p:to>
                                        <p:strVal val="visible"/>
                                      </p:to>
                                    </p:set>
                                    <p:animEffect transition="in" filter="wipe(down)">
                                      <p:cBhvr>
                                        <p:cTn id="219" dur="500"/>
                                        <p:tgtEl>
                                          <p:spTgt spid="126"/>
                                        </p:tgtEl>
                                      </p:cBhvr>
                                    </p:animEffect>
                                  </p:childTnLst>
                                </p:cTn>
                              </p:par>
                              <p:par>
                                <p:cTn id="220" presetID="22" presetClass="entr" presetSubtype="4" fill="hold" grpId="1" nodeType="withEffect">
                                  <p:stCondLst>
                                    <p:cond delay="2750"/>
                                  </p:stCondLst>
                                  <p:childTnLst>
                                    <p:set>
                                      <p:cBhvr>
                                        <p:cTn id="221" dur="1" fill="hold">
                                          <p:stCondLst>
                                            <p:cond delay="0"/>
                                          </p:stCondLst>
                                        </p:cTn>
                                        <p:tgtEl>
                                          <p:spTgt spid="169"/>
                                        </p:tgtEl>
                                        <p:attrNameLst>
                                          <p:attrName>style.visibility</p:attrName>
                                        </p:attrNameLst>
                                      </p:cBhvr>
                                      <p:to>
                                        <p:strVal val="visible"/>
                                      </p:to>
                                    </p:set>
                                    <p:animEffect transition="in" filter="wipe(down)">
                                      <p:cBhvr>
                                        <p:cTn id="222" dur="500"/>
                                        <p:tgtEl>
                                          <p:spTgt spid="169"/>
                                        </p:tgtEl>
                                      </p:cBhvr>
                                    </p:animEffect>
                                  </p:childTnLst>
                                </p:cTn>
                              </p:par>
                              <p:par>
                                <p:cTn id="223" presetID="22" presetClass="entr" presetSubtype="4" fill="hold" grpId="1" nodeType="withEffect">
                                  <p:stCondLst>
                                    <p:cond delay="3000"/>
                                  </p:stCondLst>
                                  <p:childTnLst>
                                    <p:set>
                                      <p:cBhvr>
                                        <p:cTn id="224" dur="1" fill="hold">
                                          <p:stCondLst>
                                            <p:cond delay="0"/>
                                          </p:stCondLst>
                                        </p:cTn>
                                        <p:tgtEl>
                                          <p:spTgt spid="137"/>
                                        </p:tgtEl>
                                        <p:attrNameLst>
                                          <p:attrName>style.visibility</p:attrName>
                                        </p:attrNameLst>
                                      </p:cBhvr>
                                      <p:to>
                                        <p:strVal val="visible"/>
                                      </p:to>
                                    </p:set>
                                    <p:animEffect transition="in" filter="wipe(down)">
                                      <p:cBhvr>
                                        <p:cTn id="225" dur="250"/>
                                        <p:tgtEl>
                                          <p:spTgt spid="137"/>
                                        </p:tgtEl>
                                      </p:cBhvr>
                                    </p:animEffect>
                                  </p:childTnLst>
                                </p:cTn>
                              </p:par>
                              <p:par>
                                <p:cTn id="226" presetID="22" presetClass="entr" presetSubtype="4" fill="hold" grpId="0" nodeType="withEffect">
                                  <p:stCondLst>
                                    <p:cond delay="3000"/>
                                  </p:stCondLst>
                                  <p:childTnLst>
                                    <p:set>
                                      <p:cBhvr>
                                        <p:cTn id="227" dur="1" fill="hold">
                                          <p:stCondLst>
                                            <p:cond delay="0"/>
                                          </p:stCondLst>
                                        </p:cTn>
                                        <p:tgtEl>
                                          <p:spTgt spid="100"/>
                                        </p:tgtEl>
                                        <p:attrNameLst>
                                          <p:attrName>style.visibility</p:attrName>
                                        </p:attrNameLst>
                                      </p:cBhvr>
                                      <p:to>
                                        <p:strVal val="visible"/>
                                      </p:to>
                                    </p:set>
                                    <p:animEffect transition="in" filter="wipe(down)">
                                      <p:cBhvr>
                                        <p:cTn id="228" dur="500"/>
                                        <p:tgtEl>
                                          <p:spTgt spid="100"/>
                                        </p:tgtEl>
                                      </p:cBhvr>
                                    </p:animEffect>
                                  </p:childTnLst>
                                </p:cTn>
                              </p:par>
                              <p:par>
                                <p:cTn id="229" presetID="22" presetClass="entr" presetSubtype="8" fill="hold" grpId="1" nodeType="withEffect">
                                  <p:stCondLst>
                                    <p:cond delay="2000"/>
                                  </p:stCondLst>
                                  <p:childTnLst>
                                    <p:set>
                                      <p:cBhvr>
                                        <p:cTn id="230" dur="1" fill="hold">
                                          <p:stCondLst>
                                            <p:cond delay="0"/>
                                          </p:stCondLst>
                                        </p:cTn>
                                        <p:tgtEl>
                                          <p:spTgt spid="92"/>
                                        </p:tgtEl>
                                        <p:attrNameLst>
                                          <p:attrName>style.visibility</p:attrName>
                                        </p:attrNameLst>
                                      </p:cBhvr>
                                      <p:to>
                                        <p:strVal val="visible"/>
                                      </p:to>
                                    </p:set>
                                    <p:animEffect transition="in" filter="wipe(left)">
                                      <p:cBhvr>
                                        <p:cTn id="231" dur="2000"/>
                                        <p:tgtEl>
                                          <p:spTgt spid="92"/>
                                        </p:tgtEl>
                                      </p:cBhvr>
                                    </p:animEffect>
                                  </p:childTnLst>
                                </p:cTn>
                              </p:par>
                              <p:par>
                                <p:cTn id="232" presetID="22" presetClass="exit" presetSubtype="8" fill="hold" grpId="1" nodeType="withEffect">
                                  <p:stCondLst>
                                    <p:cond delay="2000"/>
                                  </p:stCondLst>
                                  <p:childTnLst>
                                    <p:animEffect transition="out" filter="wipe(left)">
                                      <p:cBhvr>
                                        <p:cTn id="233" dur="2000"/>
                                        <p:tgtEl>
                                          <p:spTgt spid="131"/>
                                        </p:tgtEl>
                                      </p:cBhvr>
                                    </p:animEffect>
                                    <p:set>
                                      <p:cBhvr>
                                        <p:cTn id="234" dur="1" fill="hold">
                                          <p:stCondLst>
                                            <p:cond delay="1999"/>
                                          </p:stCondLst>
                                        </p:cTn>
                                        <p:tgtEl>
                                          <p:spTgt spid="131"/>
                                        </p:tgtEl>
                                        <p:attrNameLst>
                                          <p:attrName>style.visibility</p:attrName>
                                        </p:attrNameLst>
                                      </p:cBhvr>
                                      <p:to>
                                        <p:strVal val="hidden"/>
                                      </p:to>
                                    </p:set>
                                  </p:childTnLst>
                                </p:cTn>
                              </p:par>
                              <p:par>
                                <p:cTn id="235" presetID="63" presetClass="path" presetSubtype="0" accel="50000" decel="50000" fill="hold" nodeType="withEffect">
                                  <p:stCondLst>
                                    <p:cond delay="2000"/>
                                  </p:stCondLst>
                                  <p:childTnLst>
                                    <p:animMotion origin="layout" path="M -0.20539 4.07407E-6 L 3.61111E-6 4.07407E-6 " pathEditMode="relative" rAng="0" ptsTypes="AA">
                                      <p:cBhvr>
                                        <p:cTn id="236" dur="2000" fill="hold"/>
                                        <p:tgtEl>
                                          <p:spTgt spid="113"/>
                                        </p:tgtEl>
                                        <p:attrNameLst>
                                          <p:attrName>ppt_x</p:attrName>
                                          <p:attrName>ppt_y</p:attrName>
                                        </p:attrNameLst>
                                      </p:cBhvr>
                                      <p:rCtr x="10260" y="0"/>
                                    </p:animMotion>
                                  </p:childTnLst>
                                </p:cTn>
                              </p:par>
                            </p:childTnLst>
                          </p:cTn>
                        </p:par>
                        <p:par>
                          <p:cTn id="237" fill="hold">
                            <p:stCondLst>
                              <p:cond delay="4500"/>
                            </p:stCondLst>
                            <p:childTnLst>
                              <p:par>
                                <p:cTn id="238" presetID="22" presetClass="exit" presetSubtype="4" fill="hold" grpId="1" nodeType="afterEffect">
                                  <p:stCondLst>
                                    <p:cond delay="0"/>
                                  </p:stCondLst>
                                  <p:childTnLst>
                                    <p:animEffect transition="out" filter="wipe(down)">
                                      <p:cBhvr>
                                        <p:cTn id="239" dur="750"/>
                                        <p:tgtEl>
                                          <p:spTgt spid="126"/>
                                        </p:tgtEl>
                                      </p:cBhvr>
                                    </p:animEffect>
                                    <p:set>
                                      <p:cBhvr>
                                        <p:cTn id="240" dur="1" fill="hold">
                                          <p:stCondLst>
                                            <p:cond delay="749"/>
                                          </p:stCondLst>
                                        </p:cTn>
                                        <p:tgtEl>
                                          <p:spTgt spid="126"/>
                                        </p:tgtEl>
                                        <p:attrNameLst>
                                          <p:attrName>style.visibility</p:attrName>
                                        </p:attrNameLst>
                                      </p:cBhvr>
                                      <p:to>
                                        <p:strVal val="hidden"/>
                                      </p:to>
                                    </p:set>
                                  </p:childTnLst>
                                </p:cTn>
                              </p:par>
                              <p:par>
                                <p:cTn id="241" presetID="22" presetClass="exit" presetSubtype="4" fill="hold" grpId="2" nodeType="withEffect">
                                  <p:stCondLst>
                                    <p:cond delay="500"/>
                                  </p:stCondLst>
                                  <p:childTnLst>
                                    <p:animEffect transition="out" filter="wipe(down)">
                                      <p:cBhvr>
                                        <p:cTn id="242" dur="500"/>
                                        <p:tgtEl>
                                          <p:spTgt spid="169"/>
                                        </p:tgtEl>
                                      </p:cBhvr>
                                    </p:animEffect>
                                    <p:set>
                                      <p:cBhvr>
                                        <p:cTn id="243" dur="1" fill="hold">
                                          <p:stCondLst>
                                            <p:cond delay="499"/>
                                          </p:stCondLst>
                                        </p:cTn>
                                        <p:tgtEl>
                                          <p:spTgt spid="169"/>
                                        </p:tgtEl>
                                        <p:attrNameLst>
                                          <p:attrName>style.visibility</p:attrName>
                                        </p:attrNameLst>
                                      </p:cBhvr>
                                      <p:to>
                                        <p:strVal val="hidden"/>
                                      </p:to>
                                    </p:set>
                                  </p:childTnLst>
                                </p:cTn>
                              </p:par>
                              <p:par>
                                <p:cTn id="244" presetID="22" presetClass="exit" presetSubtype="4" fill="hold" grpId="0" nodeType="withEffect">
                                  <p:stCondLst>
                                    <p:cond delay="1000"/>
                                  </p:stCondLst>
                                  <p:childTnLst>
                                    <p:animEffect transition="out" filter="wipe(down)">
                                      <p:cBhvr>
                                        <p:cTn id="245" dur="250"/>
                                        <p:tgtEl>
                                          <p:spTgt spid="137"/>
                                        </p:tgtEl>
                                      </p:cBhvr>
                                    </p:animEffect>
                                    <p:set>
                                      <p:cBhvr>
                                        <p:cTn id="246" dur="1" fill="hold">
                                          <p:stCondLst>
                                            <p:cond delay="249"/>
                                          </p:stCondLst>
                                        </p:cTn>
                                        <p:tgtEl>
                                          <p:spTgt spid="137"/>
                                        </p:tgtEl>
                                        <p:attrNameLst>
                                          <p:attrName>style.visibility</p:attrName>
                                        </p:attrNameLst>
                                      </p:cBhvr>
                                      <p:to>
                                        <p:strVal val="hidden"/>
                                      </p:to>
                                    </p:set>
                                  </p:childTnLst>
                                </p:cTn>
                              </p:par>
                              <p:par>
                                <p:cTn id="247" presetID="1" presetClass="exit" presetSubtype="0" fill="hold" grpId="1" nodeType="withEffect">
                                  <p:stCondLst>
                                    <p:cond delay="1000"/>
                                  </p:stCondLst>
                                  <p:childTnLst>
                                    <p:set>
                                      <p:cBhvr>
                                        <p:cTn id="248" dur="1" fill="hold">
                                          <p:stCondLst>
                                            <p:cond delay="0"/>
                                          </p:stCondLst>
                                        </p:cTn>
                                        <p:tgtEl>
                                          <p:spTgt spid="100"/>
                                        </p:tgtEl>
                                        <p:attrNameLst>
                                          <p:attrName>style.visibility</p:attrName>
                                        </p:attrNameLst>
                                      </p:cBhvr>
                                      <p:to>
                                        <p:strVal val="hidden"/>
                                      </p:to>
                                    </p:set>
                                  </p:childTnLst>
                                </p:cTn>
                              </p:par>
                            </p:childTnLst>
                          </p:cTn>
                        </p:par>
                        <p:par>
                          <p:cTn id="249" fill="hold">
                            <p:stCondLst>
                              <p:cond delay="5750"/>
                            </p:stCondLst>
                            <p:childTnLst>
                              <p:par>
                                <p:cTn id="250" presetID="1" presetClass="entr" presetSubtype="0" fill="hold" grpId="2" nodeType="afterEffect">
                                  <p:stCondLst>
                                    <p:cond delay="0"/>
                                  </p:stCondLst>
                                  <p:childTnLst>
                                    <p:set>
                                      <p:cBhvr>
                                        <p:cTn id="251" dur="1" fill="hold">
                                          <p:stCondLst>
                                            <p:cond delay="0"/>
                                          </p:stCondLst>
                                        </p:cTn>
                                        <p:tgtEl>
                                          <p:spTgt spid="95"/>
                                        </p:tgtEl>
                                        <p:attrNameLst>
                                          <p:attrName>style.visibility</p:attrName>
                                        </p:attrNameLst>
                                      </p:cBhvr>
                                      <p:to>
                                        <p:strVal val="visible"/>
                                      </p:to>
                                    </p:set>
                                  </p:childTnLst>
                                </p:cTn>
                              </p:par>
                              <p:par>
                                <p:cTn id="252" presetID="1" presetClass="entr" presetSubtype="0" fill="hold" grpId="5" nodeType="withEffect">
                                  <p:stCondLst>
                                    <p:cond delay="0"/>
                                  </p:stCondLst>
                                  <p:childTnLst>
                                    <p:set>
                                      <p:cBhvr>
                                        <p:cTn id="253" dur="1" fill="hold">
                                          <p:stCondLst>
                                            <p:cond delay="0"/>
                                          </p:stCondLst>
                                        </p:cTn>
                                        <p:tgtEl>
                                          <p:spTgt spid="101"/>
                                        </p:tgtEl>
                                        <p:attrNameLst>
                                          <p:attrName>style.visibility</p:attrName>
                                        </p:attrNameLst>
                                      </p:cBhvr>
                                      <p:to>
                                        <p:strVal val="visible"/>
                                      </p:to>
                                    </p:set>
                                  </p:childTnLst>
                                </p:cTn>
                              </p:par>
                            </p:childTnLst>
                          </p:cTn>
                        </p:par>
                      </p:childTnLst>
                    </p:cTn>
                  </p:par>
                </p:childTnLst>
              </p:cTn>
              <p:nextCondLst>
                <p:cond evt="onClick" delay="0">
                  <p:tgtEl>
                    <p:spTgt spid="77"/>
                  </p:tgtEl>
                </p:cond>
              </p:nextCondLst>
            </p:seq>
          </p:childTnLst>
        </p:cTn>
      </p:par>
    </p:tnLst>
    <p:bldLst>
      <p:bldP spid="132" grpId="0" animBg="1"/>
      <p:bldP spid="132" grpId="1" animBg="1"/>
      <p:bldP spid="131" grpId="0" animBg="1"/>
      <p:bldP spid="131" grpId="1" animBg="1"/>
      <p:bldP spid="91" grpId="0" animBg="1"/>
      <p:bldP spid="91" grpId="1" animBg="1"/>
      <p:bldP spid="92" grpId="0" animBg="1"/>
      <p:bldP spid="92" grpId="1" animBg="1"/>
      <p:bldP spid="92" grpId="2" animBg="1"/>
      <p:bldP spid="92" grpId="3" animBg="1"/>
      <p:bldP spid="125" grpId="0" animBg="1"/>
      <p:bldP spid="125" grpId="1" animBg="1"/>
      <p:bldP spid="38" grpId="0"/>
      <p:bldP spid="93" grpId="0"/>
      <p:bldP spid="93" grpId="1"/>
      <p:bldP spid="40" grpId="1" animBg="1"/>
      <p:bldP spid="40" grpId="2" animBg="1"/>
      <p:bldP spid="97" grpId="0" animBg="1"/>
      <p:bldP spid="97" grpId="1" animBg="1"/>
      <p:bldP spid="130" grpId="0" animBg="1"/>
      <p:bldP spid="130" grpId="1" animBg="1"/>
      <p:bldP spid="130" grpId="2" animBg="1"/>
      <p:bldP spid="130" grpId="3" animBg="1"/>
      <p:bldP spid="136" grpId="0" animBg="1"/>
      <p:bldP spid="136" grpId="1" animBg="1"/>
      <p:bldP spid="136" grpId="2" animBg="1"/>
      <p:bldP spid="137" grpId="0" animBg="1"/>
      <p:bldP spid="137" grpId="1" animBg="1"/>
      <p:bldP spid="137" grpId="2" animBg="1"/>
      <p:bldP spid="127" grpId="0" animBg="1"/>
      <p:bldP spid="127" grpId="1" animBg="1"/>
      <p:bldP spid="127" grpId="2" animBg="1"/>
      <p:bldP spid="126" grpId="0" animBg="1"/>
      <p:bldP spid="126" grpId="1" animBg="1"/>
      <p:bldP spid="162" grpId="0" animBg="1"/>
      <p:bldP spid="162" grpId="1" animBg="1"/>
      <p:bldP spid="162" grpId="2" animBg="1"/>
      <p:bldP spid="162" grpId="3" animBg="1"/>
      <p:bldP spid="169" grpId="0" animBg="1"/>
      <p:bldP spid="169" grpId="1" animBg="1"/>
      <p:bldP spid="169" grpId="2" animBg="1"/>
      <p:bldP spid="170" grpId="0" animBg="1"/>
      <p:bldP spid="170" grpId="1" animBg="1"/>
      <p:bldP spid="170" grpId="2" animBg="1"/>
      <p:bldP spid="170" grpId="3" animBg="1"/>
      <p:bldP spid="171" grpId="0" animBg="1"/>
      <p:bldP spid="171" grpId="1" animBg="1"/>
      <p:bldP spid="171" grpId="2" animBg="1"/>
      <p:bldP spid="171" grpId="3" animBg="1"/>
      <p:bldP spid="94" grpId="0"/>
      <p:bldP spid="94" grpId="1"/>
      <p:bldP spid="100" grpId="0"/>
      <p:bldP spid="100" grpId="1"/>
      <p:bldP spid="100" grpId="2"/>
      <p:bldP spid="101" grpId="0"/>
      <p:bldP spid="101" grpId="1"/>
      <p:bldP spid="101" grpId="2"/>
      <p:bldP spid="101" grpId="3"/>
      <p:bldP spid="101" grpId="4"/>
      <p:bldP spid="101" grpId="5"/>
      <p:bldP spid="102" grpId="2"/>
      <p:bldP spid="102" grpId="7"/>
      <p:bldP spid="102" grpId="8"/>
      <p:bldP spid="77" grpId="0" animBg="1"/>
      <p:bldP spid="77" grpId="1" animBg="1"/>
      <p:bldP spid="95" grpId="0" animBg="1"/>
      <p:bldP spid="95" grpId="1" animBg="1"/>
      <p:bldP spid="95"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Rectangle 111"/>
          <p:cNvSpPr/>
          <p:nvPr/>
        </p:nvSpPr>
        <p:spPr>
          <a:xfrm>
            <a:off x="6459569" y="4478801"/>
            <a:ext cx="2641654" cy="923330"/>
          </a:xfrm>
          <a:prstGeom prst="rect">
            <a:avLst/>
          </a:prstGeom>
        </p:spPr>
        <p:txBody>
          <a:bodyPr wrap="square">
            <a:spAutoFit/>
          </a:bodyPr>
          <a:lstStyle/>
          <a:p>
            <a:r>
              <a:rPr lang="fr-FR" b="1" dirty="0"/>
              <a:t>Cliquez </a:t>
            </a:r>
            <a:r>
              <a:rPr lang="fr-FR" b="1" dirty="0" smtClean="0"/>
              <a:t>sur la tige du vérin… </a:t>
            </a:r>
          </a:p>
          <a:p>
            <a:r>
              <a:rPr lang="fr-FR" b="1" dirty="0" smtClean="0"/>
              <a:t>elle est libre !</a:t>
            </a:r>
            <a:endParaRPr lang="fr-FR" b="1" dirty="0"/>
          </a:p>
        </p:txBody>
      </p:sp>
      <p:sp>
        <p:nvSpPr>
          <p:cNvPr id="132" name="Rectangle 131"/>
          <p:cNvSpPr/>
          <p:nvPr/>
        </p:nvSpPr>
        <p:spPr>
          <a:xfrm>
            <a:off x="4167439" y="5517232"/>
            <a:ext cx="2037232" cy="103517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92" name="Rectangle 91"/>
          <p:cNvSpPr/>
          <p:nvPr/>
        </p:nvSpPr>
        <p:spPr>
          <a:xfrm>
            <a:off x="3637809" y="5517232"/>
            <a:ext cx="2037232" cy="103517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31" name="Rectangle 130"/>
          <p:cNvSpPr/>
          <p:nvPr/>
        </p:nvSpPr>
        <p:spPr>
          <a:xfrm>
            <a:off x="4167439" y="5517232"/>
            <a:ext cx="2037232" cy="1035177"/>
          </a:xfrm>
          <a:prstGeom prst="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91" name="Rectangle 90"/>
          <p:cNvSpPr/>
          <p:nvPr/>
        </p:nvSpPr>
        <p:spPr>
          <a:xfrm>
            <a:off x="3637809" y="5517232"/>
            <a:ext cx="2037232" cy="1035177"/>
          </a:xfrm>
          <a:prstGeom prst="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143" name="Groupe 142"/>
          <p:cNvGrpSpPr/>
          <p:nvPr/>
        </p:nvGrpSpPr>
        <p:grpSpPr>
          <a:xfrm flipV="1">
            <a:off x="4941070" y="1077236"/>
            <a:ext cx="3885381" cy="1881385"/>
            <a:chOff x="4273807" y="3405159"/>
            <a:chExt cx="3279961" cy="1881385"/>
          </a:xfrm>
          <a:effectLst>
            <a:glow rad="101600">
              <a:schemeClr val="tx1">
                <a:lumMod val="85000"/>
                <a:alpha val="77000"/>
              </a:schemeClr>
            </a:glow>
          </a:effectLst>
        </p:grpSpPr>
        <p:grpSp>
          <p:nvGrpSpPr>
            <p:cNvPr id="144" name="Groupe 143"/>
            <p:cNvGrpSpPr/>
            <p:nvPr/>
          </p:nvGrpSpPr>
          <p:grpSpPr>
            <a:xfrm>
              <a:off x="4273807" y="3405159"/>
              <a:ext cx="3279961" cy="1881385"/>
              <a:chOff x="6578063" y="1366006"/>
              <a:chExt cx="3279961" cy="1881385"/>
            </a:xfrm>
            <a:effectLst/>
          </p:grpSpPr>
          <p:sp>
            <p:nvSpPr>
              <p:cNvPr id="146" name="Rectangle 145"/>
              <p:cNvSpPr/>
              <p:nvPr/>
            </p:nvSpPr>
            <p:spPr>
              <a:xfrm flipV="1">
                <a:off x="6578063" y="1656229"/>
                <a:ext cx="3279961" cy="1330269"/>
              </a:xfrm>
              <a:prstGeom prst="rect">
                <a:avLst/>
              </a:prstGeom>
              <a:gradFill flip="none" rotWithShape="1">
                <a:gsLst>
                  <a:gs pos="100000">
                    <a:schemeClr val="bg1">
                      <a:lumMod val="75000"/>
                      <a:lumOff val="25000"/>
                    </a:schemeClr>
                  </a:gs>
                  <a:gs pos="1667">
                    <a:schemeClr val="bg1">
                      <a:lumMod val="65000"/>
                      <a:lumOff val="35000"/>
                    </a:schemeClr>
                  </a:gs>
                  <a:gs pos="46000">
                    <a:schemeClr val="tx1">
                      <a:lumMod val="50000"/>
                    </a:schemeClr>
                  </a:gs>
                </a:gsLst>
                <a:lin ang="5400000" scaled="0"/>
                <a:tileRect/>
              </a:gradFill>
              <a:ln w="76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148" name="Rectangle 147"/>
              <p:cNvSpPr/>
              <p:nvPr/>
            </p:nvSpPr>
            <p:spPr>
              <a:xfrm flipV="1">
                <a:off x="7959798" y="1366006"/>
                <a:ext cx="212602"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Rectangle 148"/>
              <p:cNvSpPr/>
              <p:nvPr/>
            </p:nvSpPr>
            <p:spPr>
              <a:xfrm flipV="1">
                <a:off x="8330563" y="1366006"/>
                <a:ext cx="212601"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Rectangle 149"/>
              <p:cNvSpPr/>
              <p:nvPr/>
            </p:nvSpPr>
            <p:spPr>
              <a:xfrm flipV="1">
                <a:off x="8330563" y="2957168"/>
                <a:ext cx="212601"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5" name="Rectangle 144"/>
            <p:cNvSpPr/>
            <p:nvPr/>
          </p:nvSpPr>
          <p:spPr>
            <a:xfrm flipV="1">
              <a:off x="5655542" y="4989051"/>
              <a:ext cx="212601" cy="290223"/>
            </a:xfrm>
            <a:prstGeom prst="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5" name="Groupe 14"/>
          <p:cNvGrpSpPr/>
          <p:nvPr/>
        </p:nvGrpSpPr>
        <p:grpSpPr>
          <a:xfrm>
            <a:off x="5802300" y="1328202"/>
            <a:ext cx="2256778" cy="1368317"/>
            <a:chOff x="5276965" y="1328609"/>
            <a:chExt cx="2256778" cy="1368317"/>
          </a:xfrm>
        </p:grpSpPr>
        <p:grpSp>
          <p:nvGrpSpPr>
            <p:cNvPr id="14" name="Groupe 13"/>
            <p:cNvGrpSpPr/>
            <p:nvPr/>
          </p:nvGrpSpPr>
          <p:grpSpPr>
            <a:xfrm>
              <a:off x="5276965" y="1328609"/>
              <a:ext cx="2256778" cy="1368317"/>
              <a:chOff x="5121002" y="1268760"/>
              <a:chExt cx="2256778" cy="1368317"/>
            </a:xfrm>
          </p:grpSpPr>
          <p:grpSp>
            <p:nvGrpSpPr>
              <p:cNvPr id="13" name="Groupe 12"/>
              <p:cNvGrpSpPr/>
              <p:nvPr/>
            </p:nvGrpSpPr>
            <p:grpSpPr>
              <a:xfrm>
                <a:off x="5121002" y="1268760"/>
                <a:ext cx="2256778" cy="1368317"/>
                <a:chOff x="5121002" y="1340603"/>
                <a:chExt cx="2256778" cy="1368317"/>
              </a:xfrm>
            </p:grpSpPr>
            <p:grpSp>
              <p:nvGrpSpPr>
                <p:cNvPr id="11" name="Groupe 10"/>
                <p:cNvGrpSpPr/>
                <p:nvPr/>
              </p:nvGrpSpPr>
              <p:grpSpPr>
                <a:xfrm>
                  <a:off x="5121002" y="1340603"/>
                  <a:ext cx="2256778" cy="1368317"/>
                  <a:chOff x="6244650" y="1297691"/>
                  <a:chExt cx="2256778" cy="1368317"/>
                </a:xfrm>
              </p:grpSpPr>
              <p:sp>
                <p:nvSpPr>
                  <p:cNvPr id="152" name="Rectangle 151"/>
                  <p:cNvSpPr/>
                  <p:nvPr/>
                </p:nvSpPr>
                <p:spPr>
                  <a:xfrm flipV="1">
                    <a:off x="6244650" y="1359166"/>
                    <a:ext cx="2256778" cy="1226360"/>
                  </a:xfrm>
                  <a:prstGeom prst="rect">
                    <a:avLst/>
                  </a:prstGeom>
                  <a:gradFill>
                    <a:gsLst>
                      <a:gs pos="100000">
                        <a:schemeClr val="bg1"/>
                      </a:gs>
                      <a:gs pos="1667">
                        <a:schemeClr val="bg1"/>
                      </a:gs>
                      <a:gs pos="46000">
                        <a:schemeClr val="bg1">
                          <a:lumMod val="75000"/>
                          <a:lumOff val="25000"/>
                        </a:schemeClr>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94" name="Rectangle 22"/>
                  <p:cNvSpPr/>
                  <p:nvPr/>
                </p:nvSpPr>
                <p:spPr>
                  <a:xfrm rot="1284916" flipV="1">
                    <a:off x="6513051" y="1299219"/>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Rectangle 22"/>
                  <p:cNvSpPr/>
                  <p:nvPr/>
                </p:nvSpPr>
                <p:spPr>
                  <a:xfrm rot="20315084" flipH="1" flipV="1">
                    <a:off x="6502063" y="1297691"/>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Rectangle 11"/>
                <p:cNvSpPr/>
                <p:nvPr/>
              </p:nvSpPr>
              <p:spPr>
                <a:xfrm>
                  <a:off x="6683550" y="1402078"/>
                  <a:ext cx="162035" cy="1226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6" name="Rectangle 95"/>
              <p:cNvSpPr/>
              <p:nvPr/>
            </p:nvSpPr>
            <p:spPr>
              <a:xfrm>
                <a:off x="7134322" y="1325694"/>
                <a:ext cx="162035" cy="1226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6" name="Rectangle 75"/>
            <p:cNvSpPr/>
            <p:nvPr/>
          </p:nvSpPr>
          <p:spPr>
            <a:xfrm>
              <a:off x="6090937" y="1397098"/>
              <a:ext cx="162035" cy="1226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Rectangle 77"/>
            <p:cNvSpPr/>
            <p:nvPr/>
          </p:nvSpPr>
          <p:spPr>
            <a:xfrm>
              <a:off x="6534940" y="1381002"/>
              <a:ext cx="162035" cy="1226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79"/>
            <p:cNvSpPr/>
            <p:nvPr/>
          </p:nvSpPr>
          <p:spPr>
            <a:xfrm>
              <a:off x="6249158" y="1916832"/>
              <a:ext cx="285782" cy="2160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3" name="Groupe 102"/>
          <p:cNvGrpSpPr/>
          <p:nvPr/>
        </p:nvGrpSpPr>
        <p:grpSpPr>
          <a:xfrm>
            <a:off x="3637456" y="5085185"/>
            <a:ext cx="2607228" cy="1479922"/>
            <a:chOff x="999207" y="5122039"/>
            <a:chExt cx="2607228" cy="1475313"/>
          </a:xfrm>
        </p:grpSpPr>
        <p:sp>
          <p:nvSpPr>
            <p:cNvPr id="104" name="Rectangle 103"/>
            <p:cNvSpPr/>
            <p:nvPr/>
          </p:nvSpPr>
          <p:spPr>
            <a:xfrm>
              <a:off x="999207" y="5517698"/>
              <a:ext cx="2607228" cy="1079654"/>
            </a:xfrm>
            <a:prstGeom prst="rect">
              <a:avLst/>
            </a:prstGeom>
            <a:gradFill>
              <a:gsLst>
                <a:gs pos="0">
                  <a:schemeClr val="tx1">
                    <a:lumMod val="50000"/>
                    <a:alpha val="27000"/>
                  </a:schemeClr>
                </a:gs>
                <a:gs pos="50000">
                  <a:schemeClr val="bg1">
                    <a:lumMod val="50000"/>
                    <a:lumOff val="50000"/>
                    <a:alpha val="83000"/>
                  </a:schemeClr>
                </a:gs>
                <a:gs pos="100000">
                  <a:schemeClr val="bg1">
                    <a:lumMod val="75000"/>
                    <a:lumOff val="25000"/>
                    <a:alpha val="47000"/>
                  </a:schemeClr>
                </a:gs>
              </a:gsLst>
              <a:lin ang="5400000" scaled="0"/>
            </a:gradFill>
            <a:ln w="57150">
              <a:solidFill>
                <a:schemeClr val="bg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5" name="Rectangle 104"/>
            <p:cNvSpPr/>
            <p:nvPr/>
          </p:nvSpPr>
          <p:spPr>
            <a:xfrm>
              <a:off x="1056142" y="5122039"/>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6" name="Rectangle 105"/>
            <p:cNvSpPr/>
            <p:nvPr/>
          </p:nvSpPr>
          <p:spPr>
            <a:xfrm>
              <a:off x="3462113" y="5122039"/>
              <a:ext cx="96931"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5" name="Forme libre 124"/>
          <p:cNvSpPr/>
          <p:nvPr/>
        </p:nvSpPr>
        <p:spPr>
          <a:xfrm>
            <a:off x="6164701" y="2878667"/>
            <a:ext cx="964022" cy="2617085"/>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527 w 3383522"/>
              <a:gd name="connsiteY0" fmla="*/ 0 h 2376237"/>
              <a:gd name="connsiteX1" fmla="*/ 3324902 w 3383522"/>
              <a:gd name="connsiteY1" fmla="*/ 579020 h 2376237"/>
              <a:gd name="connsiteX2" fmla="*/ 2926857 w 3383522"/>
              <a:gd name="connsiteY2" fmla="*/ 849730 h 2376237"/>
              <a:gd name="connsiteX3" fmla="*/ 1663541 w 3383522"/>
              <a:gd name="connsiteY3" fmla="*/ 1172076 h 2376237"/>
              <a:gd name="connsiteX4" fmla="*/ 385186 w 3383522"/>
              <a:gd name="connsiteY4" fmla="*/ 1522496 h 2376237"/>
              <a:gd name="connsiteX5" fmla="*/ 176 w 3383522"/>
              <a:gd name="connsiteY5" fmla="*/ 2376237 h 2376237"/>
              <a:gd name="connsiteX0" fmla="*/ 3397200 w 3403131"/>
              <a:gd name="connsiteY0" fmla="*/ 0 h 2457200"/>
              <a:gd name="connsiteX1" fmla="*/ 3324902 w 3403131"/>
              <a:gd name="connsiteY1" fmla="*/ 659983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4661"/>
              <a:gd name="connsiteY0" fmla="*/ 0 h 2457200"/>
              <a:gd name="connsiteX1" fmla="*/ 3333127 w 3404661"/>
              <a:gd name="connsiteY1" fmla="*/ 667126 h 2457200"/>
              <a:gd name="connsiteX2" fmla="*/ 2926857 w 3404661"/>
              <a:gd name="connsiteY2" fmla="*/ 930693 h 2457200"/>
              <a:gd name="connsiteX3" fmla="*/ 1663541 w 3404661"/>
              <a:gd name="connsiteY3" fmla="*/ 1253039 h 2457200"/>
              <a:gd name="connsiteX4" fmla="*/ 385186 w 3404661"/>
              <a:gd name="connsiteY4" fmla="*/ 1603459 h 2457200"/>
              <a:gd name="connsiteX5" fmla="*/ 176 w 3404661"/>
              <a:gd name="connsiteY5" fmla="*/ 2457200 h 2457200"/>
              <a:gd name="connsiteX0" fmla="*/ 3397200 w 3403131"/>
              <a:gd name="connsiteY0" fmla="*/ 0 h 2457200"/>
              <a:gd name="connsiteX1" fmla="*/ 3324904 w 3403131"/>
              <a:gd name="connsiteY1" fmla="*/ 664745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5282"/>
              <a:gd name="connsiteY0" fmla="*/ 0 h 2457200"/>
              <a:gd name="connsiteX1" fmla="*/ 3335870 w 3405282"/>
              <a:gd name="connsiteY1" fmla="*/ 664745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5282" h="2457200">
                <a:moveTo>
                  <a:pt x="3397200" y="0"/>
                </a:moveTo>
                <a:cubicBezTo>
                  <a:pt x="3411905" y="279400"/>
                  <a:pt x="3414261" y="502487"/>
                  <a:pt x="3335870" y="657602"/>
                </a:cubicBezTo>
                <a:cubicBezTo>
                  <a:pt x="3257480" y="812718"/>
                  <a:pt x="3205579" y="831453"/>
                  <a:pt x="2926857" y="930693"/>
                </a:cubicBezTo>
                <a:cubicBezTo>
                  <a:pt x="2648135" y="1029933"/>
                  <a:pt x="2087153" y="1140911"/>
                  <a:pt x="1663541" y="1253039"/>
                </a:cubicBezTo>
                <a:cubicBezTo>
                  <a:pt x="1239929" y="1365167"/>
                  <a:pt x="633839" y="1478965"/>
                  <a:pt x="385186" y="1603459"/>
                </a:cubicBezTo>
                <a:cubicBezTo>
                  <a:pt x="136533" y="1727953"/>
                  <a:pt x="-5729" y="1937001"/>
                  <a:pt x="176" y="2457200"/>
                </a:cubicBezTo>
              </a:path>
            </a:pathLst>
          </a:custGeom>
          <a:noFill/>
          <a:ln w="114300">
            <a:solidFill>
              <a:schemeClr val="tx1"/>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6814" y="-24920"/>
            <a:ext cx="5227659" cy="914400"/>
          </a:xfrm>
        </p:spPr>
        <p:txBody>
          <a:bodyPr/>
          <a:lstStyle/>
          <a:p>
            <a:r>
              <a:rPr lang="fr-FR" b="1" dirty="0" smtClean="0">
                <a:effectLst>
                  <a:outerShdw blurRad="38100" dist="38100" dir="2700000" algn="tl">
                    <a:srgbClr val="000000">
                      <a:alpha val="43137"/>
                    </a:srgbClr>
                  </a:outerShdw>
                </a:effectLst>
              </a:rPr>
              <a:t>Les distributeurs</a:t>
            </a:r>
            <a:endParaRPr lang="fr-FR" b="1" dirty="0">
              <a:effectLst>
                <a:outerShdw blurRad="38100" dist="38100" dir="2700000" algn="tl">
                  <a:srgbClr val="000000">
                    <a:alpha val="43137"/>
                  </a:srgbClr>
                </a:outerShdw>
              </a:effectLst>
            </a:endParaRPr>
          </a:p>
        </p:txBody>
      </p:sp>
      <p:sp>
        <p:nvSpPr>
          <p:cNvPr id="38" name="ZoneTexte 37"/>
          <p:cNvSpPr txBox="1"/>
          <p:nvPr/>
        </p:nvSpPr>
        <p:spPr>
          <a:xfrm>
            <a:off x="78124" y="715126"/>
            <a:ext cx="4680520" cy="2862322"/>
          </a:xfrm>
          <a:prstGeom prst="rect">
            <a:avLst/>
          </a:prstGeom>
          <a:noFill/>
        </p:spPr>
        <p:txBody>
          <a:bodyPr wrap="square" lIns="36000" rIns="36000" rtlCol="0">
            <a:spAutoFit/>
          </a:bodyPr>
          <a:lstStyle/>
          <a:p>
            <a:r>
              <a:rPr lang="fr-FR" b="1" dirty="0" smtClean="0"/>
              <a:t>Distributeur 4/3 à centre ouvert</a:t>
            </a:r>
          </a:p>
          <a:p>
            <a:endParaRPr lang="fr-FR" b="1" dirty="0" smtClean="0"/>
          </a:p>
          <a:p>
            <a:r>
              <a:rPr lang="fr-FR" dirty="0" smtClean="0"/>
              <a:t>Chariot avec trois positions et quatre orifices. Utilisé pour piloter un vérin double effet. </a:t>
            </a:r>
          </a:p>
          <a:p>
            <a:r>
              <a:rPr lang="fr-FR" dirty="0" smtClean="0"/>
              <a:t>Dans la position de repos </a:t>
            </a:r>
            <a:r>
              <a:rPr lang="fr-FR" dirty="0"/>
              <a:t>du </a:t>
            </a:r>
            <a:r>
              <a:rPr lang="fr-FR" dirty="0" smtClean="0"/>
              <a:t>distributeur (aucune commande, tiroir au centre), les deux chambres du vérin sont à l’air libre, la tige et le piston sont donc libres de tout mouvement. </a:t>
            </a:r>
          </a:p>
        </p:txBody>
      </p:sp>
      <p:sp>
        <p:nvSpPr>
          <p:cNvPr id="79" name="Rectangle 78"/>
          <p:cNvSpPr/>
          <p:nvPr/>
        </p:nvSpPr>
        <p:spPr>
          <a:xfrm>
            <a:off x="1977163" y="6516052"/>
            <a:ext cx="7166837" cy="369332"/>
          </a:xfrm>
          <a:prstGeom prst="rect">
            <a:avLst/>
          </a:prstGeom>
        </p:spPr>
        <p:txBody>
          <a:bodyPr wrap="square">
            <a:spAutoFit/>
          </a:bodyPr>
          <a:lstStyle/>
          <a:p>
            <a:r>
              <a:rPr lang="fr-FR" b="1" dirty="0"/>
              <a:t>Cliquez </a:t>
            </a:r>
            <a:r>
              <a:rPr lang="fr-FR" b="1" dirty="0" smtClean="0"/>
              <a:t>sur le distributeur </a:t>
            </a:r>
            <a:r>
              <a:rPr lang="fr-FR" b="1" dirty="0"/>
              <a:t>pour commander le chariot.</a:t>
            </a:r>
          </a:p>
        </p:txBody>
      </p:sp>
      <p:sp>
        <p:nvSpPr>
          <p:cNvPr id="93" name="ZoneTexte 92"/>
          <p:cNvSpPr txBox="1"/>
          <p:nvPr/>
        </p:nvSpPr>
        <p:spPr>
          <a:xfrm>
            <a:off x="7605927" y="3159955"/>
            <a:ext cx="1184748" cy="369332"/>
          </a:xfrm>
          <a:prstGeom prst="rect">
            <a:avLst/>
          </a:prstGeom>
          <a:noFill/>
        </p:spPr>
        <p:txBody>
          <a:bodyPr wrap="none" rtlCol="0">
            <a:spAutoFit/>
          </a:bodyPr>
          <a:lstStyle/>
          <a:p>
            <a:r>
              <a:rPr lang="fr-FR" dirty="0" smtClean="0"/>
              <a:t>Symbole</a:t>
            </a:r>
            <a:endParaRPr lang="fr-FR" dirty="0"/>
          </a:p>
        </p:txBody>
      </p:sp>
      <p:grpSp>
        <p:nvGrpSpPr>
          <p:cNvPr id="60" name="Groupe 59"/>
          <p:cNvGrpSpPr/>
          <p:nvPr/>
        </p:nvGrpSpPr>
        <p:grpSpPr>
          <a:xfrm>
            <a:off x="6472488" y="260648"/>
            <a:ext cx="413965" cy="825616"/>
            <a:chOff x="899592" y="4149080"/>
            <a:chExt cx="413965" cy="825616"/>
          </a:xfrm>
          <a:noFill/>
          <a:effectLst>
            <a:glow rad="114300">
              <a:schemeClr val="tx1">
                <a:alpha val="40000"/>
              </a:schemeClr>
            </a:glow>
          </a:effectLst>
        </p:grpSpPr>
        <p:sp>
          <p:nvSpPr>
            <p:cNvPr id="62" name="Ellipse 61"/>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4" name="Connecteur droit avec flèche 63"/>
            <p:cNvCxnSpPr/>
            <p:nvPr/>
          </p:nvCxnSpPr>
          <p:spPr>
            <a:xfrm>
              <a:off x="1103510" y="4581128"/>
              <a:ext cx="6129" cy="393568"/>
            </a:xfrm>
            <a:prstGeom prst="straightConnector1">
              <a:avLst/>
            </a:prstGeom>
            <a:grpFill/>
            <a:ln w="57150">
              <a:solidFill>
                <a:schemeClr val="bg1"/>
              </a:solidFill>
              <a:tailEnd type="arrow"/>
            </a:ln>
            <a:effectLst>
              <a:glow rad="101600">
                <a:schemeClr val="tx1">
                  <a:alpha val="60000"/>
                </a:schemeClr>
              </a:glow>
            </a:effectLst>
          </p:spPr>
          <p:style>
            <a:lnRef idx="1">
              <a:schemeClr val="accent1"/>
            </a:lnRef>
            <a:fillRef idx="0">
              <a:schemeClr val="accent1"/>
            </a:fillRef>
            <a:effectRef idx="0">
              <a:schemeClr val="accent1"/>
            </a:effectRef>
            <a:fontRef idx="minor">
              <a:schemeClr val="tx1"/>
            </a:fontRef>
          </p:style>
        </p:cxnSp>
      </p:grpSp>
      <p:sp>
        <p:nvSpPr>
          <p:cNvPr id="40" name="Forme libre 39"/>
          <p:cNvSpPr/>
          <p:nvPr/>
        </p:nvSpPr>
        <p:spPr>
          <a:xfrm>
            <a:off x="3744428" y="2842074"/>
            <a:ext cx="2957666" cy="2653861"/>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527 w 3383522"/>
              <a:gd name="connsiteY0" fmla="*/ 0 h 2376237"/>
              <a:gd name="connsiteX1" fmla="*/ 3324902 w 3383522"/>
              <a:gd name="connsiteY1" fmla="*/ 579020 h 2376237"/>
              <a:gd name="connsiteX2" fmla="*/ 2926857 w 3383522"/>
              <a:gd name="connsiteY2" fmla="*/ 849730 h 2376237"/>
              <a:gd name="connsiteX3" fmla="*/ 1663541 w 3383522"/>
              <a:gd name="connsiteY3" fmla="*/ 1172076 h 2376237"/>
              <a:gd name="connsiteX4" fmla="*/ 385186 w 3383522"/>
              <a:gd name="connsiteY4" fmla="*/ 1522496 h 2376237"/>
              <a:gd name="connsiteX5" fmla="*/ 176 w 3383522"/>
              <a:gd name="connsiteY5" fmla="*/ 2376237 h 2376237"/>
              <a:gd name="connsiteX0" fmla="*/ 3397200 w 3403131"/>
              <a:gd name="connsiteY0" fmla="*/ 0 h 2457200"/>
              <a:gd name="connsiteX1" fmla="*/ 3324902 w 3403131"/>
              <a:gd name="connsiteY1" fmla="*/ 659983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4661"/>
              <a:gd name="connsiteY0" fmla="*/ 0 h 2457200"/>
              <a:gd name="connsiteX1" fmla="*/ 3333127 w 3404661"/>
              <a:gd name="connsiteY1" fmla="*/ 667126 h 2457200"/>
              <a:gd name="connsiteX2" fmla="*/ 2926857 w 3404661"/>
              <a:gd name="connsiteY2" fmla="*/ 930693 h 2457200"/>
              <a:gd name="connsiteX3" fmla="*/ 1663541 w 3404661"/>
              <a:gd name="connsiteY3" fmla="*/ 1253039 h 2457200"/>
              <a:gd name="connsiteX4" fmla="*/ 385186 w 3404661"/>
              <a:gd name="connsiteY4" fmla="*/ 1603459 h 2457200"/>
              <a:gd name="connsiteX5" fmla="*/ 176 w 3404661"/>
              <a:gd name="connsiteY5" fmla="*/ 2457200 h 2457200"/>
              <a:gd name="connsiteX0" fmla="*/ 3397200 w 3403131"/>
              <a:gd name="connsiteY0" fmla="*/ 0 h 2457200"/>
              <a:gd name="connsiteX1" fmla="*/ 3324904 w 3403131"/>
              <a:gd name="connsiteY1" fmla="*/ 664745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5282"/>
              <a:gd name="connsiteY0" fmla="*/ 0 h 2457200"/>
              <a:gd name="connsiteX1" fmla="*/ 3335870 w 3405282"/>
              <a:gd name="connsiteY1" fmla="*/ 664745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558800"/>
              <a:gd name="connsiteX1" fmla="*/ 3335870 w 3405282"/>
              <a:gd name="connsiteY1" fmla="*/ 657602 h 2558800"/>
              <a:gd name="connsiteX2" fmla="*/ 2926857 w 3405282"/>
              <a:gd name="connsiteY2" fmla="*/ 930693 h 2558800"/>
              <a:gd name="connsiteX3" fmla="*/ 1663541 w 3405282"/>
              <a:gd name="connsiteY3" fmla="*/ 1253039 h 2558800"/>
              <a:gd name="connsiteX4" fmla="*/ 385186 w 3405282"/>
              <a:gd name="connsiteY4" fmla="*/ 1603459 h 2558800"/>
              <a:gd name="connsiteX5" fmla="*/ 176 w 3405282"/>
              <a:gd name="connsiteY5" fmla="*/ 2558800 h 2558800"/>
              <a:gd name="connsiteX0" fmla="*/ 3397200 w 3405282"/>
              <a:gd name="connsiteY0" fmla="*/ 0 h 2558800"/>
              <a:gd name="connsiteX1" fmla="*/ 3335870 w 3405282"/>
              <a:gd name="connsiteY1" fmla="*/ 657602 h 2558800"/>
              <a:gd name="connsiteX2" fmla="*/ 2926857 w 3405282"/>
              <a:gd name="connsiteY2" fmla="*/ 930693 h 2558800"/>
              <a:gd name="connsiteX3" fmla="*/ 1663541 w 3405282"/>
              <a:gd name="connsiteY3" fmla="*/ 1253039 h 2558800"/>
              <a:gd name="connsiteX4" fmla="*/ 385186 w 3405282"/>
              <a:gd name="connsiteY4" fmla="*/ 1603459 h 2558800"/>
              <a:gd name="connsiteX5" fmla="*/ 176 w 3405282"/>
              <a:gd name="connsiteY5" fmla="*/ 2558800 h 2558800"/>
              <a:gd name="connsiteX0" fmla="*/ 3397024 w 3405106"/>
              <a:gd name="connsiteY0" fmla="*/ 0 h 2558800"/>
              <a:gd name="connsiteX1" fmla="*/ 3335694 w 3405106"/>
              <a:gd name="connsiteY1" fmla="*/ 657602 h 2558800"/>
              <a:gd name="connsiteX2" fmla="*/ 2926681 w 3405106"/>
              <a:gd name="connsiteY2" fmla="*/ 930693 h 2558800"/>
              <a:gd name="connsiteX3" fmla="*/ 1663365 w 3405106"/>
              <a:gd name="connsiteY3" fmla="*/ 1253039 h 2558800"/>
              <a:gd name="connsiteX4" fmla="*/ 385010 w 3405106"/>
              <a:gd name="connsiteY4" fmla="*/ 1603459 h 2558800"/>
              <a:gd name="connsiteX5" fmla="*/ 0 w 3405106"/>
              <a:gd name="connsiteY5" fmla="*/ 2558800 h 2558800"/>
              <a:gd name="connsiteX0" fmla="*/ 3397024 w 3405106"/>
              <a:gd name="connsiteY0" fmla="*/ 0 h 2653861"/>
              <a:gd name="connsiteX1" fmla="*/ 3335694 w 3405106"/>
              <a:gd name="connsiteY1" fmla="*/ 657602 h 2653861"/>
              <a:gd name="connsiteX2" fmla="*/ 2926681 w 3405106"/>
              <a:gd name="connsiteY2" fmla="*/ 930693 h 2653861"/>
              <a:gd name="connsiteX3" fmla="*/ 1663365 w 3405106"/>
              <a:gd name="connsiteY3" fmla="*/ 1253039 h 2653861"/>
              <a:gd name="connsiteX4" fmla="*/ 385010 w 3405106"/>
              <a:gd name="connsiteY4" fmla="*/ 1603459 h 2653861"/>
              <a:gd name="connsiteX5" fmla="*/ 0 w 3405106"/>
              <a:gd name="connsiteY5" fmla="*/ 2653861 h 2653861"/>
              <a:gd name="connsiteX0" fmla="*/ 3397024 w 3405106"/>
              <a:gd name="connsiteY0" fmla="*/ 0 h 2653861"/>
              <a:gd name="connsiteX1" fmla="*/ 3335694 w 3405106"/>
              <a:gd name="connsiteY1" fmla="*/ 657602 h 2653861"/>
              <a:gd name="connsiteX2" fmla="*/ 2926681 w 3405106"/>
              <a:gd name="connsiteY2" fmla="*/ 930693 h 2653861"/>
              <a:gd name="connsiteX3" fmla="*/ 1663365 w 3405106"/>
              <a:gd name="connsiteY3" fmla="*/ 1253039 h 2653861"/>
              <a:gd name="connsiteX4" fmla="*/ 385010 w 3405106"/>
              <a:gd name="connsiteY4" fmla="*/ 1603459 h 2653861"/>
              <a:gd name="connsiteX5" fmla="*/ 0 w 3405106"/>
              <a:gd name="connsiteY5" fmla="*/ 2653861 h 265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5106" h="2653861">
                <a:moveTo>
                  <a:pt x="3397024" y="0"/>
                </a:moveTo>
                <a:cubicBezTo>
                  <a:pt x="3411729" y="279400"/>
                  <a:pt x="3414085" y="502487"/>
                  <a:pt x="3335694" y="657602"/>
                </a:cubicBezTo>
                <a:cubicBezTo>
                  <a:pt x="3257304" y="812718"/>
                  <a:pt x="3205403" y="831453"/>
                  <a:pt x="2926681" y="930693"/>
                </a:cubicBezTo>
                <a:cubicBezTo>
                  <a:pt x="2647959" y="1029933"/>
                  <a:pt x="2086977" y="1140911"/>
                  <a:pt x="1663365" y="1253039"/>
                </a:cubicBezTo>
                <a:cubicBezTo>
                  <a:pt x="1239753" y="1365167"/>
                  <a:pt x="633663" y="1478965"/>
                  <a:pt x="385010" y="1603459"/>
                </a:cubicBezTo>
                <a:cubicBezTo>
                  <a:pt x="136357" y="1727953"/>
                  <a:pt x="1880" y="1959746"/>
                  <a:pt x="0" y="2653861"/>
                </a:cubicBezTo>
              </a:path>
            </a:pathLst>
          </a:custGeom>
          <a:noFill/>
          <a:ln w="114300">
            <a:solidFill>
              <a:schemeClr val="tx1"/>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Forme libre 129"/>
          <p:cNvSpPr/>
          <p:nvPr/>
        </p:nvSpPr>
        <p:spPr>
          <a:xfrm>
            <a:off x="3742465" y="2692147"/>
            <a:ext cx="2950491" cy="2815990"/>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58860 w 3367127"/>
              <a:gd name="connsiteY0" fmla="*/ 0 h 2713934"/>
              <a:gd name="connsiteX1" fmla="*/ 3300269 w 3367127"/>
              <a:gd name="connsiteY1" fmla="*/ 690939 h 2713934"/>
              <a:gd name="connsiteX2" fmla="*/ 2902224 w 3367127"/>
              <a:gd name="connsiteY2" fmla="*/ 961649 h 2713934"/>
              <a:gd name="connsiteX3" fmla="*/ 1638908 w 3367127"/>
              <a:gd name="connsiteY3" fmla="*/ 1283995 h 2713934"/>
              <a:gd name="connsiteX4" fmla="*/ 360553 w 3367127"/>
              <a:gd name="connsiteY4" fmla="*/ 1634415 h 2713934"/>
              <a:gd name="connsiteX5" fmla="*/ 1536 w 3367127"/>
              <a:gd name="connsiteY5" fmla="*/ 2713934 h 2713934"/>
              <a:gd name="connsiteX0" fmla="*/ 3423374 w 3431641"/>
              <a:gd name="connsiteY0" fmla="*/ 0 h 2657489"/>
              <a:gd name="connsiteX1" fmla="*/ 3364783 w 3431641"/>
              <a:gd name="connsiteY1" fmla="*/ 690939 h 2657489"/>
              <a:gd name="connsiteX2" fmla="*/ 2966738 w 3431641"/>
              <a:gd name="connsiteY2" fmla="*/ 961649 h 2657489"/>
              <a:gd name="connsiteX3" fmla="*/ 1703422 w 3431641"/>
              <a:gd name="connsiteY3" fmla="*/ 1283995 h 2657489"/>
              <a:gd name="connsiteX4" fmla="*/ 425067 w 3431641"/>
              <a:gd name="connsiteY4" fmla="*/ 1634415 h 2657489"/>
              <a:gd name="connsiteX5" fmla="*/ 1067 w 3431641"/>
              <a:gd name="connsiteY5" fmla="*/ 2657489 h 2657489"/>
              <a:gd name="connsiteX0" fmla="*/ 3358860 w 3367127"/>
              <a:gd name="connsiteY0" fmla="*/ 0 h 2680067"/>
              <a:gd name="connsiteX1" fmla="*/ 3300269 w 3367127"/>
              <a:gd name="connsiteY1" fmla="*/ 690939 h 2680067"/>
              <a:gd name="connsiteX2" fmla="*/ 2902224 w 3367127"/>
              <a:gd name="connsiteY2" fmla="*/ 961649 h 2680067"/>
              <a:gd name="connsiteX3" fmla="*/ 1638908 w 3367127"/>
              <a:gd name="connsiteY3" fmla="*/ 1283995 h 2680067"/>
              <a:gd name="connsiteX4" fmla="*/ 360553 w 3367127"/>
              <a:gd name="connsiteY4" fmla="*/ 1634415 h 2680067"/>
              <a:gd name="connsiteX5" fmla="*/ 1537 w 3367127"/>
              <a:gd name="connsiteY5" fmla="*/ 2680067 h 2680067"/>
              <a:gd name="connsiteX0" fmla="*/ 3423373 w 3431640"/>
              <a:gd name="connsiteY0" fmla="*/ 0 h 2657489"/>
              <a:gd name="connsiteX1" fmla="*/ 3364782 w 3431640"/>
              <a:gd name="connsiteY1" fmla="*/ 690939 h 2657489"/>
              <a:gd name="connsiteX2" fmla="*/ 2966737 w 3431640"/>
              <a:gd name="connsiteY2" fmla="*/ 961649 h 2657489"/>
              <a:gd name="connsiteX3" fmla="*/ 1703421 w 3431640"/>
              <a:gd name="connsiteY3" fmla="*/ 1283995 h 2657489"/>
              <a:gd name="connsiteX4" fmla="*/ 425066 w 3431640"/>
              <a:gd name="connsiteY4" fmla="*/ 1634415 h 2657489"/>
              <a:gd name="connsiteX5" fmla="*/ 1067 w 3431640"/>
              <a:gd name="connsiteY5" fmla="*/ 2657489 h 2657489"/>
              <a:gd name="connsiteX0" fmla="*/ 3422306 w 3430573"/>
              <a:gd name="connsiteY0" fmla="*/ 0 h 2657489"/>
              <a:gd name="connsiteX1" fmla="*/ 3363715 w 3430573"/>
              <a:gd name="connsiteY1" fmla="*/ 690939 h 2657489"/>
              <a:gd name="connsiteX2" fmla="*/ 2965670 w 3430573"/>
              <a:gd name="connsiteY2" fmla="*/ 961649 h 2657489"/>
              <a:gd name="connsiteX3" fmla="*/ 1702354 w 3430573"/>
              <a:gd name="connsiteY3" fmla="*/ 1283995 h 2657489"/>
              <a:gd name="connsiteX4" fmla="*/ 423999 w 3430573"/>
              <a:gd name="connsiteY4" fmla="*/ 1634415 h 2657489"/>
              <a:gd name="connsiteX5" fmla="*/ 0 w 3430573"/>
              <a:gd name="connsiteY5" fmla="*/ 2657489 h 2657489"/>
              <a:gd name="connsiteX0" fmla="*/ 3422306 w 3430573"/>
              <a:gd name="connsiteY0" fmla="*/ 0 h 2657489"/>
              <a:gd name="connsiteX1" fmla="*/ 3363715 w 3430573"/>
              <a:gd name="connsiteY1" fmla="*/ 690939 h 2657489"/>
              <a:gd name="connsiteX2" fmla="*/ 2965670 w 3430573"/>
              <a:gd name="connsiteY2" fmla="*/ 961649 h 2657489"/>
              <a:gd name="connsiteX3" fmla="*/ 1702354 w 3430573"/>
              <a:gd name="connsiteY3" fmla="*/ 1283995 h 2657489"/>
              <a:gd name="connsiteX4" fmla="*/ 423999 w 3430573"/>
              <a:gd name="connsiteY4" fmla="*/ 1634415 h 2657489"/>
              <a:gd name="connsiteX5" fmla="*/ 0 w 3430573"/>
              <a:gd name="connsiteY5" fmla="*/ 2657489 h 2657489"/>
              <a:gd name="connsiteX0" fmla="*/ 3382829 w 3391096"/>
              <a:gd name="connsiteY0" fmla="*/ 0 h 2638439"/>
              <a:gd name="connsiteX1" fmla="*/ 3324238 w 3391096"/>
              <a:gd name="connsiteY1" fmla="*/ 690939 h 2638439"/>
              <a:gd name="connsiteX2" fmla="*/ 2926193 w 3391096"/>
              <a:gd name="connsiteY2" fmla="*/ 961649 h 2638439"/>
              <a:gd name="connsiteX3" fmla="*/ 1662877 w 3391096"/>
              <a:gd name="connsiteY3" fmla="*/ 1283995 h 2638439"/>
              <a:gd name="connsiteX4" fmla="*/ 384522 w 3391096"/>
              <a:gd name="connsiteY4" fmla="*/ 1634415 h 2638439"/>
              <a:gd name="connsiteX5" fmla="*/ 0 w 3391096"/>
              <a:gd name="connsiteY5" fmla="*/ 2638439 h 2638439"/>
              <a:gd name="connsiteX0" fmla="*/ 3400375 w 3408642"/>
              <a:gd name="connsiteY0" fmla="*/ 0 h 2634629"/>
              <a:gd name="connsiteX1" fmla="*/ 3341784 w 3408642"/>
              <a:gd name="connsiteY1" fmla="*/ 690939 h 2634629"/>
              <a:gd name="connsiteX2" fmla="*/ 2943739 w 3408642"/>
              <a:gd name="connsiteY2" fmla="*/ 961649 h 2634629"/>
              <a:gd name="connsiteX3" fmla="*/ 1680423 w 3408642"/>
              <a:gd name="connsiteY3" fmla="*/ 1283995 h 2634629"/>
              <a:gd name="connsiteX4" fmla="*/ 402068 w 3408642"/>
              <a:gd name="connsiteY4" fmla="*/ 1634415 h 2634629"/>
              <a:gd name="connsiteX5" fmla="*/ 0 w 3408642"/>
              <a:gd name="connsiteY5" fmla="*/ 2634629 h 2634629"/>
              <a:gd name="connsiteX0" fmla="*/ 3400375 w 3408642"/>
              <a:gd name="connsiteY0" fmla="*/ 0 h 2634629"/>
              <a:gd name="connsiteX1" fmla="*/ 3341784 w 3408642"/>
              <a:gd name="connsiteY1" fmla="*/ 690939 h 2634629"/>
              <a:gd name="connsiteX2" fmla="*/ 2943739 w 3408642"/>
              <a:gd name="connsiteY2" fmla="*/ 961649 h 2634629"/>
              <a:gd name="connsiteX3" fmla="*/ 1680423 w 3408642"/>
              <a:gd name="connsiteY3" fmla="*/ 1283995 h 2634629"/>
              <a:gd name="connsiteX4" fmla="*/ 402068 w 3408642"/>
              <a:gd name="connsiteY4" fmla="*/ 1634415 h 2634629"/>
              <a:gd name="connsiteX5" fmla="*/ 0 w 3408642"/>
              <a:gd name="connsiteY5" fmla="*/ 2634629 h 2634629"/>
              <a:gd name="connsiteX0" fmla="*/ 3387216 w 3395483"/>
              <a:gd name="connsiteY0" fmla="*/ 0 h 2634629"/>
              <a:gd name="connsiteX1" fmla="*/ 3328625 w 3395483"/>
              <a:gd name="connsiteY1" fmla="*/ 690939 h 2634629"/>
              <a:gd name="connsiteX2" fmla="*/ 2930580 w 3395483"/>
              <a:gd name="connsiteY2" fmla="*/ 961649 h 2634629"/>
              <a:gd name="connsiteX3" fmla="*/ 1667264 w 3395483"/>
              <a:gd name="connsiteY3" fmla="*/ 1283995 h 2634629"/>
              <a:gd name="connsiteX4" fmla="*/ 388909 w 3395483"/>
              <a:gd name="connsiteY4" fmla="*/ 1634415 h 2634629"/>
              <a:gd name="connsiteX5" fmla="*/ 0 w 3395483"/>
              <a:gd name="connsiteY5" fmla="*/ 2634629 h 2634629"/>
              <a:gd name="connsiteX0" fmla="*/ 3387580 w 3395847"/>
              <a:gd name="connsiteY0" fmla="*/ 0 h 2634629"/>
              <a:gd name="connsiteX1" fmla="*/ 3328989 w 3395847"/>
              <a:gd name="connsiteY1" fmla="*/ 690939 h 2634629"/>
              <a:gd name="connsiteX2" fmla="*/ 2930944 w 3395847"/>
              <a:gd name="connsiteY2" fmla="*/ 961649 h 2634629"/>
              <a:gd name="connsiteX3" fmla="*/ 1667628 w 3395847"/>
              <a:gd name="connsiteY3" fmla="*/ 1283995 h 2634629"/>
              <a:gd name="connsiteX4" fmla="*/ 389273 w 3395847"/>
              <a:gd name="connsiteY4" fmla="*/ 1634415 h 2634629"/>
              <a:gd name="connsiteX5" fmla="*/ 364 w 3395847"/>
              <a:gd name="connsiteY5" fmla="*/ 2634629 h 2634629"/>
              <a:gd name="connsiteX0" fmla="*/ 3387580 w 3395847"/>
              <a:gd name="connsiteY0" fmla="*/ 0 h 2634629"/>
              <a:gd name="connsiteX1" fmla="*/ 3328989 w 3395847"/>
              <a:gd name="connsiteY1" fmla="*/ 690939 h 2634629"/>
              <a:gd name="connsiteX2" fmla="*/ 2930944 w 3395847"/>
              <a:gd name="connsiteY2" fmla="*/ 961649 h 2634629"/>
              <a:gd name="connsiteX3" fmla="*/ 1667628 w 3395847"/>
              <a:gd name="connsiteY3" fmla="*/ 1283995 h 2634629"/>
              <a:gd name="connsiteX4" fmla="*/ 389273 w 3395847"/>
              <a:gd name="connsiteY4" fmla="*/ 1622985 h 2634629"/>
              <a:gd name="connsiteX5" fmla="*/ 364 w 3395847"/>
              <a:gd name="connsiteY5" fmla="*/ 2634629 h 2634629"/>
              <a:gd name="connsiteX0" fmla="*/ 3387530 w 3395797"/>
              <a:gd name="connsiteY0" fmla="*/ 0 h 2634629"/>
              <a:gd name="connsiteX1" fmla="*/ 3328939 w 3395797"/>
              <a:gd name="connsiteY1" fmla="*/ 690939 h 2634629"/>
              <a:gd name="connsiteX2" fmla="*/ 2930894 w 3395797"/>
              <a:gd name="connsiteY2" fmla="*/ 961649 h 2634629"/>
              <a:gd name="connsiteX3" fmla="*/ 1667578 w 3395797"/>
              <a:gd name="connsiteY3" fmla="*/ 1283995 h 2634629"/>
              <a:gd name="connsiteX4" fmla="*/ 389223 w 3395797"/>
              <a:gd name="connsiteY4" fmla="*/ 1622985 h 2634629"/>
              <a:gd name="connsiteX5" fmla="*/ 314 w 3395797"/>
              <a:gd name="connsiteY5" fmla="*/ 2634629 h 2634629"/>
              <a:gd name="connsiteX0" fmla="*/ 3387530 w 3395797"/>
              <a:gd name="connsiteY0" fmla="*/ 0 h 2698003"/>
              <a:gd name="connsiteX1" fmla="*/ 3328939 w 3395797"/>
              <a:gd name="connsiteY1" fmla="*/ 690939 h 2698003"/>
              <a:gd name="connsiteX2" fmla="*/ 2930894 w 3395797"/>
              <a:gd name="connsiteY2" fmla="*/ 961649 h 2698003"/>
              <a:gd name="connsiteX3" fmla="*/ 1667578 w 3395797"/>
              <a:gd name="connsiteY3" fmla="*/ 1283995 h 2698003"/>
              <a:gd name="connsiteX4" fmla="*/ 389223 w 3395797"/>
              <a:gd name="connsiteY4" fmla="*/ 1622985 h 2698003"/>
              <a:gd name="connsiteX5" fmla="*/ 314 w 3395797"/>
              <a:gd name="connsiteY5" fmla="*/ 2698003 h 2698003"/>
              <a:gd name="connsiteX0" fmla="*/ 3388578 w 3396845"/>
              <a:gd name="connsiteY0" fmla="*/ 0 h 2698003"/>
              <a:gd name="connsiteX1" fmla="*/ 3329987 w 3396845"/>
              <a:gd name="connsiteY1" fmla="*/ 690939 h 2698003"/>
              <a:gd name="connsiteX2" fmla="*/ 2931942 w 3396845"/>
              <a:gd name="connsiteY2" fmla="*/ 961649 h 2698003"/>
              <a:gd name="connsiteX3" fmla="*/ 1668626 w 3396845"/>
              <a:gd name="connsiteY3" fmla="*/ 1283995 h 2698003"/>
              <a:gd name="connsiteX4" fmla="*/ 390271 w 3396845"/>
              <a:gd name="connsiteY4" fmla="*/ 1622985 h 2698003"/>
              <a:gd name="connsiteX5" fmla="*/ 1362 w 3396845"/>
              <a:gd name="connsiteY5" fmla="*/ 2698003 h 2698003"/>
              <a:gd name="connsiteX0" fmla="*/ 3388579 w 3396846"/>
              <a:gd name="connsiteY0" fmla="*/ 0 h 2815990"/>
              <a:gd name="connsiteX1" fmla="*/ 3329987 w 3396846"/>
              <a:gd name="connsiteY1" fmla="*/ 808926 h 2815990"/>
              <a:gd name="connsiteX2" fmla="*/ 2931942 w 3396846"/>
              <a:gd name="connsiteY2" fmla="*/ 1079636 h 2815990"/>
              <a:gd name="connsiteX3" fmla="*/ 1668626 w 3396846"/>
              <a:gd name="connsiteY3" fmla="*/ 1401982 h 2815990"/>
              <a:gd name="connsiteX4" fmla="*/ 390271 w 3396846"/>
              <a:gd name="connsiteY4" fmla="*/ 1740972 h 2815990"/>
              <a:gd name="connsiteX5" fmla="*/ 1362 w 3396846"/>
              <a:gd name="connsiteY5" fmla="*/ 2815990 h 2815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846" h="2815990">
                <a:moveTo>
                  <a:pt x="3388579" y="0"/>
                </a:moveTo>
                <a:cubicBezTo>
                  <a:pt x="3403284" y="279400"/>
                  <a:pt x="3406093" y="628987"/>
                  <a:pt x="3329987" y="808926"/>
                </a:cubicBezTo>
                <a:cubicBezTo>
                  <a:pt x="3253881" y="988865"/>
                  <a:pt x="3113585" y="1009368"/>
                  <a:pt x="2931942" y="1079636"/>
                </a:cubicBezTo>
                <a:cubicBezTo>
                  <a:pt x="2750299" y="1149904"/>
                  <a:pt x="2092238" y="1291759"/>
                  <a:pt x="1668626" y="1401982"/>
                </a:cubicBezTo>
                <a:cubicBezTo>
                  <a:pt x="1245014" y="1512205"/>
                  <a:pt x="638924" y="1616478"/>
                  <a:pt x="390271" y="1740972"/>
                </a:cubicBezTo>
                <a:cubicBezTo>
                  <a:pt x="167936" y="1857846"/>
                  <a:pt x="-17805" y="1913041"/>
                  <a:pt x="1362" y="2815990"/>
                </a:cubicBezTo>
              </a:path>
            </a:pathLst>
          </a:custGeom>
          <a:noFill/>
          <a:ln w="114300">
            <a:solidFill>
              <a:schemeClr val="accent2">
                <a:lumMod val="7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3" name="Groupe 112"/>
          <p:cNvGrpSpPr/>
          <p:nvPr/>
        </p:nvGrpSpPr>
        <p:grpSpPr>
          <a:xfrm>
            <a:off x="5673040" y="5522852"/>
            <a:ext cx="3291448" cy="1008112"/>
            <a:chOff x="251520" y="2845316"/>
            <a:chExt cx="3291448" cy="1008112"/>
          </a:xfrm>
          <a:gradFill>
            <a:gsLst>
              <a:gs pos="14000">
                <a:schemeClr val="bg1"/>
              </a:gs>
              <a:gs pos="47000">
                <a:schemeClr val="bg1">
                  <a:lumMod val="50000"/>
                  <a:lumOff val="50000"/>
                </a:schemeClr>
              </a:gs>
              <a:gs pos="84000">
                <a:schemeClr val="bg1"/>
              </a:gs>
            </a:gsLst>
            <a:lin ang="5400000" scaled="0"/>
          </a:gradFill>
        </p:grpSpPr>
        <p:sp>
          <p:nvSpPr>
            <p:cNvPr id="115" name="Rectangle 114"/>
            <p:cNvSpPr/>
            <p:nvPr/>
          </p:nvSpPr>
          <p:spPr>
            <a:xfrm>
              <a:off x="671032" y="3253172"/>
              <a:ext cx="2871936" cy="207640"/>
            </a:xfrm>
            <a:prstGeom prst="rect">
              <a:avLst/>
            </a:prstGeom>
            <a:gradFill>
              <a:gsLst>
                <a:gs pos="14000">
                  <a:schemeClr val="bg1"/>
                </a:gs>
                <a:gs pos="47000">
                  <a:schemeClr val="bg1">
                    <a:lumMod val="50000"/>
                    <a:lumOff val="50000"/>
                  </a:schemeClr>
                </a:gs>
                <a:gs pos="84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p:cNvSpPr/>
            <p:nvPr/>
          </p:nvSpPr>
          <p:spPr>
            <a:xfrm>
              <a:off x="251520" y="284531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7" name="Forme libre 126"/>
          <p:cNvSpPr/>
          <p:nvPr/>
        </p:nvSpPr>
        <p:spPr>
          <a:xfrm>
            <a:off x="6149676" y="2687909"/>
            <a:ext cx="994071" cy="2807844"/>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84626 w 3392893"/>
              <a:gd name="connsiteY0" fmla="*/ 0 h 2597297"/>
              <a:gd name="connsiteX1" fmla="*/ 3326034 w 3392893"/>
              <a:gd name="connsiteY1" fmla="*/ 800080 h 2597297"/>
              <a:gd name="connsiteX2" fmla="*/ 2927989 w 3392893"/>
              <a:gd name="connsiteY2" fmla="*/ 1070790 h 2597297"/>
              <a:gd name="connsiteX3" fmla="*/ 1664673 w 3392893"/>
              <a:gd name="connsiteY3" fmla="*/ 1393136 h 2597297"/>
              <a:gd name="connsiteX4" fmla="*/ 386318 w 3392893"/>
              <a:gd name="connsiteY4" fmla="*/ 1743556 h 2597297"/>
              <a:gd name="connsiteX5" fmla="*/ 1308 w 3392893"/>
              <a:gd name="connsiteY5" fmla="*/ 2597297 h 259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2893" h="2597297">
                <a:moveTo>
                  <a:pt x="3384626" y="0"/>
                </a:moveTo>
                <a:cubicBezTo>
                  <a:pt x="3399331" y="279400"/>
                  <a:pt x="3402140" y="621615"/>
                  <a:pt x="3326034" y="800080"/>
                </a:cubicBezTo>
                <a:cubicBezTo>
                  <a:pt x="3249928" y="978545"/>
                  <a:pt x="3109632" y="1000522"/>
                  <a:pt x="2927989" y="1070790"/>
                </a:cubicBezTo>
                <a:cubicBezTo>
                  <a:pt x="2746346" y="1141058"/>
                  <a:pt x="2088285" y="1281008"/>
                  <a:pt x="1664673" y="1393136"/>
                </a:cubicBezTo>
                <a:cubicBezTo>
                  <a:pt x="1241061" y="1505264"/>
                  <a:pt x="634971" y="1619062"/>
                  <a:pt x="386318" y="1743556"/>
                </a:cubicBezTo>
                <a:cubicBezTo>
                  <a:pt x="137665" y="1868050"/>
                  <a:pt x="-15885" y="2088387"/>
                  <a:pt x="1308" y="2597297"/>
                </a:cubicBezTo>
              </a:path>
            </a:pathLst>
          </a:custGeom>
          <a:noFill/>
          <a:ln w="114300">
            <a:solidFill>
              <a:schemeClr val="accent2">
                <a:lumMod val="7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Forme libre 125"/>
          <p:cNvSpPr/>
          <p:nvPr/>
        </p:nvSpPr>
        <p:spPr>
          <a:xfrm>
            <a:off x="6152068" y="2683374"/>
            <a:ext cx="991679" cy="2792147"/>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41718 w 3365798"/>
              <a:gd name="connsiteY0" fmla="*/ 0 h 2589774"/>
              <a:gd name="connsiteX1" fmla="*/ 3326034 w 3365798"/>
              <a:gd name="connsiteY1" fmla="*/ 792557 h 2589774"/>
              <a:gd name="connsiteX2" fmla="*/ 2927989 w 3365798"/>
              <a:gd name="connsiteY2" fmla="*/ 1063267 h 2589774"/>
              <a:gd name="connsiteX3" fmla="*/ 1664673 w 3365798"/>
              <a:gd name="connsiteY3" fmla="*/ 1385613 h 2589774"/>
              <a:gd name="connsiteX4" fmla="*/ 386318 w 3365798"/>
              <a:gd name="connsiteY4" fmla="*/ 1736033 h 2589774"/>
              <a:gd name="connsiteX5" fmla="*/ 1308 w 3365798"/>
              <a:gd name="connsiteY5" fmla="*/ 2589774 h 258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65798" h="2589774">
                <a:moveTo>
                  <a:pt x="3341718" y="0"/>
                </a:moveTo>
                <a:cubicBezTo>
                  <a:pt x="3356423" y="279400"/>
                  <a:pt x="3394989" y="615346"/>
                  <a:pt x="3326034" y="792557"/>
                </a:cubicBezTo>
                <a:cubicBezTo>
                  <a:pt x="3257079" y="969768"/>
                  <a:pt x="3109632" y="992999"/>
                  <a:pt x="2927989" y="1063267"/>
                </a:cubicBezTo>
                <a:cubicBezTo>
                  <a:pt x="2746346" y="1133535"/>
                  <a:pt x="2088285" y="1273485"/>
                  <a:pt x="1664673" y="1385613"/>
                </a:cubicBezTo>
                <a:cubicBezTo>
                  <a:pt x="1241061" y="1497741"/>
                  <a:pt x="634971" y="1611539"/>
                  <a:pt x="386318" y="1736033"/>
                </a:cubicBezTo>
                <a:cubicBezTo>
                  <a:pt x="137665" y="1860527"/>
                  <a:pt x="-15885" y="2080864"/>
                  <a:pt x="1308" y="2589774"/>
                </a:cubicBezTo>
              </a:path>
            </a:pathLst>
          </a:custGeom>
          <a:noFill/>
          <a:ln w="114300">
            <a:solidFill>
              <a:schemeClr val="accent1">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Flèche vers le haut 135"/>
          <p:cNvSpPr/>
          <p:nvPr/>
        </p:nvSpPr>
        <p:spPr>
          <a:xfrm>
            <a:off x="7001549" y="85797"/>
            <a:ext cx="282841" cy="1256370"/>
          </a:xfrm>
          <a:prstGeom prst="upArrow">
            <a:avLst/>
          </a:prstGeom>
          <a:solidFill>
            <a:srgbClr val="92D050"/>
          </a:solidFill>
          <a:ln>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endParaRPr lang="fr-FR" dirty="0">
              <a:solidFill>
                <a:schemeClr val="bg1"/>
              </a:solidFill>
            </a:endParaRPr>
          </a:p>
        </p:txBody>
      </p:sp>
      <p:sp>
        <p:nvSpPr>
          <p:cNvPr id="98" name="Rectangle 97"/>
          <p:cNvSpPr/>
          <p:nvPr/>
        </p:nvSpPr>
        <p:spPr>
          <a:xfrm>
            <a:off x="7361216" y="1393912"/>
            <a:ext cx="162035" cy="122636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Rectangle 98"/>
          <p:cNvSpPr/>
          <p:nvPr/>
        </p:nvSpPr>
        <p:spPr>
          <a:xfrm>
            <a:off x="7807655" y="1391522"/>
            <a:ext cx="162035" cy="122636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Rectangle 22"/>
          <p:cNvSpPr/>
          <p:nvPr/>
        </p:nvSpPr>
        <p:spPr>
          <a:xfrm rot="1284916" flipV="1">
            <a:off x="6061432" y="1333202"/>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Rectangle 22"/>
          <p:cNvSpPr/>
          <p:nvPr/>
        </p:nvSpPr>
        <p:spPr>
          <a:xfrm rot="20315084" flipH="1" flipV="1">
            <a:off x="6056081" y="1333202"/>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9" name="Group 2"/>
          <p:cNvGrpSpPr>
            <a:grpSpLocks/>
          </p:cNvGrpSpPr>
          <p:nvPr/>
        </p:nvGrpSpPr>
        <p:grpSpPr bwMode="auto">
          <a:xfrm>
            <a:off x="7492427" y="3628811"/>
            <a:ext cx="1411748" cy="558398"/>
            <a:chOff x="3533" y="1144"/>
            <a:chExt cx="2016" cy="688"/>
          </a:xfrm>
          <a:effectLst>
            <a:glow rad="88900">
              <a:schemeClr val="tx1"/>
            </a:glow>
          </a:effectLst>
        </p:grpSpPr>
        <p:sp>
          <p:nvSpPr>
            <p:cNvPr id="61" name="Rectangle 60"/>
            <p:cNvSpPr>
              <a:spLocks noChangeArrowheads="1"/>
            </p:cNvSpPr>
            <p:nvPr/>
          </p:nvSpPr>
          <p:spPr bwMode="auto">
            <a:xfrm>
              <a:off x="3533" y="1144"/>
              <a:ext cx="2016" cy="688"/>
            </a:xfrm>
            <a:prstGeom prst="rect">
              <a:avLst/>
            </a:prstGeom>
            <a:solidFill>
              <a:srgbClr val="FFFFFF"/>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5" name="Line 4"/>
            <p:cNvSpPr>
              <a:spLocks noChangeShapeType="1"/>
            </p:cNvSpPr>
            <p:nvPr/>
          </p:nvSpPr>
          <p:spPr bwMode="auto">
            <a:xfrm>
              <a:off x="4185" y="1144"/>
              <a:ext cx="0" cy="6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6" name="Line 5"/>
            <p:cNvSpPr>
              <a:spLocks noChangeShapeType="1"/>
            </p:cNvSpPr>
            <p:nvPr/>
          </p:nvSpPr>
          <p:spPr bwMode="auto">
            <a:xfrm flipV="1">
              <a:off x="5040" y="1144"/>
              <a:ext cx="0" cy="688"/>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7" name="Line 6"/>
            <p:cNvSpPr>
              <a:spLocks noChangeShapeType="1"/>
            </p:cNvSpPr>
            <p:nvPr/>
          </p:nvSpPr>
          <p:spPr bwMode="auto">
            <a:xfrm>
              <a:off x="5408" y="1144"/>
              <a:ext cx="0" cy="688"/>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68" name="Group 7"/>
            <p:cNvGrpSpPr>
              <a:grpSpLocks/>
            </p:cNvGrpSpPr>
            <p:nvPr/>
          </p:nvGrpSpPr>
          <p:grpSpPr bwMode="auto">
            <a:xfrm>
              <a:off x="3577" y="1144"/>
              <a:ext cx="479" cy="688"/>
              <a:chOff x="3798" y="1329"/>
              <a:chExt cx="479" cy="688"/>
            </a:xfrm>
          </p:grpSpPr>
          <p:sp>
            <p:nvSpPr>
              <p:cNvPr id="73" name="Line 8"/>
              <p:cNvSpPr>
                <a:spLocks noChangeShapeType="1"/>
              </p:cNvSpPr>
              <p:nvPr/>
            </p:nvSpPr>
            <p:spPr bwMode="auto">
              <a:xfrm>
                <a:off x="3813" y="1329"/>
                <a:ext cx="464" cy="672"/>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4" name="Line 9"/>
              <p:cNvSpPr>
                <a:spLocks noChangeShapeType="1"/>
              </p:cNvSpPr>
              <p:nvPr/>
            </p:nvSpPr>
            <p:spPr bwMode="auto">
              <a:xfrm flipV="1">
                <a:off x="3798" y="1329"/>
                <a:ext cx="416" cy="688"/>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69" name="Line 10"/>
            <p:cNvSpPr>
              <a:spLocks noChangeShapeType="1"/>
            </p:cNvSpPr>
            <p:nvPr/>
          </p:nvSpPr>
          <p:spPr bwMode="auto">
            <a:xfrm>
              <a:off x="4842" y="1144"/>
              <a:ext cx="0" cy="6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0" name="Line 11"/>
            <p:cNvSpPr>
              <a:spLocks noChangeShapeType="1"/>
            </p:cNvSpPr>
            <p:nvPr/>
          </p:nvSpPr>
          <p:spPr bwMode="auto">
            <a:xfrm flipV="1">
              <a:off x="4337" y="1144"/>
              <a:ext cx="0" cy="688"/>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1" name="Line 12"/>
            <p:cNvSpPr>
              <a:spLocks noChangeShapeType="1"/>
            </p:cNvSpPr>
            <p:nvPr/>
          </p:nvSpPr>
          <p:spPr bwMode="auto">
            <a:xfrm>
              <a:off x="4705" y="1144"/>
              <a:ext cx="0" cy="688"/>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2" name="Line 13"/>
            <p:cNvSpPr>
              <a:spLocks noChangeShapeType="1"/>
            </p:cNvSpPr>
            <p:nvPr/>
          </p:nvSpPr>
          <p:spPr bwMode="auto">
            <a:xfrm>
              <a:off x="4336" y="1488"/>
              <a:ext cx="368"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6" name="Groupe 15"/>
          <p:cNvGrpSpPr/>
          <p:nvPr/>
        </p:nvGrpSpPr>
        <p:grpSpPr>
          <a:xfrm>
            <a:off x="6611939" y="1384830"/>
            <a:ext cx="604832" cy="1242456"/>
            <a:chOff x="6244543" y="1543752"/>
            <a:chExt cx="604832" cy="1242456"/>
          </a:xfrm>
          <a:solidFill>
            <a:schemeClr val="accent1">
              <a:lumMod val="60000"/>
              <a:lumOff val="40000"/>
            </a:schemeClr>
          </a:solidFill>
        </p:grpSpPr>
        <p:sp>
          <p:nvSpPr>
            <p:cNvPr id="81" name="Rectangle 80"/>
            <p:cNvSpPr/>
            <p:nvPr/>
          </p:nvSpPr>
          <p:spPr>
            <a:xfrm>
              <a:off x="6244543" y="1559848"/>
              <a:ext cx="162035" cy="12263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Rectangle 81"/>
            <p:cNvSpPr/>
            <p:nvPr/>
          </p:nvSpPr>
          <p:spPr>
            <a:xfrm>
              <a:off x="6687340" y="1543752"/>
              <a:ext cx="162035" cy="12263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82"/>
            <p:cNvSpPr/>
            <p:nvPr/>
          </p:nvSpPr>
          <p:spPr>
            <a:xfrm>
              <a:off x="6401558" y="2079582"/>
              <a:ext cx="285782" cy="2160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7" name="Forme libre 96"/>
          <p:cNvSpPr/>
          <p:nvPr/>
        </p:nvSpPr>
        <p:spPr>
          <a:xfrm>
            <a:off x="3739599" y="2687909"/>
            <a:ext cx="2962492" cy="2818168"/>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84625 w 3392892"/>
              <a:gd name="connsiteY0" fmla="*/ 0 h 2634911"/>
              <a:gd name="connsiteX1" fmla="*/ 3326034 w 3392892"/>
              <a:gd name="connsiteY1" fmla="*/ 690939 h 2634911"/>
              <a:gd name="connsiteX2" fmla="*/ 2927989 w 3392892"/>
              <a:gd name="connsiteY2" fmla="*/ 961649 h 2634911"/>
              <a:gd name="connsiteX3" fmla="*/ 1664673 w 3392892"/>
              <a:gd name="connsiteY3" fmla="*/ 1283995 h 2634911"/>
              <a:gd name="connsiteX4" fmla="*/ 386318 w 3392892"/>
              <a:gd name="connsiteY4" fmla="*/ 1634415 h 2634911"/>
              <a:gd name="connsiteX5" fmla="*/ 1308 w 3392892"/>
              <a:gd name="connsiteY5" fmla="*/ 2634911 h 2634911"/>
              <a:gd name="connsiteX0" fmla="*/ 3389744 w 3398011"/>
              <a:gd name="connsiteY0" fmla="*/ 0 h 2634911"/>
              <a:gd name="connsiteX1" fmla="*/ 3331153 w 3398011"/>
              <a:gd name="connsiteY1" fmla="*/ 690939 h 2634911"/>
              <a:gd name="connsiteX2" fmla="*/ 2933108 w 3398011"/>
              <a:gd name="connsiteY2" fmla="*/ 961649 h 2634911"/>
              <a:gd name="connsiteX3" fmla="*/ 1669792 w 3398011"/>
              <a:gd name="connsiteY3" fmla="*/ 1283995 h 2634911"/>
              <a:gd name="connsiteX4" fmla="*/ 391437 w 3398011"/>
              <a:gd name="connsiteY4" fmla="*/ 1634415 h 2634911"/>
              <a:gd name="connsiteX5" fmla="*/ 6427 w 3398011"/>
              <a:gd name="connsiteY5" fmla="*/ 2634911 h 2634911"/>
              <a:gd name="connsiteX0" fmla="*/ 3415077 w 3423344"/>
              <a:gd name="connsiteY0" fmla="*/ 0 h 2612334"/>
              <a:gd name="connsiteX1" fmla="*/ 3356486 w 3423344"/>
              <a:gd name="connsiteY1" fmla="*/ 690939 h 2612334"/>
              <a:gd name="connsiteX2" fmla="*/ 2958441 w 3423344"/>
              <a:gd name="connsiteY2" fmla="*/ 961649 h 2612334"/>
              <a:gd name="connsiteX3" fmla="*/ 1695125 w 3423344"/>
              <a:gd name="connsiteY3" fmla="*/ 1283995 h 2612334"/>
              <a:gd name="connsiteX4" fmla="*/ 416770 w 3423344"/>
              <a:gd name="connsiteY4" fmla="*/ 1634415 h 2612334"/>
              <a:gd name="connsiteX5" fmla="*/ 5766 w 3423344"/>
              <a:gd name="connsiteY5" fmla="*/ 2612334 h 2612334"/>
              <a:gd name="connsiteX0" fmla="*/ 3377137 w 3385404"/>
              <a:gd name="connsiteY0" fmla="*/ 0 h 2612334"/>
              <a:gd name="connsiteX1" fmla="*/ 3318546 w 3385404"/>
              <a:gd name="connsiteY1" fmla="*/ 690939 h 2612334"/>
              <a:gd name="connsiteX2" fmla="*/ 2920501 w 3385404"/>
              <a:gd name="connsiteY2" fmla="*/ 961649 h 2612334"/>
              <a:gd name="connsiteX3" fmla="*/ 1657185 w 3385404"/>
              <a:gd name="connsiteY3" fmla="*/ 1283995 h 2612334"/>
              <a:gd name="connsiteX4" fmla="*/ 378830 w 3385404"/>
              <a:gd name="connsiteY4" fmla="*/ 1634415 h 2612334"/>
              <a:gd name="connsiteX5" fmla="*/ 6816 w 3385404"/>
              <a:gd name="connsiteY5" fmla="*/ 2612334 h 2612334"/>
              <a:gd name="connsiteX0" fmla="*/ 3440530 w 3448797"/>
              <a:gd name="connsiteY0" fmla="*/ 0 h 2612334"/>
              <a:gd name="connsiteX1" fmla="*/ 3381939 w 3448797"/>
              <a:gd name="connsiteY1" fmla="*/ 690939 h 2612334"/>
              <a:gd name="connsiteX2" fmla="*/ 2983894 w 3448797"/>
              <a:gd name="connsiteY2" fmla="*/ 961649 h 2612334"/>
              <a:gd name="connsiteX3" fmla="*/ 1720578 w 3448797"/>
              <a:gd name="connsiteY3" fmla="*/ 1283995 h 2612334"/>
              <a:gd name="connsiteX4" fmla="*/ 442223 w 3448797"/>
              <a:gd name="connsiteY4" fmla="*/ 1634415 h 2612334"/>
              <a:gd name="connsiteX5" fmla="*/ 5224 w 3448797"/>
              <a:gd name="connsiteY5" fmla="*/ 2612334 h 2612334"/>
              <a:gd name="connsiteX0" fmla="*/ 3435375 w 3443642"/>
              <a:gd name="connsiteY0" fmla="*/ 0 h 2612334"/>
              <a:gd name="connsiteX1" fmla="*/ 3376784 w 3443642"/>
              <a:gd name="connsiteY1" fmla="*/ 690939 h 2612334"/>
              <a:gd name="connsiteX2" fmla="*/ 2978739 w 3443642"/>
              <a:gd name="connsiteY2" fmla="*/ 961649 h 2612334"/>
              <a:gd name="connsiteX3" fmla="*/ 1715423 w 3443642"/>
              <a:gd name="connsiteY3" fmla="*/ 1283995 h 2612334"/>
              <a:gd name="connsiteX4" fmla="*/ 437068 w 3443642"/>
              <a:gd name="connsiteY4" fmla="*/ 1634415 h 2612334"/>
              <a:gd name="connsiteX5" fmla="*/ 69 w 3443642"/>
              <a:gd name="connsiteY5" fmla="*/ 2612334 h 2612334"/>
              <a:gd name="connsiteX0" fmla="*/ 3396401 w 3404668"/>
              <a:gd name="connsiteY0" fmla="*/ 0 h 2634911"/>
              <a:gd name="connsiteX1" fmla="*/ 3337810 w 3404668"/>
              <a:gd name="connsiteY1" fmla="*/ 690939 h 2634911"/>
              <a:gd name="connsiteX2" fmla="*/ 2939765 w 3404668"/>
              <a:gd name="connsiteY2" fmla="*/ 961649 h 2634911"/>
              <a:gd name="connsiteX3" fmla="*/ 1676449 w 3404668"/>
              <a:gd name="connsiteY3" fmla="*/ 1283995 h 2634911"/>
              <a:gd name="connsiteX4" fmla="*/ 398094 w 3404668"/>
              <a:gd name="connsiteY4" fmla="*/ 1634415 h 2634911"/>
              <a:gd name="connsiteX5" fmla="*/ 84 w 3404668"/>
              <a:gd name="connsiteY5" fmla="*/ 2634911 h 2634911"/>
              <a:gd name="connsiteX0" fmla="*/ 3402397 w 3410664"/>
              <a:gd name="connsiteY0" fmla="*/ 0 h 2634911"/>
              <a:gd name="connsiteX1" fmla="*/ 3343806 w 3410664"/>
              <a:gd name="connsiteY1" fmla="*/ 690939 h 2634911"/>
              <a:gd name="connsiteX2" fmla="*/ 2945761 w 3410664"/>
              <a:gd name="connsiteY2" fmla="*/ 961649 h 2634911"/>
              <a:gd name="connsiteX3" fmla="*/ 1682445 w 3410664"/>
              <a:gd name="connsiteY3" fmla="*/ 1283995 h 2634911"/>
              <a:gd name="connsiteX4" fmla="*/ 404090 w 3410664"/>
              <a:gd name="connsiteY4" fmla="*/ 1634415 h 2634911"/>
              <a:gd name="connsiteX5" fmla="*/ 6080 w 3410664"/>
              <a:gd name="connsiteY5" fmla="*/ 2634911 h 2634911"/>
              <a:gd name="connsiteX0" fmla="*/ 3402397 w 3410664"/>
              <a:gd name="connsiteY0" fmla="*/ 0 h 2707339"/>
              <a:gd name="connsiteX1" fmla="*/ 3343806 w 3410664"/>
              <a:gd name="connsiteY1" fmla="*/ 690939 h 2707339"/>
              <a:gd name="connsiteX2" fmla="*/ 2945761 w 3410664"/>
              <a:gd name="connsiteY2" fmla="*/ 961649 h 2707339"/>
              <a:gd name="connsiteX3" fmla="*/ 1682445 w 3410664"/>
              <a:gd name="connsiteY3" fmla="*/ 1283995 h 2707339"/>
              <a:gd name="connsiteX4" fmla="*/ 404090 w 3410664"/>
              <a:gd name="connsiteY4" fmla="*/ 1634415 h 2707339"/>
              <a:gd name="connsiteX5" fmla="*/ 6080 w 3410664"/>
              <a:gd name="connsiteY5" fmla="*/ 2707339 h 2707339"/>
              <a:gd name="connsiteX0" fmla="*/ 3402397 w 3410664"/>
              <a:gd name="connsiteY0" fmla="*/ 0 h 2707339"/>
              <a:gd name="connsiteX1" fmla="*/ 3343806 w 3410664"/>
              <a:gd name="connsiteY1" fmla="*/ 690939 h 2707339"/>
              <a:gd name="connsiteX2" fmla="*/ 2945761 w 3410664"/>
              <a:gd name="connsiteY2" fmla="*/ 961649 h 2707339"/>
              <a:gd name="connsiteX3" fmla="*/ 1682445 w 3410664"/>
              <a:gd name="connsiteY3" fmla="*/ 1283995 h 2707339"/>
              <a:gd name="connsiteX4" fmla="*/ 404090 w 3410664"/>
              <a:gd name="connsiteY4" fmla="*/ 1634415 h 2707339"/>
              <a:gd name="connsiteX5" fmla="*/ 6080 w 3410664"/>
              <a:gd name="connsiteY5" fmla="*/ 2707339 h 2707339"/>
              <a:gd name="connsiteX0" fmla="*/ 3402397 w 3410664"/>
              <a:gd name="connsiteY0" fmla="*/ 0 h 2784457"/>
              <a:gd name="connsiteX1" fmla="*/ 3343806 w 3410664"/>
              <a:gd name="connsiteY1" fmla="*/ 768057 h 2784457"/>
              <a:gd name="connsiteX2" fmla="*/ 2945761 w 3410664"/>
              <a:gd name="connsiteY2" fmla="*/ 1038767 h 2784457"/>
              <a:gd name="connsiteX3" fmla="*/ 1682445 w 3410664"/>
              <a:gd name="connsiteY3" fmla="*/ 1361113 h 2784457"/>
              <a:gd name="connsiteX4" fmla="*/ 404090 w 3410664"/>
              <a:gd name="connsiteY4" fmla="*/ 1711533 h 2784457"/>
              <a:gd name="connsiteX5" fmla="*/ 6080 w 3410664"/>
              <a:gd name="connsiteY5" fmla="*/ 2784457 h 2784457"/>
              <a:gd name="connsiteX0" fmla="*/ 3402397 w 3410664"/>
              <a:gd name="connsiteY0" fmla="*/ 0 h 2818168"/>
              <a:gd name="connsiteX1" fmla="*/ 3343806 w 3410664"/>
              <a:gd name="connsiteY1" fmla="*/ 801768 h 2818168"/>
              <a:gd name="connsiteX2" fmla="*/ 2945761 w 3410664"/>
              <a:gd name="connsiteY2" fmla="*/ 1072478 h 2818168"/>
              <a:gd name="connsiteX3" fmla="*/ 1682445 w 3410664"/>
              <a:gd name="connsiteY3" fmla="*/ 1394824 h 2818168"/>
              <a:gd name="connsiteX4" fmla="*/ 404090 w 3410664"/>
              <a:gd name="connsiteY4" fmla="*/ 1745244 h 2818168"/>
              <a:gd name="connsiteX5" fmla="*/ 6080 w 3410664"/>
              <a:gd name="connsiteY5" fmla="*/ 2818168 h 28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10664" h="2818168">
                <a:moveTo>
                  <a:pt x="3402397" y="0"/>
                </a:moveTo>
                <a:cubicBezTo>
                  <a:pt x="3417102" y="279400"/>
                  <a:pt x="3419912" y="623022"/>
                  <a:pt x="3343806" y="801768"/>
                </a:cubicBezTo>
                <a:cubicBezTo>
                  <a:pt x="3267700" y="980514"/>
                  <a:pt x="3127404" y="1002210"/>
                  <a:pt x="2945761" y="1072478"/>
                </a:cubicBezTo>
                <a:cubicBezTo>
                  <a:pt x="2764118" y="1142746"/>
                  <a:pt x="2106057" y="1282696"/>
                  <a:pt x="1682445" y="1394824"/>
                </a:cubicBezTo>
                <a:cubicBezTo>
                  <a:pt x="1258833" y="1506952"/>
                  <a:pt x="652743" y="1620750"/>
                  <a:pt x="404090" y="1745244"/>
                </a:cubicBezTo>
                <a:cubicBezTo>
                  <a:pt x="155437" y="1869738"/>
                  <a:pt x="-37108" y="1981825"/>
                  <a:pt x="6080" y="2818168"/>
                </a:cubicBezTo>
              </a:path>
            </a:pathLst>
          </a:custGeom>
          <a:noFill/>
          <a:ln w="114300">
            <a:solidFill>
              <a:schemeClr val="accent1">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ZoneTexte 86"/>
          <p:cNvSpPr txBox="1"/>
          <p:nvPr/>
        </p:nvSpPr>
        <p:spPr>
          <a:xfrm>
            <a:off x="155518" y="3654024"/>
            <a:ext cx="3481938" cy="2862322"/>
          </a:xfrm>
          <a:prstGeom prst="rect">
            <a:avLst/>
          </a:prstGeom>
          <a:noFill/>
        </p:spPr>
        <p:txBody>
          <a:bodyPr wrap="square" lIns="36000" rIns="36000" rtlCol="0">
            <a:spAutoFit/>
          </a:bodyPr>
          <a:lstStyle/>
          <a:p>
            <a:r>
              <a:rPr lang="fr-FR" dirty="0" smtClean="0"/>
              <a:t>Ce type de distributeur convient à des situations ou on veut libérer la course du vérin (en cas d’arrêt d’ordre prioritaire, urgence…).</a:t>
            </a:r>
          </a:p>
          <a:p>
            <a:r>
              <a:rPr lang="fr-FR" dirty="0" smtClean="0"/>
              <a:t>Il faut pour cela s’assurer que l’inertie de la partie entrainée ne risque pas de créer un danger plus grand que l’arrêt immédiat.</a:t>
            </a:r>
          </a:p>
        </p:txBody>
      </p:sp>
      <p:grpSp>
        <p:nvGrpSpPr>
          <p:cNvPr id="24" name="Groupe 23"/>
          <p:cNvGrpSpPr/>
          <p:nvPr/>
        </p:nvGrpSpPr>
        <p:grpSpPr>
          <a:xfrm>
            <a:off x="4636352" y="653233"/>
            <a:ext cx="1582484" cy="1356189"/>
            <a:chOff x="4636352" y="653233"/>
            <a:chExt cx="1582484" cy="1356189"/>
          </a:xfrm>
        </p:grpSpPr>
        <p:sp>
          <p:nvSpPr>
            <p:cNvPr id="22" name="Forme libre 21"/>
            <p:cNvSpPr/>
            <p:nvPr/>
          </p:nvSpPr>
          <p:spPr>
            <a:xfrm>
              <a:off x="4696178" y="980728"/>
              <a:ext cx="1174044" cy="1028694"/>
            </a:xfrm>
            <a:custGeom>
              <a:avLst/>
              <a:gdLst>
                <a:gd name="connsiteX0" fmla="*/ 1174044 w 1174044"/>
                <a:gd name="connsiteY0" fmla="*/ 0 h 1286933"/>
                <a:gd name="connsiteX1" fmla="*/ 0 w 1174044"/>
                <a:gd name="connsiteY1" fmla="*/ 0 h 1286933"/>
                <a:gd name="connsiteX2" fmla="*/ 22578 w 1174044"/>
                <a:gd name="connsiteY2" fmla="*/ 1286933 h 1286933"/>
                <a:gd name="connsiteX3" fmla="*/ 169333 w 1174044"/>
                <a:gd name="connsiteY3" fmla="*/ 1286933 h 1286933"/>
              </a:gdLst>
              <a:ahLst/>
              <a:cxnLst>
                <a:cxn ang="0">
                  <a:pos x="connsiteX0" y="connsiteY0"/>
                </a:cxn>
                <a:cxn ang="0">
                  <a:pos x="connsiteX1" y="connsiteY1"/>
                </a:cxn>
                <a:cxn ang="0">
                  <a:pos x="connsiteX2" y="connsiteY2"/>
                </a:cxn>
                <a:cxn ang="0">
                  <a:pos x="connsiteX3" y="connsiteY3"/>
                </a:cxn>
              </a:cxnLst>
              <a:rect l="l" t="t" r="r" b="b"/>
              <a:pathLst>
                <a:path w="1174044" h="1286933">
                  <a:moveTo>
                    <a:pt x="1174044" y="0"/>
                  </a:moveTo>
                  <a:lnTo>
                    <a:pt x="0" y="0"/>
                  </a:lnTo>
                  <a:lnTo>
                    <a:pt x="22578" y="1286933"/>
                  </a:lnTo>
                  <a:lnTo>
                    <a:pt x="169333" y="1286933"/>
                  </a:lnTo>
                </a:path>
              </a:pathLst>
            </a:custGeom>
            <a:noFill/>
            <a:ln w="38100">
              <a:solidFill>
                <a:srgbClr val="FF0000"/>
              </a:solidFill>
              <a:headEnd type="none" w="med" len="med"/>
              <a:tailEnd type="arrow"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p:cNvSpPr txBox="1"/>
            <p:nvPr/>
          </p:nvSpPr>
          <p:spPr>
            <a:xfrm>
              <a:off x="4636352" y="653233"/>
              <a:ext cx="1582484" cy="646331"/>
            </a:xfrm>
            <a:prstGeom prst="rect">
              <a:avLst/>
            </a:prstGeom>
            <a:noFill/>
          </p:spPr>
          <p:txBody>
            <a:bodyPr wrap="none" rtlCol="0">
              <a:spAutoFit/>
            </a:bodyPr>
            <a:lstStyle/>
            <a:p>
              <a:r>
                <a:rPr lang="fr-FR" dirty="0" smtClean="0">
                  <a:solidFill>
                    <a:srgbClr val="FF0000"/>
                  </a:solidFill>
                </a:rPr>
                <a:t>Commande </a:t>
              </a:r>
              <a:br>
                <a:rPr lang="fr-FR" dirty="0" smtClean="0">
                  <a:solidFill>
                    <a:srgbClr val="FF0000"/>
                  </a:solidFill>
                </a:rPr>
              </a:br>
              <a:r>
                <a:rPr lang="fr-FR" dirty="0" smtClean="0">
                  <a:solidFill>
                    <a:srgbClr val="FF0000"/>
                  </a:solidFill>
                </a:rPr>
                <a:t>distributeur</a:t>
              </a:r>
              <a:endParaRPr lang="fr-FR" dirty="0">
                <a:solidFill>
                  <a:srgbClr val="FF0000"/>
                </a:solidFill>
              </a:endParaRPr>
            </a:p>
          </p:txBody>
        </p:sp>
      </p:grpSp>
      <p:sp>
        <p:nvSpPr>
          <p:cNvPr id="102" name="ZoneTexte 101"/>
          <p:cNvSpPr txBox="1"/>
          <p:nvPr/>
        </p:nvSpPr>
        <p:spPr>
          <a:xfrm>
            <a:off x="5220845" y="172007"/>
            <a:ext cx="1298753" cy="369332"/>
          </a:xfrm>
          <a:prstGeom prst="rect">
            <a:avLst/>
          </a:prstGeom>
          <a:noFill/>
        </p:spPr>
        <p:txBody>
          <a:bodyPr wrap="none" rtlCol="0">
            <a:spAutoFit/>
          </a:bodyPr>
          <a:lstStyle/>
          <a:p>
            <a:r>
              <a:rPr lang="fr-FR" b="1" dirty="0" smtClean="0"/>
              <a:t>Pression</a:t>
            </a:r>
            <a:endParaRPr lang="fr-FR" b="1" dirty="0"/>
          </a:p>
        </p:txBody>
      </p:sp>
      <p:grpSp>
        <p:nvGrpSpPr>
          <p:cNvPr id="25" name="Groupe 24"/>
          <p:cNvGrpSpPr/>
          <p:nvPr/>
        </p:nvGrpSpPr>
        <p:grpSpPr>
          <a:xfrm>
            <a:off x="7582676" y="653233"/>
            <a:ext cx="1582484" cy="1356189"/>
            <a:chOff x="7582676" y="653233"/>
            <a:chExt cx="1582484" cy="1356189"/>
          </a:xfrm>
        </p:grpSpPr>
        <p:sp>
          <p:nvSpPr>
            <p:cNvPr id="107" name="Forme libre 106"/>
            <p:cNvSpPr/>
            <p:nvPr/>
          </p:nvSpPr>
          <p:spPr>
            <a:xfrm flipH="1">
              <a:off x="7888672" y="980728"/>
              <a:ext cx="1174044" cy="1028694"/>
            </a:xfrm>
            <a:custGeom>
              <a:avLst/>
              <a:gdLst>
                <a:gd name="connsiteX0" fmla="*/ 1174044 w 1174044"/>
                <a:gd name="connsiteY0" fmla="*/ 0 h 1286933"/>
                <a:gd name="connsiteX1" fmla="*/ 0 w 1174044"/>
                <a:gd name="connsiteY1" fmla="*/ 0 h 1286933"/>
                <a:gd name="connsiteX2" fmla="*/ 22578 w 1174044"/>
                <a:gd name="connsiteY2" fmla="*/ 1286933 h 1286933"/>
                <a:gd name="connsiteX3" fmla="*/ 169333 w 1174044"/>
                <a:gd name="connsiteY3" fmla="*/ 1286933 h 1286933"/>
              </a:gdLst>
              <a:ahLst/>
              <a:cxnLst>
                <a:cxn ang="0">
                  <a:pos x="connsiteX0" y="connsiteY0"/>
                </a:cxn>
                <a:cxn ang="0">
                  <a:pos x="connsiteX1" y="connsiteY1"/>
                </a:cxn>
                <a:cxn ang="0">
                  <a:pos x="connsiteX2" y="connsiteY2"/>
                </a:cxn>
                <a:cxn ang="0">
                  <a:pos x="connsiteX3" y="connsiteY3"/>
                </a:cxn>
              </a:cxnLst>
              <a:rect l="l" t="t" r="r" b="b"/>
              <a:pathLst>
                <a:path w="1174044" h="1286933">
                  <a:moveTo>
                    <a:pt x="1174044" y="0"/>
                  </a:moveTo>
                  <a:lnTo>
                    <a:pt x="0" y="0"/>
                  </a:lnTo>
                  <a:lnTo>
                    <a:pt x="22578" y="1286933"/>
                  </a:lnTo>
                  <a:lnTo>
                    <a:pt x="169333" y="1286933"/>
                  </a:lnTo>
                </a:path>
              </a:pathLst>
            </a:custGeom>
            <a:noFill/>
            <a:ln w="38100">
              <a:solidFill>
                <a:srgbClr val="FF0000"/>
              </a:solidFill>
              <a:headEnd type="none" w="med" len="med"/>
              <a:tailEnd type="arrow"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ZoneTexte 107"/>
            <p:cNvSpPr txBox="1"/>
            <p:nvPr/>
          </p:nvSpPr>
          <p:spPr>
            <a:xfrm>
              <a:off x="7582676" y="653233"/>
              <a:ext cx="1582484" cy="646331"/>
            </a:xfrm>
            <a:prstGeom prst="rect">
              <a:avLst/>
            </a:prstGeom>
            <a:noFill/>
          </p:spPr>
          <p:txBody>
            <a:bodyPr wrap="none" rtlCol="0">
              <a:spAutoFit/>
            </a:bodyPr>
            <a:lstStyle/>
            <a:p>
              <a:r>
                <a:rPr lang="fr-FR" dirty="0" smtClean="0">
                  <a:solidFill>
                    <a:srgbClr val="FF0000"/>
                  </a:solidFill>
                </a:rPr>
                <a:t>Commande </a:t>
              </a:r>
              <a:br>
                <a:rPr lang="fr-FR" dirty="0" smtClean="0">
                  <a:solidFill>
                    <a:srgbClr val="FF0000"/>
                  </a:solidFill>
                </a:rPr>
              </a:br>
              <a:r>
                <a:rPr lang="fr-FR" dirty="0" smtClean="0">
                  <a:solidFill>
                    <a:srgbClr val="FF0000"/>
                  </a:solidFill>
                </a:rPr>
                <a:t>distributeur</a:t>
              </a:r>
              <a:endParaRPr lang="fr-FR" dirty="0">
                <a:solidFill>
                  <a:srgbClr val="FF0000"/>
                </a:solidFill>
              </a:endParaRPr>
            </a:p>
          </p:txBody>
        </p:sp>
      </p:grpSp>
      <p:sp>
        <p:nvSpPr>
          <p:cNvPr id="109" name="ZoneTexte 108"/>
          <p:cNvSpPr txBox="1"/>
          <p:nvPr/>
        </p:nvSpPr>
        <p:spPr>
          <a:xfrm>
            <a:off x="7266076" y="172007"/>
            <a:ext cx="1943161" cy="369332"/>
          </a:xfrm>
          <a:prstGeom prst="rect">
            <a:avLst/>
          </a:prstGeom>
          <a:noFill/>
        </p:spPr>
        <p:txBody>
          <a:bodyPr wrap="none" rtlCol="0">
            <a:spAutoFit/>
          </a:bodyPr>
          <a:lstStyle/>
          <a:p>
            <a:r>
              <a:rPr lang="fr-FR" b="1" dirty="0" smtClean="0">
                <a:solidFill>
                  <a:srgbClr val="92D050"/>
                </a:solidFill>
              </a:rPr>
              <a:t>Echappement</a:t>
            </a:r>
            <a:endParaRPr lang="fr-FR" b="1" dirty="0">
              <a:solidFill>
                <a:srgbClr val="92D050"/>
              </a:solidFill>
            </a:endParaRPr>
          </a:p>
        </p:txBody>
      </p:sp>
      <p:sp>
        <p:nvSpPr>
          <p:cNvPr id="26" name="Rectangle 25"/>
          <p:cNvSpPr/>
          <p:nvPr/>
        </p:nvSpPr>
        <p:spPr>
          <a:xfrm>
            <a:off x="5292080" y="4797152"/>
            <a:ext cx="3825396" cy="204758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Rectangle 109"/>
          <p:cNvSpPr/>
          <p:nvPr/>
        </p:nvSpPr>
        <p:spPr>
          <a:xfrm>
            <a:off x="5144128" y="4797152"/>
            <a:ext cx="3931695" cy="204758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p:cNvSpPr/>
          <p:nvPr/>
        </p:nvSpPr>
        <p:spPr>
          <a:xfrm>
            <a:off x="3744416" y="188640"/>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94"/>
          <p:cNvSpPr/>
          <p:nvPr/>
        </p:nvSpPr>
        <p:spPr>
          <a:xfrm>
            <a:off x="3744416" y="188640"/>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1"/>
    </p:custDataLst>
    <p:extLst>
      <p:ext uri="{BB962C8B-B14F-4D97-AF65-F5344CB8AC3E}">
        <p14:creationId xmlns:p14="http://schemas.microsoft.com/office/powerpoint/2010/main" val="589511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5" nodeType="withEffect">
                                  <p:stCondLst>
                                    <p:cond delay="0"/>
                                  </p:stCondLst>
                                  <p:childTnLst>
                                    <p:set>
                                      <p:cBhvr>
                                        <p:cTn id="6" dur="1" fill="hold">
                                          <p:stCondLst>
                                            <p:cond delay="9"/>
                                          </p:stCondLst>
                                        </p:cTn>
                                        <p:tgtEl>
                                          <p:spTgt spid="77"/>
                                        </p:tgtEl>
                                        <p:attrNameLst>
                                          <p:attrName>style.visibility</p:attrName>
                                        </p:attrNameLst>
                                      </p:cBhvr>
                                      <p:to>
                                        <p:strVal val="hidden"/>
                                      </p:to>
                                    </p:set>
                                  </p:childTnLst>
                                </p:cTn>
                              </p:par>
                              <p:par>
                                <p:cTn id="7" presetID="1" presetClass="exit" presetSubtype="0" fill="hold" grpId="9" nodeType="withEffect">
                                  <p:stCondLst>
                                    <p:cond delay="0"/>
                                  </p:stCondLst>
                                  <p:childTnLst>
                                    <p:set>
                                      <p:cBhvr>
                                        <p:cTn id="8" dur="1" fill="hold">
                                          <p:stCondLst>
                                            <p:cond delay="9"/>
                                          </p:stCondLst>
                                        </p:cTn>
                                        <p:tgtEl>
                                          <p:spTgt spid="136"/>
                                        </p:tgtEl>
                                        <p:attrNameLst>
                                          <p:attrName>style.visibility</p:attrName>
                                        </p:attrNameLst>
                                      </p:cBhvr>
                                      <p:to>
                                        <p:strVal val="hidden"/>
                                      </p:to>
                                    </p:set>
                                  </p:childTnLst>
                                </p:cTn>
                              </p:par>
                              <p:par>
                                <p:cTn id="9" presetID="1" presetClass="exit" presetSubtype="0" fill="hold" grpId="9" nodeType="withEffect">
                                  <p:stCondLst>
                                    <p:cond delay="0"/>
                                  </p:stCondLst>
                                  <p:childTnLst>
                                    <p:set>
                                      <p:cBhvr>
                                        <p:cTn id="10" dur="1" fill="hold">
                                          <p:stCondLst>
                                            <p:cond delay="9"/>
                                          </p:stCondLst>
                                        </p:cTn>
                                        <p:tgtEl>
                                          <p:spTgt spid="109"/>
                                        </p:tgtEl>
                                        <p:attrNameLst>
                                          <p:attrName>style.visibility</p:attrName>
                                        </p:attrNameLst>
                                      </p:cBhvr>
                                      <p:to>
                                        <p:strVal val="hidden"/>
                                      </p:to>
                                    </p:set>
                                  </p:childTnLst>
                                </p:cTn>
                              </p:par>
                              <p:par>
                                <p:cTn id="11" presetID="1" presetClass="exit" presetSubtype="0" fill="hold" grpId="5" nodeType="withEffect">
                                  <p:stCondLst>
                                    <p:cond delay="0"/>
                                  </p:stCondLst>
                                  <p:childTnLst>
                                    <p:set>
                                      <p:cBhvr>
                                        <p:cTn id="12" dur="1" fill="hold">
                                          <p:stCondLst>
                                            <p:cond delay="9"/>
                                          </p:stCondLst>
                                        </p:cTn>
                                        <p:tgtEl>
                                          <p:spTgt spid="95"/>
                                        </p:tgtEl>
                                        <p:attrNameLst>
                                          <p:attrName>style.visibility</p:attrName>
                                        </p:attrNameLst>
                                      </p:cBhvr>
                                      <p:to>
                                        <p:strVal val="hidden"/>
                                      </p:to>
                                    </p:set>
                                  </p:childTnLst>
                                </p:cTn>
                              </p:par>
                              <p:par>
                                <p:cTn id="13" presetID="1" presetClass="exit" presetSubtype="0" fill="hold" grpId="6" nodeType="withEffect">
                                  <p:stCondLst>
                                    <p:cond delay="0"/>
                                  </p:stCondLst>
                                  <p:childTnLst>
                                    <p:set>
                                      <p:cBhvr>
                                        <p:cTn id="14" dur="1" fill="hold">
                                          <p:stCondLst>
                                            <p:cond delay="9"/>
                                          </p:stCondLst>
                                        </p:cTn>
                                        <p:tgtEl>
                                          <p:spTgt spid="91"/>
                                        </p:tgtEl>
                                        <p:attrNameLst>
                                          <p:attrName>style.visibility</p:attrName>
                                        </p:attrNameLst>
                                      </p:cBhvr>
                                      <p:to>
                                        <p:strVal val="hidden"/>
                                      </p:to>
                                    </p:set>
                                  </p:childTnLst>
                                </p:cTn>
                              </p:par>
                              <p:par>
                                <p:cTn id="15" presetID="1" presetClass="exit" presetSubtype="0" fill="hold" grpId="6" nodeType="withEffect">
                                  <p:stCondLst>
                                    <p:cond delay="0"/>
                                  </p:stCondLst>
                                  <p:childTnLst>
                                    <p:set>
                                      <p:cBhvr>
                                        <p:cTn id="16" dur="1" fill="hold">
                                          <p:stCondLst>
                                            <p:cond delay="9"/>
                                          </p:stCondLst>
                                        </p:cTn>
                                        <p:tgtEl>
                                          <p:spTgt spid="131"/>
                                        </p:tgtEl>
                                        <p:attrNameLst>
                                          <p:attrName>style.visibility</p:attrName>
                                        </p:attrNameLst>
                                      </p:cBhvr>
                                      <p:to>
                                        <p:strVal val="hidden"/>
                                      </p:to>
                                    </p:set>
                                  </p:childTnLst>
                                </p:cTn>
                              </p:par>
                              <p:par>
                                <p:cTn id="17" presetID="1" presetClass="exit" presetSubtype="0" fill="hold" grpId="6" nodeType="withEffect">
                                  <p:stCondLst>
                                    <p:cond delay="0"/>
                                  </p:stCondLst>
                                  <p:childTnLst>
                                    <p:set>
                                      <p:cBhvr>
                                        <p:cTn id="18" dur="1" fill="hold">
                                          <p:stCondLst>
                                            <p:cond delay="9"/>
                                          </p:stCondLst>
                                        </p:cTn>
                                        <p:tgtEl>
                                          <p:spTgt spid="97"/>
                                        </p:tgtEl>
                                        <p:attrNameLst>
                                          <p:attrName>style.visibility</p:attrName>
                                        </p:attrNameLst>
                                      </p:cBhvr>
                                      <p:to>
                                        <p:strVal val="hidden"/>
                                      </p:to>
                                    </p:set>
                                  </p:childTnLst>
                                </p:cTn>
                              </p:par>
                              <p:par>
                                <p:cTn id="19" presetID="1" presetClass="exit" presetSubtype="0" fill="hold" grpId="6" nodeType="withEffect">
                                  <p:stCondLst>
                                    <p:cond delay="0"/>
                                  </p:stCondLst>
                                  <p:childTnLst>
                                    <p:set>
                                      <p:cBhvr>
                                        <p:cTn id="20" dur="1" fill="hold">
                                          <p:stCondLst>
                                            <p:cond delay="9"/>
                                          </p:stCondLst>
                                        </p:cTn>
                                        <p:tgtEl>
                                          <p:spTgt spid="126"/>
                                        </p:tgtEl>
                                        <p:attrNameLst>
                                          <p:attrName>style.visibility</p:attrName>
                                        </p:attrNameLst>
                                      </p:cBhvr>
                                      <p:to>
                                        <p:strVal val="hidden"/>
                                      </p:to>
                                    </p:set>
                                  </p:childTnLst>
                                </p:cTn>
                              </p:par>
                              <p:par>
                                <p:cTn id="21" presetID="1" presetClass="exit" presetSubtype="0" fill="hold" grpId="4" nodeType="withEffect">
                                  <p:stCondLst>
                                    <p:cond delay="0"/>
                                  </p:stCondLst>
                                  <p:childTnLst>
                                    <p:set>
                                      <p:cBhvr>
                                        <p:cTn id="22" dur="1" fill="hold">
                                          <p:stCondLst>
                                            <p:cond delay="9"/>
                                          </p:stCondLst>
                                        </p:cTn>
                                        <p:tgtEl>
                                          <p:spTgt spid="110"/>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9"/>
                                          </p:stCondLst>
                                        </p:cTn>
                                        <p:tgtEl>
                                          <p:spTgt spid="15"/>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9"/>
                                          </p:stCondLst>
                                        </p:cTn>
                                        <p:tgtEl>
                                          <p:spTgt spid="16"/>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9"/>
                                          </p:stCondLst>
                                        </p:cTn>
                                        <p:tgtEl>
                                          <p:spTgt spid="113"/>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9"/>
                                          </p:stCondLst>
                                        </p:cTn>
                                        <p:tgtEl>
                                          <p:spTgt spid="143"/>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9"/>
                                          </p:stCondLst>
                                        </p:cTn>
                                        <p:tgtEl>
                                          <p:spTgt spid="93"/>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9"/>
                                          </p:stCondLst>
                                        </p:cTn>
                                        <p:tgtEl>
                                          <p:spTgt spid="59"/>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9"/>
                                          </p:stCondLst>
                                        </p:cTn>
                                        <p:tgtEl>
                                          <p:spTgt spid="40"/>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9"/>
                                          </p:stCondLst>
                                        </p:cTn>
                                        <p:tgtEl>
                                          <p:spTgt spid="103"/>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9"/>
                                          </p:stCondLst>
                                        </p:cTn>
                                        <p:tgtEl>
                                          <p:spTgt spid="125"/>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9"/>
                                          </p:stCondLst>
                                        </p:cTn>
                                        <p:tgtEl>
                                          <p:spTgt spid="60"/>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9"/>
                                          </p:stCondLst>
                                        </p:cTn>
                                        <p:tgtEl>
                                          <p:spTgt spid="102"/>
                                        </p:tgtEl>
                                        <p:attrNameLst>
                                          <p:attrName>style.visibility</p:attrName>
                                        </p:attrNameLst>
                                      </p:cBhvr>
                                      <p:to>
                                        <p:strVal val="hidden"/>
                                      </p:to>
                                    </p:set>
                                  </p:childTnLst>
                                </p:cTn>
                              </p:par>
                              <p:par>
                                <p:cTn id="45" presetID="1" presetClass="exit" presetSubtype="0" fill="hold" grpId="0" nodeType="withEffect">
                                  <p:stCondLst>
                                    <p:cond delay="0"/>
                                  </p:stCondLst>
                                  <p:iterate type="wd">
                                    <p:tmAbs val="0"/>
                                  </p:iterate>
                                  <p:childTnLst>
                                    <p:set>
                                      <p:cBhvr>
                                        <p:cTn id="46" dur="1" fill="hold">
                                          <p:stCondLst>
                                            <p:cond delay="9"/>
                                          </p:stCondLst>
                                        </p:cTn>
                                        <p:tgtEl>
                                          <p:spTgt spid="112"/>
                                        </p:tgtEl>
                                        <p:attrNameLst>
                                          <p:attrName>style.visibility</p:attrName>
                                        </p:attrNameLst>
                                      </p:cBhvr>
                                      <p:to>
                                        <p:strVal val="hidden"/>
                                      </p:to>
                                    </p:set>
                                  </p:childTnLst>
                                </p:cTn>
                              </p:par>
                              <p:par>
                                <p:cTn id="47" presetID="1" presetClass="exit" presetSubtype="0" fill="hold" grpId="0" nodeType="withEffect">
                                  <p:stCondLst>
                                    <p:cond delay="0"/>
                                  </p:stCondLst>
                                  <p:iterate type="wd">
                                    <p:tmAbs val="0"/>
                                  </p:iterate>
                                  <p:childTnLst>
                                    <p:set>
                                      <p:cBhvr>
                                        <p:cTn id="48" dur="1" fill="hold">
                                          <p:stCondLst>
                                            <p:cond delay="9"/>
                                          </p:stCondLst>
                                        </p:cTn>
                                        <p:tgtEl>
                                          <p:spTgt spid="79"/>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9"/>
                                          </p:stCondLst>
                                        </p:cTn>
                                        <p:tgtEl>
                                          <p:spTgt spid="130"/>
                                        </p:tgtEl>
                                        <p:attrNameLst>
                                          <p:attrName>style.visibility</p:attrName>
                                        </p:attrNameLst>
                                      </p:cBhvr>
                                      <p:to>
                                        <p:strVal val="hidden"/>
                                      </p:to>
                                    </p:set>
                                  </p:childTnLst>
                                </p:cTn>
                              </p:par>
                              <p:par>
                                <p:cTn id="51" presetID="1" presetClass="exit" presetSubtype="0" fill="hold" grpId="2" nodeType="withEffect">
                                  <p:stCondLst>
                                    <p:cond delay="0"/>
                                  </p:stCondLst>
                                  <p:childTnLst>
                                    <p:set>
                                      <p:cBhvr>
                                        <p:cTn id="52" dur="1" fill="hold">
                                          <p:stCondLst>
                                            <p:cond delay="9"/>
                                          </p:stCondLst>
                                        </p:cTn>
                                        <p:tgtEl>
                                          <p:spTgt spid="92"/>
                                        </p:tgtEl>
                                        <p:attrNameLst>
                                          <p:attrName>style.visibility</p:attrName>
                                        </p:attrNameLst>
                                      </p:cBhvr>
                                      <p:to>
                                        <p:strVal val="hidden"/>
                                      </p:to>
                                    </p:set>
                                  </p:childTnLst>
                                </p:cTn>
                              </p:par>
                              <p:par>
                                <p:cTn id="53" presetID="1" presetClass="exit" presetSubtype="0" fill="hold" grpId="2" nodeType="withEffect">
                                  <p:stCondLst>
                                    <p:cond delay="0"/>
                                  </p:stCondLst>
                                  <p:childTnLst>
                                    <p:set>
                                      <p:cBhvr>
                                        <p:cTn id="54" dur="1" fill="hold">
                                          <p:stCondLst>
                                            <p:cond delay="9"/>
                                          </p:stCondLst>
                                        </p:cTn>
                                        <p:tgtEl>
                                          <p:spTgt spid="132"/>
                                        </p:tgtEl>
                                        <p:attrNameLst>
                                          <p:attrName>style.visibility</p:attrName>
                                        </p:attrNameLst>
                                      </p:cBhvr>
                                      <p:to>
                                        <p:strVal val="hidden"/>
                                      </p:to>
                                    </p:set>
                                  </p:childTnLst>
                                </p:cTn>
                              </p:par>
                              <p:par>
                                <p:cTn id="55" presetID="1" presetClass="exit" presetSubtype="0" fill="hold" grpId="0" nodeType="withEffect">
                                  <p:stCondLst>
                                    <p:cond delay="0"/>
                                  </p:stCondLst>
                                  <p:childTnLst>
                                    <p:set>
                                      <p:cBhvr>
                                        <p:cTn id="56" dur="1" fill="hold">
                                          <p:stCondLst>
                                            <p:cond delay="9"/>
                                          </p:stCondLst>
                                        </p:cTn>
                                        <p:tgtEl>
                                          <p:spTgt spid="127"/>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9"/>
                                          </p:stCondLst>
                                        </p:cTn>
                                        <p:tgtEl>
                                          <p:spTgt spid="99"/>
                                        </p:tgtEl>
                                        <p:attrNameLst>
                                          <p:attrName>style.visibility</p:attrName>
                                        </p:attrNameLst>
                                      </p:cBhvr>
                                      <p:to>
                                        <p:strVal val="hidden"/>
                                      </p:to>
                                    </p:set>
                                  </p:childTnLst>
                                </p:cTn>
                              </p:par>
                              <p:par>
                                <p:cTn id="59" presetID="1" presetClass="exit" presetSubtype="0" fill="hold" grpId="2" nodeType="withEffect">
                                  <p:stCondLst>
                                    <p:cond delay="0"/>
                                  </p:stCondLst>
                                  <p:childTnLst>
                                    <p:set>
                                      <p:cBhvr>
                                        <p:cTn id="60" dur="1" fill="hold">
                                          <p:stCondLst>
                                            <p:cond delay="9"/>
                                          </p:stCondLst>
                                        </p:cTn>
                                        <p:tgtEl>
                                          <p:spTgt spid="77"/>
                                        </p:tgtEl>
                                        <p:attrNameLst>
                                          <p:attrName>style.visibility</p:attrName>
                                        </p:attrNameLst>
                                      </p:cBhvr>
                                      <p:to>
                                        <p:strVal val="hidden"/>
                                      </p:to>
                                    </p:set>
                                  </p:childTnLst>
                                </p:cTn>
                              </p:par>
                              <p:par>
                                <p:cTn id="61" presetID="1" presetClass="exit" presetSubtype="0" fill="hold" grpId="3" nodeType="withEffect">
                                  <p:stCondLst>
                                    <p:cond delay="0"/>
                                  </p:stCondLst>
                                  <p:childTnLst>
                                    <p:set>
                                      <p:cBhvr>
                                        <p:cTn id="62" dur="1" fill="hold">
                                          <p:stCondLst>
                                            <p:cond delay="9"/>
                                          </p:stCondLst>
                                        </p:cTn>
                                        <p:tgtEl>
                                          <p:spTgt spid="98"/>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9"/>
                                          </p:stCondLst>
                                        </p:cTn>
                                        <p:tgtEl>
                                          <p:spTgt spid="101"/>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9"/>
                                          </p:stCondLst>
                                        </p:cTn>
                                        <p:tgtEl>
                                          <p:spTgt spid="100"/>
                                        </p:tgtEl>
                                        <p:attrNameLst>
                                          <p:attrName>style.visibility</p:attrName>
                                        </p:attrNameLst>
                                      </p:cBhvr>
                                      <p:to>
                                        <p:strVal val="hidden"/>
                                      </p:to>
                                    </p:set>
                                  </p:childTnLst>
                                </p:cTn>
                              </p:par>
                              <p:par>
                                <p:cTn id="67" presetID="1" presetClass="exit" presetSubtype="0" fill="hold" grpId="2" nodeType="withEffect">
                                  <p:stCondLst>
                                    <p:cond delay="0"/>
                                  </p:stCondLst>
                                  <p:childTnLst>
                                    <p:set>
                                      <p:cBhvr>
                                        <p:cTn id="68" dur="1" fill="hold">
                                          <p:stCondLst>
                                            <p:cond delay="9"/>
                                          </p:stCondLst>
                                        </p:cTn>
                                        <p:tgtEl>
                                          <p:spTgt spid="26"/>
                                        </p:tgtEl>
                                        <p:attrNameLst>
                                          <p:attrName>style.visibility</p:attrName>
                                        </p:attrNameLst>
                                      </p:cBhvr>
                                      <p:to>
                                        <p:strVal val="hidden"/>
                                      </p:to>
                                    </p:set>
                                  </p:childTnLst>
                                </p:cTn>
                              </p:par>
                            </p:childTnLst>
                          </p:cTn>
                        </p:par>
                        <p:par>
                          <p:cTn id="69" fill="hold">
                            <p:stCondLst>
                              <p:cond delay="10"/>
                            </p:stCondLst>
                            <p:childTnLst>
                              <p:par>
                                <p:cTn id="70" presetID="10" presetClass="entr" presetSubtype="0" fill="hold" grpId="0" nodeType="afterEffect">
                                  <p:stCondLst>
                                    <p:cond delay="0"/>
                                  </p:stCondLst>
                                  <p:iterate type="wd">
                                    <p:tmPct val="10000"/>
                                  </p:iterate>
                                  <p:childTnLst>
                                    <p:set>
                                      <p:cBhvr>
                                        <p:cTn id="71" dur="1" fill="hold">
                                          <p:stCondLst>
                                            <p:cond delay="0"/>
                                          </p:stCondLst>
                                        </p:cTn>
                                        <p:tgtEl>
                                          <p:spTgt spid="38"/>
                                        </p:tgtEl>
                                        <p:attrNameLst>
                                          <p:attrName>style.visibility</p:attrName>
                                        </p:attrNameLst>
                                      </p:cBhvr>
                                      <p:to>
                                        <p:strVal val="visible"/>
                                      </p:to>
                                    </p:set>
                                    <p:animEffect transition="in" filter="fade">
                                      <p:cBhvr>
                                        <p:cTn id="72" dur="500"/>
                                        <p:tgtEl>
                                          <p:spTgt spid="38"/>
                                        </p:tgtEl>
                                      </p:cBhvr>
                                    </p:animEffect>
                                  </p:childTnLst>
                                </p:cTn>
                              </p:par>
                            </p:childTnLst>
                          </p:cTn>
                        </p:par>
                        <p:par>
                          <p:cTn id="73" fill="hold">
                            <p:stCondLst>
                              <p:cond delay="3360"/>
                            </p:stCondLst>
                            <p:childTnLst>
                              <p:par>
                                <p:cTn id="74" presetID="10" presetClass="entr" presetSubtype="0" fill="hold" grpId="0" nodeType="afterEffect">
                                  <p:stCondLst>
                                    <p:cond delay="2000"/>
                                  </p:stCondLst>
                                  <p:iterate type="wd">
                                    <p:tmPct val="10000"/>
                                  </p:iterate>
                                  <p:childTnLst>
                                    <p:set>
                                      <p:cBhvr>
                                        <p:cTn id="75" dur="1" fill="hold">
                                          <p:stCondLst>
                                            <p:cond delay="0"/>
                                          </p:stCondLst>
                                        </p:cTn>
                                        <p:tgtEl>
                                          <p:spTgt spid="87"/>
                                        </p:tgtEl>
                                        <p:attrNameLst>
                                          <p:attrName>style.visibility</p:attrName>
                                        </p:attrNameLst>
                                      </p:cBhvr>
                                      <p:to>
                                        <p:strVal val="visible"/>
                                      </p:to>
                                    </p:set>
                                    <p:animEffect transition="in" filter="fade">
                                      <p:cBhvr>
                                        <p:cTn id="76" dur="500"/>
                                        <p:tgtEl>
                                          <p:spTgt spid="87"/>
                                        </p:tgtEl>
                                      </p:cBhvr>
                                    </p:animEffect>
                                  </p:childTnLst>
                                </p:cTn>
                              </p:par>
                            </p:childTnLst>
                          </p:cTn>
                        </p:par>
                        <p:par>
                          <p:cTn id="77" fill="hold">
                            <p:stCondLst>
                              <p:cond delay="8260"/>
                            </p:stCondLst>
                            <p:childTnLst>
                              <p:par>
                                <p:cTn id="78" presetID="10" presetClass="entr" presetSubtype="0" fill="hold" nodeType="afterEffect">
                                  <p:stCondLst>
                                    <p:cond delay="2000"/>
                                  </p:stCondLst>
                                  <p:childTnLst>
                                    <p:set>
                                      <p:cBhvr>
                                        <p:cTn id="79" dur="1" fill="hold">
                                          <p:stCondLst>
                                            <p:cond delay="0"/>
                                          </p:stCondLst>
                                        </p:cTn>
                                        <p:tgtEl>
                                          <p:spTgt spid="143"/>
                                        </p:tgtEl>
                                        <p:attrNameLst>
                                          <p:attrName>style.visibility</p:attrName>
                                        </p:attrNameLst>
                                      </p:cBhvr>
                                      <p:to>
                                        <p:strVal val="visible"/>
                                      </p:to>
                                    </p:set>
                                    <p:animEffect transition="in" filter="fade">
                                      <p:cBhvr>
                                        <p:cTn id="80" dur="500"/>
                                        <p:tgtEl>
                                          <p:spTgt spid="143"/>
                                        </p:tgtEl>
                                      </p:cBhvr>
                                    </p:animEffect>
                                  </p:childTnLst>
                                </p:cTn>
                              </p:par>
                            </p:childTnLst>
                          </p:cTn>
                        </p:par>
                        <p:par>
                          <p:cTn id="81" fill="hold">
                            <p:stCondLst>
                              <p:cond delay="10760"/>
                            </p:stCondLst>
                            <p:childTnLst>
                              <p:par>
                                <p:cTn id="82" presetID="10" presetClass="entr" presetSubtype="0" fill="hold" nodeType="afterEffect">
                                  <p:stCondLst>
                                    <p:cond delay="0"/>
                                  </p:stCondLst>
                                  <p:childTnLst>
                                    <p:set>
                                      <p:cBhvr>
                                        <p:cTn id="83" dur="1" fill="hold">
                                          <p:stCondLst>
                                            <p:cond delay="0"/>
                                          </p:stCondLst>
                                        </p:cTn>
                                        <p:tgtEl>
                                          <p:spTgt spid="15"/>
                                        </p:tgtEl>
                                        <p:attrNameLst>
                                          <p:attrName>style.visibility</p:attrName>
                                        </p:attrNameLst>
                                      </p:cBhvr>
                                      <p:to>
                                        <p:strVal val="visible"/>
                                      </p:to>
                                    </p:set>
                                    <p:animEffect transition="in" filter="fade">
                                      <p:cBhvr>
                                        <p:cTn id="84" dur="500"/>
                                        <p:tgtEl>
                                          <p:spTgt spid="15"/>
                                        </p:tgtEl>
                                      </p:cBhvr>
                                    </p:animEffect>
                                  </p:childTnLst>
                                </p:cTn>
                              </p:par>
                            </p:childTnLst>
                          </p:cTn>
                        </p:par>
                        <p:par>
                          <p:cTn id="85" fill="hold">
                            <p:stCondLst>
                              <p:cond delay="11260"/>
                            </p:stCondLst>
                            <p:childTnLst>
                              <p:par>
                                <p:cTn id="86" presetID="10" presetClass="entr" presetSubtype="0" fill="hold" grpId="1" nodeType="afterEffect">
                                  <p:stCondLst>
                                    <p:cond delay="0"/>
                                  </p:stCondLst>
                                  <p:childTnLst>
                                    <p:set>
                                      <p:cBhvr>
                                        <p:cTn id="87" dur="1" fill="hold">
                                          <p:stCondLst>
                                            <p:cond delay="0"/>
                                          </p:stCondLst>
                                        </p:cTn>
                                        <p:tgtEl>
                                          <p:spTgt spid="93"/>
                                        </p:tgtEl>
                                        <p:attrNameLst>
                                          <p:attrName>style.visibility</p:attrName>
                                        </p:attrNameLst>
                                      </p:cBhvr>
                                      <p:to>
                                        <p:strVal val="visible"/>
                                      </p:to>
                                    </p:set>
                                    <p:animEffect transition="in" filter="fade">
                                      <p:cBhvr>
                                        <p:cTn id="88" dur="500"/>
                                        <p:tgtEl>
                                          <p:spTgt spid="93"/>
                                        </p:tgtEl>
                                      </p:cBhvr>
                                    </p:animEffect>
                                  </p:childTnLst>
                                </p:cTn>
                              </p:par>
                            </p:childTnLst>
                          </p:cTn>
                        </p:par>
                        <p:par>
                          <p:cTn id="89" fill="hold">
                            <p:stCondLst>
                              <p:cond delay="11760"/>
                            </p:stCondLst>
                            <p:childTnLst>
                              <p:par>
                                <p:cTn id="90" presetID="10" presetClass="entr" presetSubtype="0" fill="hold" nodeType="afterEffect">
                                  <p:stCondLst>
                                    <p:cond delay="0"/>
                                  </p:stCondLst>
                                  <p:childTnLst>
                                    <p:set>
                                      <p:cBhvr>
                                        <p:cTn id="91" dur="1" fill="hold">
                                          <p:stCondLst>
                                            <p:cond delay="0"/>
                                          </p:stCondLst>
                                        </p:cTn>
                                        <p:tgtEl>
                                          <p:spTgt spid="59"/>
                                        </p:tgtEl>
                                        <p:attrNameLst>
                                          <p:attrName>style.visibility</p:attrName>
                                        </p:attrNameLst>
                                      </p:cBhvr>
                                      <p:to>
                                        <p:strVal val="visible"/>
                                      </p:to>
                                    </p:set>
                                    <p:animEffect transition="in" filter="fade">
                                      <p:cBhvr>
                                        <p:cTn id="92" dur="500"/>
                                        <p:tgtEl>
                                          <p:spTgt spid="59"/>
                                        </p:tgtEl>
                                      </p:cBhvr>
                                    </p:animEffect>
                                  </p:childTnLst>
                                </p:cTn>
                              </p:par>
                            </p:childTnLst>
                          </p:cTn>
                        </p:par>
                        <p:par>
                          <p:cTn id="93" fill="hold">
                            <p:stCondLst>
                              <p:cond delay="12260"/>
                            </p:stCondLst>
                            <p:childTnLst>
                              <p:par>
                                <p:cTn id="94" presetID="22" presetClass="entr" presetSubtype="1" fill="hold" grpId="1" nodeType="afterEffect">
                                  <p:stCondLst>
                                    <p:cond delay="1000"/>
                                  </p:stCondLst>
                                  <p:childTnLst>
                                    <p:set>
                                      <p:cBhvr>
                                        <p:cTn id="95" dur="1" fill="hold">
                                          <p:stCondLst>
                                            <p:cond delay="0"/>
                                          </p:stCondLst>
                                        </p:cTn>
                                        <p:tgtEl>
                                          <p:spTgt spid="40"/>
                                        </p:tgtEl>
                                        <p:attrNameLst>
                                          <p:attrName>style.visibility</p:attrName>
                                        </p:attrNameLst>
                                      </p:cBhvr>
                                      <p:to>
                                        <p:strVal val="visible"/>
                                      </p:to>
                                    </p:set>
                                    <p:animEffect transition="in" filter="wipe(up)">
                                      <p:cBhvr>
                                        <p:cTn id="96" dur="500"/>
                                        <p:tgtEl>
                                          <p:spTgt spid="40"/>
                                        </p:tgtEl>
                                      </p:cBhvr>
                                    </p:animEffect>
                                  </p:childTnLst>
                                </p:cTn>
                              </p:par>
                            </p:childTnLst>
                          </p:cTn>
                        </p:par>
                        <p:par>
                          <p:cTn id="97" fill="hold">
                            <p:stCondLst>
                              <p:cond delay="13760"/>
                            </p:stCondLst>
                            <p:childTnLst>
                              <p:par>
                                <p:cTn id="98" presetID="10" presetClass="entr" presetSubtype="0" fill="hold" nodeType="afterEffect">
                                  <p:stCondLst>
                                    <p:cond delay="0"/>
                                  </p:stCondLst>
                                  <p:childTnLst>
                                    <p:set>
                                      <p:cBhvr>
                                        <p:cTn id="99" dur="1" fill="hold">
                                          <p:stCondLst>
                                            <p:cond delay="0"/>
                                          </p:stCondLst>
                                        </p:cTn>
                                        <p:tgtEl>
                                          <p:spTgt spid="103"/>
                                        </p:tgtEl>
                                        <p:attrNameLst>
                                          <p:attrName>style.visibility</p:attrName>
                                        </p:attrNameLst>
                                      </p:cBhvr>
                                      <p:to>
                                        <p:strVal val="visible"/>
                                      </p:to>
                                    </p:set>
                                    <p:animEffect transition="in" filter="fade">
                                      <p:cBhvr>
                                        <p:cTn id="100" dur="500"/>
                                        <p:tgtEl>
                                          <p:spTgt spid="103"/>
                                        </p:tgtEl>
                                      </p:cBhvr>
                                    </p:animEffect>
                                  </p:childTnLst>
                                </p:cTn>
                              </p:par>
                            </p:childTnLst>
                          </p:cTn>
                        </p:par>
                        <p:par>
                          <p:cTn id="101" fill="hold">
                            <p:stCondLst>
                              <p:cond delay="14260"/>
                            </p:stCondLst>
                            <p:childTnLst>
                              <p:par>
                                <p:cTn id="102" presetID="10" presetClass="entr" presetSubtype="0" fill="hold" nodeType="afterEffect">
                                  <p:stCondLst>
                                    <p:cond delay="0"/>
                                  </p:stCondLst>
                                  <p:childTnLst>
                                    <p:set>
                                      <p:cBhvr>
                                        <p:cTn id="103" dur="1" fill="hold">
                                          <p:stCondLst>
                                            <p:cond delay="0"/>
                                          </p:stCondLst>
                                        </p:cTn>
                                        <p:tgtEl>
                                          <p:spTgt spid="113"/>
                                        </p:tgtEl>
                                        <p:attrNameLst>
                                          <p:attrName>style.visibility</p:attrName>
                                        </p:attrNameLst>
                                      </p:cBhvr>
                                      <p:to>
                                        <p:strVal val="visible"/>
                                      </p:to>
                                    </p:set>
                                    <p:animEffect transition="in" filter="fade">
                                      <p:cBhvr>
                                        <p:cTn id="104" dur="500"/>
                                        <p:tgtEl>
                                          <p:spTgt spid="113"/>
                                        </p:tgtEl>
                                      </p:cBhvr>
                                    </p:animEffect>
                                  </p:childTnLst>
                                </p:cTn>
                              </p:par>
                            </p:childTnLst>
                          </p:cTn>
                        </p:par>
                        <p:par>
                          <p:cTn id="105" fill="hold">
                            <p:stCondLst>
                              <p:cond delay="14760"/>
                            </p:stCondLst>
                            <p:childTnLst>
                              <p:par>
                                <p:cTn id="106" presetID="22" presetClass="entr" presetSubtype="4" fill="hold" grpId="1" nodeType="afterEffect">
                                  <p:stCondLst>
                                    <p:cond delay="0"/>
                                  </p:stCondLst>
                                  <p:childTnLst>
                                    <p:set>
                                      <p:cBhvr>
                                        <p:cTn id="107" dur="1" fill="hold">
                                          <p:stCondLst>
                                            <p:cond delay="0"/>
                                          </p:stCondLst>
                                        </p:cTn>
                                        <p:tgtEl>
                                          <p:spTgt spid="125"/>
                                        </p:tgtEl>
                                        <p:attrNameLst>
                                          <p:attrName>style.visibility</p:attrName>
                                        </p:attrNameLst>
                                      </p:cBhvr>
                                      <p:to>
                                        <p:strVal val="visible"/>
                                      </p:to>
                                    </p:set>
                                    <p:animEffect transition="in" filter="wipe(down)">
                                      <p:cBhvr>
                                        <p:cTn id="108" dur="500"/>
                                        <p:tgtEl>
                                          <p:spTgt spid="125"/>
                                        </p:tgtEl>
                                      </p:cBhvr>
                                    </p:animEffect>
                                  </p:childTnLst>
                                </p:cTn>
                              </p:par>
                            </p:childTnLst>
                          </p:cTn>
                        </p:par>
                        <p:par>
                          <p:cTn id="109" fill="hold">
                            <p:stCondLst>
                              <p:cond delay="15260"/>
                            </p:stCondLst>
                            <p:childTnLst>
                              <p:par>
                                <p:cTn id="110" presetID="10" presetClass="entr" presetSubtype="0" fill="hold" nodeType="afterEffect">
                                  <p:stCondLst>
                                    <p:cond delay="2000"/>
                                  </p:stCondLst>
                                  <p:childTnLst>
                                    <p:set>
                                      <p:cBhvr>
                                        <p:cTn id="111" dur="1" fill="hold">
                                          <p:stCondLst>
                                            <p:cond delay="0"/>
                                          </p:stCondLst>
                                        </p:cTn>
                                        <p:tgtEl>
                                          <p:spTgt spid="60"/>
                                        </p:tgtEl>
                                        <p:attrNameLst>
                                          <p:attrName>style.visibility</p:attrName>
                                        </p:attrNameLst>
                                      </p:cBhvr>
                                      <p:to>
                                        <p:strVal val="visible"/>
                                      </p:to>
                                    </p:set>
                                    <p:animEffect transition="in" filter="fade">
                                      <p:cBhvr>
                                        <p:cTn id="112" dur="500"/>
                                        <p:tgtEl>
                                          <p:spTgt spid="60"/>
                                        </p:tgtEl>
                                      </p:cBhvr>
                                    </p:animEffect>
                                  </p:childTnLst>
                                </p:cTn>
                              </p:par>
                            </p:childTnLst>
                          </p:cTn>
                        </p:par>
                        <p:par>
                          <p:cTn id="113" fill="hold">
                            <p:stCondLst>
                              <p:cond delay="17760"/>
                            </p:stCondLst>
                            <p:childTnLst>
                              <p:par>
                                <p:cTn id="114" presetID="10" presetClass="entr" presetSubtype="0" fill="hold" grpId="1" nodeType="afterEffect">
                                  <p:stCondLst>
                                    <p:cond delay="0"/>
                                  </p:stCondLst>
                                  <p:childTnLst>
                                    <p:set>
                                      <p:cBhvr>
                                        <p:cTn id="115" dur="1" fill="hold">
                                          <p:stCondLst>
                                            <p:cond delay="0"/>
                                          </p:stCondLst>
                                        </p:cTn>
                                        <p:tgtEl>
                                          <p:spTgt spid="102"/>
                                        </p:tgtEl>
                                        <p:attrNameLst>
                                          <p:attrName>style.visibility</p:attrName>
                                        </p:attrNameLst>
                                      </p:cBhvr>
                                      <p:to>
                                        <p:strVal val="visible"/>
                                      </p:to>
                                    </p:set>
                                    <p:animEffect transition="in" filter="fade">
                                      <p:cBhvr>
                                        <p:cTn id="116" dur="500"/>
                                        <p:tgtEl>
                                          <p:spTgt spid="102"/>
                                        </p:tgtEl>
                                      </p:cBhvr>
                                    </p:animEffect>
                                  </p:childTnLst>
                                </p:cTn>
                              </p:par>
                            </p:childTnLst>
                          </p:cTn>
                        </p:par>
                        <p:par>
                          <p:cTn id="117" fill="hold">
                            <p:stCondLst>
                              <p:cond delay="18260"/>
                            </p:stCondLst>
                            <p:childTnLst>
                              <p:par>
                                <p:cTn id="118" presetID="22" presetClass="entr" presetSubtype="8" fill="hold" nodeType="afterEffect">
                                  <p:stCondLst>
                                    <p:cond delay="0"/>
                                  </p:stCondLst>
                                  <p:childTnLst>
                                    <p:set>
                                      <p:cBhvr>
                                        <p:cTn id="119" dur="1" fill="hold">
                                          <p:stCondLst>
                                            <p:cond delay="0"/>
                                          </p:stCondLst>
                                        </p:cTn>
                                        <p:tgtEl>
                                          <p:spTgt spid="16"/>
                                        </p:tgtEl>
                                        <p:attrNameLst>
                                          <p:attrName>style.visibility</p:attrName>
                                        </p:attrNameLst>
                                      </p:cBhvr>
                                      <p:to>
                                        <p:strVal val="visible"/>
                                      </p:to>
                                    </p:set>
                                    <p:animEffect transition="in" filter="wipe(left)">
                                      <p:cBhvr>
                                        <p:cTn id="120" dur="500"/>
                                        <p:tgtEl>
                                          <p:spTgt spid="16"/>
                                        </p:tgtEl>
                                      </p:cBhvr>
                                    </p:animEffect>
                                  </p:childTnLst>
                                </p:cTn>
                              </p:par>
                            </p:childTnLst>
                          </p:cTn>
                        </p:par>
                        <p:par>
                          <p:cTn id="121" fill="hold">
                            <p:stCondLst>
                              <p:cond delay="18760"/>
                            </p:stCondLst>
                            <p:childTnLst>
                              <p:par>
                                <p:cTn id="122" presetID="22" presetClass="entr" presetSubtype="4" fill="hold" grpId="10" nodeType="afterEffect">
                                  <p:stCondLst>
                                    <p:cond delay="0"/>
                                  </p:stCondLst>
                                  <p:childTnLst>
                                    <p:set>
                                      <p:cBhvr>
                                        <p:cTn id="123" dur="1" fill="hold">
                                          <p:stCondLst>
                                            <p:cond delay="0"/>
                                          </p:stCondLst>
                                        </p:cTn>
                                        <p:tgtEl>
                                          <p:spTgt spid="136"/>
                                        </p:tgtEl>
                                        <p:attrNameLst>
                                          <p:attrName>style.visibility</p:attrName>
                                        </p:attrNameLst>
                                      </p:cBhvr>
                                      <p:to>
                                        <p:strVal val="visible"/>
                                      </p:to>
                                    </p:set>
                                    <p:animEffect transition="in" filter="wipe(down)">
                                      <p:cBhvr>
                                        <p:cTn id="124" dur="500"/>
                                        <p:tgtEl>
                                          <p:spTgt spid="136"/>
                                        </p:tgtEl>
                                      </p:cBhvr>
                                    </p:animEffect>
                                  </p:childTnLst>
                                </p:cTn>
                              </p:par>
                            </p:childTnLst>
                          </p:cTn>
                        </p:par>
                        <p:par>
                          <p:cTn id="125" fill="hold">
                            <p:stCondLst>
                              <p:cond delay="19260"/>
                            </p:stCondLst>
                            <p:childTnLst>
                              <p:par>
                                <p:cTn id="126" presetID="10" presetClass="entr" presetSubtype="0" fill="hold" grpId="10" nodeType="afterEffect">
                                  <p:stCondLst>
                                    <p:cond delay="0"/>
                                  </p:stCondLst>
                                  <p:childTnLst>
                                    <p:set>
                                      <p:cBhvr>
                                        <p:cTn id="127" dur="1" fill="hold">
                                          <p:stCondLst>
                                            <p:cond delay="0"/>
                                          </p:stCondLst>
                                        </p:cTn>
                                        <p:tgtEl>
                                          <p:spTgt spid="109"/>
                                        </p:tgtEl>
                                        <p:attrNameLst>
                                          <p:attrName>style.visibility</p:attrName>
                                        </p:attrNameLst>
                                      </p:cBhvr>
                                      <p:to>
                                        <p:strVal val="visible"/>
                                      </p:to>
                                    </p:set>
                                    <p:animEffect transition="in" filter="fade">
                                      <p:cBhvr>
                                        <p:cTn id="128" dur="500"/>
                                        <p:tgtEl>
                                          <p:spTgt spid="109"/>
                                        </p:tgtEl>
                                      </p:cBhvr>
                                    </p:animEffect>
                                  </p:childTnLst>
                                </p:cTn>
                              </p:par>
                            </p:childTnLst>
                          </p:cTn>
                        </p:par>
                        <p:par>
                          <p:cTn id="129" fill="hold">
                            <p:stCondLst>
                              <p:cond delay="19760"/>
                            </p:stCondLst>
                            <p:childTnLst>
                              <p:par>
                                <p:cTn id="130" presetID="22" presetClass="entr" presetSubtype="4" fill="hold" grpId="7" nodeType="afterEffect">
                                  <p:stCondLst>
                                    <p:cond delay="0"/>
                                  </p:stCondLst>
                                  <p:childTnLst>
                                    <p:set>
                                      <p:cBhvr>
                                        <p:cTn id="131" dur="1" fill="hold">
                                          <p:stCondLst>
                                            <p:cond delay="0"/>
                                          </p:stCondLst>
                                        </p:cTn>
                                        <p:tgtEl>
                                          <p:spTgt spid="97"/>
                                        </p:tgtEl>
                                        <p:attrNameLst>
                                          <p:attrName>style.visibility</p:attrName>
                                        </p:attrNameLst>
                                      </p:cBhvr>
                                      <p:to>
                                        <p:strVal val="visible"/>
                                      </p:to>
                                    </p:set>
                                    <p:animEffect transition="in" filter="wipe(down)">
                                      <p:cBhvr>
                                        <p:cTn id="132" dur="500"/>
                                        <p:tgtEl>
                                          <p:spTgt spid="97"/>
                                        </p:tgtEl>
                                      </p:cBhvr>
                                    </p:animEffect>
                                  </p:childTnLst>
                                </p:cTn>
                              </p:par>
                            </p:childTnLst>
                          </p:cTn>
                        </p:par>
                        <p:par>
                          <p:cTn id="133" fill="hold">
                            <p:stCondLst>
                              <p:cond delay="20260"/>
                            </p:stCondLst>
                            <p:childTnLst>
                              <p:par>
                                <p:cTn id="134" presetID="10" presetClass="entr" presetSubtype="0" fill="hold" grpId="7" nodeType="afterEffect">
                                  <p:stCondLst>
                                    <p:cond delay="0"/>
                                  </p:stCondLst>
                                  <p:childTnLst>
                                    <p:set>
                                      <p:cBhvr>
                                        <p:cTn id="135" dur="1" fill="hold">
                                          <p:stCondLst>
                                            <p:cond delay="0"/>
                                          </p:stCondLst>
                                        </p:cTn>
                                        <p:tgtEl>
                                          <p:spTgt spid="91"/>
                                        </p:tgtEl>
                                        <p:attrNameLst>
                                          <p:attrName>style.visibility</p:attrName>
                                        </p:attrNameLst>
                                      </p:cBhvr>
                                      <p:to>
                                        <p:strVal val="visible"/>
                                      </p:to>
                                    </p:set>
                                    <p:animEffect transition="in" filter="fade">
                                      <p:cBhvr>
                                        <p:cTn id="136" dur="500"/>
                                        <p:tgtEl>
                                          <p:spTgt spid="91"/>
                                        </p:tgtEl>
                                      </p:cBhvr>
                                    </p:animEffect>
                                  </p:childTnLst>
                                </p:cTn>
                              </p:par>
                            </p:childTnLst>
                          </p:cTn>
                        </p:par>
                        <p:par>
                          <p:cTn id="137" fill="hold">
                            <p:stCondLst>
                              <p:cond delay="20760"/>
                            </p:stCondLst>
                            <p:childTnLst>
                              <p:par>
                                <p:cTn id="138" presetID="10" presetClass="entr" presetSubtype="0" fill="hold" grpId="7" nodeType="afterEffect">
                                  <p:stCondLst>
                                    <p:cond delay="0"/>
                                  </p:stCondLst>
                                  <p:childTnLst>
                                    <p:set>
                                      <p:cBhvr>
                                        <p:cTn id="139" dur="1" fill="hold">
                                          <p:stCondLst>
                                            <p:cond delay="0"/>
                                          </p:stCondLst>
                                        </p:cTn>
                                        <p:tgtEl>
                                          <p:spTgt spid="131"/>
                                        </p:tgtEl>
                                        <p:attrNameLst>
                                          <p:attrName>style.visibility</p:attrName>
                                        </p:attrNameLst>
                                      </p:cBhvr>
                                      <p:to>
                                        <p:strVal val="visible"/>
                                      </p:to>
                                    </p:set>
                                    <p:animEffect transition="in" filter="fade">
                                      <p:cBhvr>
                                        <p:cTn id="140" dur="500"/>
                                        <p:tgtEl>
                                          <p:spTgt spid="131"/>
                                        </p:tgtEl>
                                      </p:cBhvr>
                                    </p:animEffect>
                                  </p:childTnLst>
                                </p:cTn>
                              </p:par>
                            </p:childTnLst>
                          </p:cTn>
                        </p:par>
                        <p:par>
                          <p:cTn id="141" fill="hold">
                            <p:stCondLst>
                              <p:cond delay="21260"/>
                            </p:stCondLst>
                            <p:childTnLst>
                              <p:par>
                                <p:cTn id="142" presetID="22" presetClass="entr" presetSubtype="4" fill="hold" grpId="7" nodeType="afterEffect">
                                  <p:stCondLst>
                                    <p:cond delay="0"/>
                                  </p:stCondLst>
                                  <p:childTnLst>
                                    <p:set>
                                      <p:cBhvr>
                                        <p:cTn id="143" dur="1" fill="hold">
                                          <p:stCondLst>
                                            <p:cond delay="0"/>
                                          </p:stCondLst>
                                        </p:cTn>
                                        <p:tgtEl>
                                          <p:spTgt spid="126"/>
                                        </p:tgtEl>
                                        <p:attrNameLst>
                                          <p:attrName>style.visibility</p:attrName>
                                        </p:attrNameLst>
                                      </p:cBhvr>
                                      <p:to>
                                        <p:strVal val="visible"/>
                                      </p:to>
                                    </p:set>
                                    <p:animEffect transition="in" filter="wipe(down)">
                                      <p:cBhvr>
                                        <p:cTn id="144" dur="500"/>
                                        <p:tgtEl>
                                          <p:spTgt spid="126"/>
                                        </p:tgtEl>
                                      </p:cBhvr>
                                    </p:animEffect>
                                  </p:childTnLst>
                                </p:cTn>
                              </p:par>
                            </p:childTnLst>
                          </p:cTn>
                        </p:par>
                        <p:par>
                          <p:cTn id="145" fill="hold">
                            <p:stCondLst>
                              <p:cond delay="21760"/>
                            </p:stCondLst>
                            <p:childTnLst>
                              <p:par>
                                <p:cTn id="146" presetID="10" presetClass="entr" presetSubtype="0" fill="hold" grpId="6" nodeType="afterEffect">
                                  <p:stCondLst>
                                    <p:cond delay="0"/>
                                  </p:stCondLst>
                                  <p:childTnLst>
                                    <p:set>
                                      <p:cBhvr>
                                        <p:cTn id="147" dur="1" fill="hold">
                                          <p:stCondLst>
                                            <p:cond delay="0"/>
                                          </p:stCondLst>
                                        </p:cTn>
                                        <p:tgtEl>
                                          <p:spTgt spid="95"/>
                                        </p:tgtEl>
                                        <p:attrNameLst>
                                          <p:attrName>style.visibility</p:attrName>
                                        </p:attrNameLst>
                                      </p:cBhvr>
                                      <p:to>
                                        <p:strVal val="visible"/>
                                      </p:to>
                                    </p:set>
                                    <p:animEffect transition="in" filter="fade">
                                      <p:cBhvr>
                                        <p:cTn id="148" dur="500"/>
                                        <p:tgtEl>
                                          <p:spTgt spid="95"/>
                                        </p:tgtEl>
                                      </p:cBhvr>
                                    </p:animEffect>
                                  </p:childTnLst>
                                </p:cTn>
                              </p:par>
                            </p:childTnLst>
                          </p:cTn>
                        </p:par>
                        <p:par>
                          <p:cTn id="149" fill="hold">
                            <p:stCondLst>
                              <p:cond delay="22260"/>
                            </p:stCondLst>
                            <p:childTnLst>
                              <p:par>
                                <p:cTn id="150" presetID="10" presetClass="entr" presetSubtype="0" fill="hold" grpId="1" nodeType="afterEffect">
                                  <p:stCondLst>
                                    <p:cond delay="0"/>
                                  </p:stCondLst>
                                  <p:iterate type="wd">
                                    <p:tmPct val="10000"/>
                                  </p:iterate>
                                  <p:childTnLst>
                                    <p:set>
                                      <p:cBhvr>
                                        <p:cTn id="151" dur="1" fill="hold">
                                          <p:stCondLst>
                                            <p:cond delay="0"/>
                                          </p:stCondLst>
                                        </p:cTn>
                                        <p:tgtEl>
                                          <p:spTgt spid="79"/>
                                        </p:tgtEl>
                                        <p:attrNameLst>
                                          <p:attrName>style.visibility</p:attrName>
                                        </p:attrNameLst>
                                      </p:cBhvr>
                                      <p:to>
                                        <p:strVal val="visible"/>
                                      </p:to>
                                    </p:set>
                                    <p:animEffect transition="in" filter="fade">
                                      <p:cBhvr>
                                        <p:cTn id="152" dur="500"/>
                                        <p:tgtEl>
                                          <p:spTgt spid="79"/>
                                        </p:tgtEl>
                                      </p:cBhvr>
                                    </p:animEffect>
                                  </p:childTnLst>
                                </p:cTn>
                              </p:par>
                            </p:childTnLst>
                          </p:cTn>
                        </p:par>
                        <p:par>
                          <p:cTn id="153" fill="hold">
                            <p:stCondLst>
                              <p:cond delay="23160"/>
                            </p:stCondLst>
                            <p:childTnLst>
                              <p:par>
                                <p:cTn id="154" presetID="10" presetClass="entr" presetSubtype="0" fill="hold" grpId="5" nodeType="afterEffect">
                                  <p:stCondLst>
                                    <p:cond delay="0"/>
                                  </p:stCondLst>
                                  <p:childTnLst>
                                    <p:set>
                                      <p:cBhvr>
                                        <p:cTn id="155" dur="1" fill="hold">
                                          <p:stCondLst>
                                            <p:cond delay="0"/>
                                          </p:stCondLst>
                                        </p:cTn>
                                        <p:tgtEl>
                                          <p:spTgt spid="110"/>
                                        </p:tgtEl>
                                        <p:attrNameLst>
                                          <p:attrName>style.visibility</p:attrName>
                                        </p:attrNameLst>
                                      </p:cBhvr>
                                      <p:to>
                                        <p:strVal val="visible"/>
                                      </p:to>
                                    </p:set>
                                    <p:animEffect transition="in" filter="fade">
                                      <p:cBhvr>
                                        <p:cTn id="156" dur="500"/>
                                        <p:tgtEl>
                                          <p:spTgt spid="110"/>
                                        </p:tgtEl>
                                      </p:cBhvr>
                                    </p:animEffect>
                                  </p:childTnLst>
                                </p:cTn>
                              </p:par>
                            </p:childTnLst>
                          </p:cTn>
                        </p:par>
                        <p:par>
                          <p:cTn id="157" fill="hold">
                            <p:stCondLst>
                              <p:cond delay="23660"/>
                            </p:stCondLst>
                            <p:childTnLst>
                              <p:par>
                                <p:cTn id="158" presetID="10" presetClass="entr" presetSubtype="0" fill="hold" grpId="5" nodeType="afterEffect">
                                  <p:stCondLst>
                                    <p:cond delay="0"/>
                                  </p:stCondLst>
                                  <p:iterate type="wd">
                                    <p:tmPct val="0"/>
                                  </p:iterate>
                                  <p:childTnLst>
                                    <p:set>
                                      <p:cBhvr>
                                        <p:cTn id="159" dur="1" fill="hold">
                                          <p:stCondLst>
                                            <p:cond delay="0"/>
                                          </p:stCondLst>
                                        </p:cTn>
                                        <p:tgtEl>
                                          <p:spTgt spid="112"/>
                                        </p:tgtEl>
                                        <p:attrNameLst>
                                          <p:attrName>style.visibility</p:attrName>
                                        </p:attrNameLst>
                                      </p:cBhvr>
                                      <p:to>
                                        <p:strVal val="visible"/>
                                      </p:to>
                                    </p:set>
                                    <p:animEffect transition="in" filter="fade">
                                      <p:cBhvr>
                                        <p:cTn id="160"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1" restart="whenNotActive" fill="hold" evtFilter="cancelBubble" nodeType="interactiveSeq">
                <p:stCondLst>
                  <p:cond evt="onClick" delay="0">
                    <p:tgtEl>
                      <p:spTgt spid="95"/>
                    </p:tgtEl>
                  </p:cond>
                </p:stCondLst>
                <p:endSync evt="end" delay="0">
                  <p:rtn val="all"/>
                </p:endSync>
                <p:childTnLst>
                  <p:par>
                    <p:cTn id="162" fill="hold">
                      <p:stCondLst>
                        <p:cond delay="0"/>
                      </p:stCondLst>
                      <p:childTnLst>
                        <p:par>
                          <p:cTn id="163" fill="hold">
                            <p:stCondLst>
                              <p:cond delay="0"/>
                            </p:stCondLst>
                            <p:childTnLst>
                              <p:par>
                                <p:cTn id="164" presetID="1" presetClass="exit" presetSubtype="0" fill="hold" grpId="2" nodeType="withEffect">
                                  <p:stCondLst>
                                    <p:cond delay="0"/>
                                  </p:stCondLst>
                                  <p:iterate type="wd">
                                    <p:tmAbs val="0"/>
                                  </p:iterate>
                                  <p:childTnLst>
                                    <p:set>
                                      <p:cBhvr>
                                        <p:cTn id="165" dur="1" fill="hold">
                                          <p:stCondLst>
                                            <p:cond delay="0"/>
                                          </p:stCondLst>
                                        </p:cTn>
                                        <p:tgtEl>
                                          <p:spTgt spid="112"/>
                                        </p:tgtEl>
                                        <p:attrNameLst>
                                          <p:attrName>style.visibility</p:attrName>
                                        </p:attrNameLst>
                                      </p:cBhvr>
                                      <p:to>
                                        <p:strVal val="hidden"/>
                                      </p:to>
                                    </p:set>
                                  </p:childTnLst>
                                </p:cTn>
                              </p:par>
                              <p:par>
                                <p:cTn id="166" presetID="1" presetClass="exit" presetSubtype="0" fill="hold" grpId="2" nodeType="withEffect">
                                  <p:stCondLst>
                                    <p:cond delay="0"/>
                                  </p:stCondLst>
                                  <p:childTnLst>
                                    <p:set>
                                      <p:cBhvr>
                                        <p:cTn id="167" dur="1" fill="hold">
                                          <p:stCondLst>
                                            <p:cond delay="0"/>
                                          </p:stCondLst>
                                        </p:cTn>
                                        <p:tgtEl>
                                          <p:spTgt spid="110"/>
                                        </p:tgtEl>
                                        <p:attrNameLst>
                                          <p:attrName>style.visibility</p:attrName>
                                        </p:attrNameLst>
                                      </p:cBhvr>
                                      <p:to>
                                        <p:strVal val="hidden"/>
                                      </p:to>
                                    </p:set>
                                  </p:childTnLst>
                                </p:cTn>
                              </p:par>
                              <p:par>
                                <p:cTn id="168" presetID="1" presetClass="exit" presetSubtype="0" fill="hold" grpId="3" nodeType="withEffect">
                                  <p:stCondLst>
                                    <p:cond delay="0"/>
                                  </p:stCondLst>
                                  <p:childTnLst>
                                    <p:set>
                                      <p:cBhvr>
                                        <p:cTn id="169" dur="1" fill="hold">
                                          <p:stCondLst>
                                            <p:cond delay="0"/>
                                          </p:stCondLst>
                                        </p:cTn>
                                        <p:tgtEl>
                                          <p:spTgt spid="26"/>
                                        </p:tgtEl>
                                        <p:attrNameLst>
                                          <p:attrName>style.visibility</p:attrName>
                                        </p:attrNameLst>
                                      </p:cBhvr>
                                      <p:to>
                                        <p:strVal val="hidden"/>
                                      </p:to>
                                    </p:set>
                                  </p:childTnLst>
                                </p:cTn>
                              </p:par>
                              <p:par>
                                <p:cTn id="170" presetID="22" presetClass="entr" presetSubtype="1" fill="hold" nodeType="withEffect">
                                  <p:stCondLst>
                                    <p:cond delay="0"/>
                                  </p:stCondLst>
                                  <p:childTnLst>
                                    <p:set>
                                      <p:cBhvr>
                                        <p:cTn id="171" dur="1" fill="hold">
                                          <p:stCondLst>
                                            <p:cond delay="0"/>
                                          </p:stCondLst>
                                        </p:cTn>
                                        <p:tgtEl>
                                          <p:spTgt spid="24"/>
                                        </p:tgtEl>
                                        <p:attrNameLst>
                                          <p:attrName>style.visibility</p:attrName>
                                        </p:attrNameLst>
                                      </p:cBhvr>
                                      <p:to>
                                        <p:strVal val="visible"/>
                                      </p:to>
                                    </p:set>
                                    <p:animEffect transition="in" filter="wipe(up)">
                                      <p:cBhvr>
                                        <p:cTn id="172" dur="500"/>
                                        <p:tgtEl>
                                          <p:spTgt spid="24"/>
                                        </p:tgtEl>
                                      </p:cBhvr>
                                    </p:animEffect>
                                  </p:childTnLst>
                                </p:cTn>
                              </p:par>
                            </p:childTnLst>
                          </p:cTn>
                        </p:par>
                        <p:par>
                          <p:cTn id="173" fill="hold">
                            <p:stCondLst>
                              <p:cond delay="500"/>
                            </p:stCondLst>
                            <p:childTnLst>
                              <p:par>
                                <p:cTn id="174" presetID="63" presetClass="path" presetSubtype="0" accel="50000" decel="50000" fill="hold" nodeType="afterEffect">
                                  <p:stCondLst>
                                    <p:cond delay="0"/>
                                  </p:stCondLst>
                                  <p:childTnLst>
                                    <p:animMotion origin="layout" path="M 8.33333E-7 1.85185E-6 L 0.08055 -0.00139 " pathEditMode="relative" rAng="0" ptsTypes="AA">
                                      <p:cBhvr>
                                        <p:cTn id="175" dur="2000" fill="hold"/>
                                        <p:tgtEl>
                                          <p:spTgt spid="15"/>
                                        </p:tgtEl>
                                        <p:attrNameLst>
                                          <p:attrName>ppt_x</p:attrName>
                                          <p:attrName>ppt_y</p:attrName>
                                        </p:attrNameLst>
                                      </p:cBhvr>
                                      <p:rCtr x="4028" y="-69"/>
                                    </p:animMotion>
                                  </p:childTnLst>
                                </p:cTn>
                              </p:par>
                              <p:par>
                                <p:cTn id="176" presetID="63" presetClass="path" presetSubtype="0" accel="50000" decel="50000" fill="hold" grpId="0" nodeType="withEffect">
                                  <p:stCondLst>
                                    <p:cond delay="0"/>
                                  </p:stCondLst>
                                  <p:childTnLst>
                                    <p:animMotion origin="layout" path="M 4.72222E-6 1.73913E-6 L 0.08055 -0.00139 " pathEditMode="relative" rAng="0" ptsTypes="AA">
                                      <p:cBhvr>
                                        <p:cTn id="177" dur="2000" fill="hold"/>
                                        <p:tgtEl>
                                          <p:spTgt spid="101"/>
                                        </p:tgtEl>
                                        <p:attrNameLst>
                                          <p:attrName>ppt_x</p:attrName>
                                          <p:attrName>ppt_y</p:attrName>
                                        </p:attrNameLst>
                                      </p:cBhvr>
                                      <p:rCtr x="4028" y="-69"/>
                                    </p:animMotion>
                                  </p:childTnLst>
                                </p:cTn>
                              </p:par>
                              <p:par>
                                <p:cTn id="178" presetID="63" presetClass="path" presetSubtype="0" accel="50000" decel="50000" fill="hold" grpId="0" nodeType="withEffect">
                                  <p:stCondLst>
                                    <p:cond delay="0"/>
                                  </p:stCondLst>
                                  <p:childTnLst>
                                    <p:animMotion origin="layout" path="M 4.72222E-6 1.73913E-6 L 0.08055 -0.00139 " pathEditMode="relative" rAng="0" ptsTypes="AA">
                                      <p:cBhvr>
                                        <p:cTn id="179" dur="2000" fill="hold"/>
                                        <p:tgtEl>
                                          <p:spTgt spid="100"/>
                                        </p:tgtEl>
                                        <p:attrNameLst>
                                          <p:attrName>ppt_x</p:attrName>
                                          <p:attrName>ppt_y</p:attrName>
                                        </p:attrNameLst>
                                      </p:cBhvr>
                                      <p:rCtr x="4028" y="-69"/>
                                    </p:animMotion>
                                  </p:childTnLst>
                                </p:cTn>
                              </p:par>
                              <p:par>
                                <p:cTn id="180" presetID="10" presetClass="exit" presetSubtype="0" fill="hold" nodeType="withEffect">
                                  <p:stCondLst>
                                    <p:cond delay="250"/>
                                  </p:stCondLst>
                                  <p:childTnLst>
                                    <p:animEffect transition="out" filter="fade">
                                      <p:cBhvr>
                                        <p:cTn id="181" dur="250"/>
                                        <p:tgtEl>
                                          <p:spTgt spid="16"/>
                                        </p:tgtEl>
                                      </p:cBhvr>
                                    </p:animEffect>
                                    <p:set>
                                      <p:cBhvr>
                                        <p:cTn id="182" dur="1" fill="hold">
                                          <p:stCondLst>
                                            <p:cond delay="249"/>
                                          </p:stCondLst>
                                        </p:cTn>
                                        <p:tgtEl>
                                          <p:spTgt spid="16"/>
                                        </p:tgtEl>
                                        <p:attrNameLst>
                                          <p:attrName>style.visibility</p:attrName>
                                        </p:attrNameLst>
                                      </p:cBhvr>
                                      <p:to>
                                        <p:strVal val="hidden"/>
                                      </p:to>
                                    </p:set>
                                  </p:childTnLst>
                                </p:cTn>
                              </p:par>
                              <p:par>
                                <p:cTn id="183" presetID="1" presetClass="exit" presetSubtype="0" fill="hold" grpId="3" nodeType="withEffect">
                                  <p:stCondLst>
                                    <p:cond delay="250"/>
                                  </p:stCondLst>
                                  <p:childTnLst>
                                    <p:set>
                                      <p:cBhvr>
                                        <p:cTn id="184" dur="1" fill="hold">
                                          <p:stCondLst>
                                            <p:cond delay="0"/>
                                          </p:stCondLst>
                                        </p:cTn>
                                        <p:tgtEl>
                                          <p:spTgt spid="95"/>
                                        </p:tgtEl>
                                        <p:attrNameLst>
                                          <p:attrName>style.visibility</p:attrName>
                                        </p:attrNameLst>
                                      </p:cBhvr>
                                      <p:to>
                                        <p:strVal val="hidden"/>
                                      </p:to>
                                    </p:set>
                                  </p:childTnLst>
                                </p:cTn>
                              </p:par>
                              <p:par>
                                <p:cTn id="185" presetID="1" presetClass="exit" presetSubtype="0" fill="hold" grpId="2" nodeType="withEffect">
                                  <p:stCondLst>
                                    <p:cond delay="250"/>
                                  </p:stCondLst>
                                  <p:childTnLst>
                                    <p:set>
                                      <p:cBhvr>
                                        <p:cTn id="186" dur="1" fill="hold">
                                          <p:stCondLst>
                                            <p:cond delay="0"/>
                                          </p:stCondLst>
                                        </p:cTn>
                                        <p:tgtEl>
                                          <p:spTgt spid="136"/>
                                        </p:tgtEl>
                                        <p:attrNameLst>
                                          <p:attrName>style.visibility</p:attrName>
                                        </p:attrNameLst>
                                      </p:cBhvr>
                                      <p:to>
                                        <p:strVal val="hidden"/>
                                      </p:to>
                                    </p:set>
                                  </p:childTnLst>
                                </p:cTn>
                              </p:par>
                              <p:par>
                                <p:cTn id="187" presetID="22" presetClass="exit" presetSubtype="4" fill="hold" grpId="7" nodeType="withEffect">
                                  <p:stCondLst>
                                    <p:cond delay="250"/>
                                  </p:stCondLst>
                                  <p:childTnLst>
                                    <p:animEffect transition="out" filter="wipe(down)">
                                      <p:cBhvr>
                                        <p:cTn id="188" dur="500"/>
                                        <p:tgtEl>
                                          <p:spTgt spid="109"/>
                                        </p:tgtEl>
                                      </p:cBhvr>
                                    </p:animEffect>
                                    <p:set>
                                      <p:cBhvr>
                                        <p:cTn id="189" dur="1" fill="hold">
                                          <p:stCondLst>
                                            <p:cond delay="499"/>
                                          </p:stCondLst>
                                        </p:cTn>
                                        <p:tgtEl>
                                          <p:spTgt spid="109"/>
                                        </p:tgtEl>
                                        <p:attrNameLst>
                                          <p:attrName>style.visibility</p:attrName>
                                        </p:attrNameLst>
                                      </p:cBhvr>
                                      <p:to>
                                        <p:strVal val="hidden"/>
                                      </p:to>
                                    </p:set>
                                  </p:childTnLst>
                                </p:cTn>
                              </p:par>
                              <p:par>
                                <p:cTn id="190" presetID="1" presetClass="exit" presetSubtype="0" fill="hold" grpId="0" nodeType="withEffect">
                                  <p:stCondLst>
                                    <p:cond delay="250"/>
                                  </p:stCondLst>
                                  <p:childTnLst>
                                    <p:set>
                                      <p:cBhvr>
                                        <p:cTn id="191" dur="1" fill="hold">
                                          <p:stCondLst>
                                            <p:cond delay="0"/>
                                          </p:stCondLst>
                                        </p:cTn>
                                        <p:tgtEl>
                                          <p:spTgt spid="98"/>
                                        </p:tgtEl>
                                        <p:attrNameLst>
                                          <p:attrName>style.visibility</p:attrName>
                                        </p:attrNameLst>
                                      </p:cBhvr>
                                      <p:to>
                                        <p:strVal val="hidden"/>
                                      </p:to>
                                    </p:set>
                                  </p:childTnLst>
                                </p:cTn>
                              </p:par>
                              <p:par>
                                <p:cTn id="192" presetID="1" presetClass="exit" presetSubtype="0" fill="hold" grpId="0" nodeType="withEffect">
                                  <p:stCondLst>
                                    <p:cond delay="250"/>
                                  </p:stCondLst>
                                  <p:childTnLst>
                                    <p:set>
                                      <p:cBhvr>
                                        <p:cTn id="193" dur="1" fill="hold">
                                          <p:stCondLst>
                                            <p:cond delay="0"/>
                                          </p:stCondLst>
                                        </p:cTn>
                                        <p:tgtEl>
                                          <p:spTgt spid="130"/>
                                        </p:tgtEl>
                                        <p:attrNameLst>
                                          <p:attrName>style.visibility</p:attrName>
                                        </p:attrNameLst>
                                      </p:cBhvr>
                                      <p:to>
                                        <p:strVal val="hidden"/>
                                      </p:to>
                                    </p:set>
                                  </p:childTnLst>
                                </p:cTn>
                              </p:par>
                              <p:par>
                                <p:cTn id="194" presetID="1" presetClass="exit" presetSubtype="0" fill="hold" grpId="3" nodeType="withEffect">
                                  <p:stCondLst>
                                    <p:cond delay="1750"/>
                                  </p:stCondLst>
                                  <p:childTnLst>
                                    <p:set>
                                      <p:cBhvr>
                                        <p:cTn id="195" dur="1" fill="hold">
                                          <p:stCondLst>
                                            <p:cond delay="0"/>
                                          </p:stCondLst>
                                        </p:cTn>
                                        <p:tgtEl>
                                          <p:spTgt spid="131"/>
                                        </p:tgtEl>
                                        <p:attrNameLst>
                                          <p:attrName>style.visibility</p:attrName>
                                        </p:attrNameLst>
                                      </p:cBhvr>
                                      <p:to>
                                        <p:strVal val="hidden"/>
                                      </p:to>
                                    </p:set>
                                  </p:childTnLst>
                                </p:cTn>
                              </p:par>
                              <p:par>
                                <p:cTn id="196" presetID="22" presetClass="exit" presetSubtype="1" fill="hold" grpId="3" nodeType="withEffect">
                                  <p:stCondLst>
                                    <p:cond delay="1750"/>
                                  </p:stCondLst>
                                  <p:childTnLst>
                                    <p:animEffect transition="out" filter="wipe(up)">
                                      <p:cBhvr>
                                        <p:cTn id="197" dur="500"/>
                                        <p:tgtEl>
                                          <p:spTgt spid="126"/>
                                        </p:tgtEl>
                                      </p:cBhvr>
                                    </p:animEffect>
                                    <p:set>
                                      <p:cBhvr>
                                        <p:cTn id="198" dur="1" fill="hold">
                                          <p:stCondLst>
                                            <p:cond delay="499"/>
                                          </p:stCondLst>
                                        </p:cTn>
                                        <p:tgtEl>
                                          <p:spTgt spid="126"/>
                                        </p:tgtEl>
                                        <p:attrNameLst>
                                          <p:attrName>style.visibility</p:attrName>
                                        </p:attrNameLst>
                                      </p:cBhvr>
                                      <p:to>
                                        <p:strVal val="hidden"/>
                                      </p:to>
                                    </p:set>
                                  </p:childTnLst>
                                </p:cTn>
                              </p:par>
                              <p:par>
                                <p:cTn id="199" presetID="22" presetClass="entr" presetSubtype="1" fill="hold" grpId="2" nodeType="withEffect">
                                  <p:stCondLst>
                                    <p:cond delay="1750"/>
                                  </p:stCondLst>
                                  <p:childTnLst>
                                    <p:set>
                                      <p:cBhvr>
                                        <p:cTn id="200" dur="1" fill="hold">
                                          <p:stCondLst>
                                            <p:cond delay="0"/>
                                          </p:stCondLst>
                                        </p:cTn>
                                        <p:tgtEl>
                                          <p:spTgt spid="101"/>
                                        </p:tgtEl>
                                        <p:attrNameLst>
                                          <p:attrName>style.visibility</p:attrName>
                                        </p:attrNameLst>
                                      </p:cBhvr>
                                      <p:to>
                                        <p:strVal val="visible"/>
                                      </p:to>
                                    </p:set>
                                    <p:animEffect transition="in" filter="wipe(up)">
                                      <p:cBhvr>
                                        <p:cTn id="201" dur="500"/>
                                        <p:tgtEl>
                                          <p:spTgt spid="101"/>
                                        </p:tgtEl>
                                      </p:cBhvr>
                                    </p:animEffect>
                                  </p:childTnLst>
                                </p:cTn>
                              </p:par>
                              <p:par>
                                <p:cTn id="202" presetID="22" presetClass="entr" presetSubtype="1" fill="hold" grpId="1" nodeType="withEffect">
                                  <p:stCondLst>
                                    <p:cond delay="2000"/>
                                  </p:stCondLst>
                                  <p:childTnLst>
                                    <p:set>
                                      <p:cBhvr>
                                        <p:cTn id="203" dur="1" fill="hold">
                                          <p:stCondLst>
                                            <p:cond delay="0"/>
                                          </p:stCondLst>
                                        </p:cTn>
                                        <p:tgtEl>
                                          <p:spTgt spid="127"/>
                                        </p:tgtEl>
                                        <p:attrNameLst>
                                          <p:attrName>style.visibility</p:attrName>
                                        </p:attrNameLst>
                                      </p:cBhvr>
                                      <p:to>
                                        <p:strVal val="visible"/>
                                      </p:to>
                                    </p:set>
                                    <p:animEffect transition="in" filter="wipe(up)">
                                      <p:cBhvr>
                                        <p:cTn id="204" dur="500"/>
                                        <p:tgtEl>
                                          <p:spTgt spid="127"/>
                                        </p:tgtEl>
                                      </p:cBhvr>
                                    </p:animEffect>
                                  </p:childTnLst>
                                </p:cTn>
                              </p:par>
                              <p:par>
                                <p:cTn id="205" presetID="1" presetClass="exit" presetSubtype="0" fill="hold" grpId="0" nodeType="withEffect">
                                  <p:stCondLst>
                                    <p:cond delay="1250"/>
                                  </p:stCondLst>
                                  <p:childTnLst>
                                    <p:set>
                                      <p:cBhvr>
                                        <p:cTn id="206" dur="1" fill="hold">
                                          <p:stCondLst>
                                            <p:cond delay="0"/>
                                          </p:stCondLst>
                                        </p:cTn>
                                        <p:tgtEl>
                                          <p:spTgt spid="92"/>
                                        </p:tgtEl>
                                        <p:attrNameLst>
                                          <p:attrName>style.visibility</p:attrName>
                                        </p:attrNameLst>
                                      </p:cBhvr>
                                      <p:to>
                                        <p:strVal val="hidden"/>
                                      </p:to>
                                    </p:set>
                                  </p:childTnLst>
                                </p:cTn>
                              </p:par>
                            </p:childTnLst>
                          </p:cTn>
                        </p:par>
                        <p:par>
                          <p:cTn id="207" fill="hold">
                            <p:stCondLst>
                              <p:cond delay="3000"/>
                            </p:stCondLst>
                            <p:childTnLst>
                              <p:par>
                                <p:cTn id="208" presetID="1" presetClass="entr" presetSubtype="0" fill="hold" grpId="0" nodeType="afterEffect">
                                  <p:stCondLst>
                                    <p:cond delay="0"/>
                                  </p:stCondLst>
                                  <p:childTnLst>
                                    <p:set>
                                      <p:cBhvr>
                                        <p:cTn id="209" dur="1" fill="hold">
                                          <p:stCondLst>
                                            <p:cond delay="0"/>
                                          </p:stCondLst>
                                        </p:cTn>
                                        <p:tgtEl>
                                          <p:spTgt spid="91"/>
                                        </p:tgtEl>
                                        <p:attrNameLst>
                                          <p:attrName>style.visibility</p:attrName>
                                        </p:attrNameLst>
                                      </p:cBhvr>
                                      <p:to>
                                        <p:strVal val="visible"/>
                                      </p:to>
                                    </p:set>
                                  </p:childTnLst>
                                </p:cTn>
                              </p:par>
                              <p:par>
                                <p:cTn id="210" presetID="22" presetClass="entr" presetSubtype="4" fill="hold" grpId="0" nodeType="withEffect">
                                  <p:stCondLst>
                                    <p:cond delay="500"/>
                                  </p:stCondLst>
                                  <p:childTnLst>
                                    <p:set>
                                      <p:cBhvr>
                                        <p:cTn id="211" dur="1" fill="hold">
                                          <p:stCondLst>
                                            <p:cond delay="0"/>
                                          </p:stCondLst>
                                        </p:cTn>
                                        <p:tgtEl>
                                          <p:spTgt spid="97"/>
                                        </p:tgtEl>
                                        <p:attrNameLst>
                                          <p:attrName>style.visibility</p:attrName>
                                        </p:attrNameLst>
                                      </p:cBhvr>
                                      <p:to>
                                        <p:strVal val="visible"/>
                                      </p:to>
                                    </p:set>
                                    <p:animEffect transition="in" filter="wipe(down)">
                                      <p:cBhvr>
                                        <p:cTn id="212" dur="500"/>
                                        <p:tgtEl>
                                          <p:spTgt spid="97"/>
                                        </p:tgtEl>
                                      </p:cBhvr>
                                    </p:animEffect>
                                  </p:childTnLst>
                                </p:cTn>
                              </p:par>
                              <p:par>
                                <p:cTn id="213" presetID="22" presetClass="entr" presetSubtype="4" fill="hold" grpId="2" nodeType="withEffect">
                                  <p:stCondLst>
                                    <p:cond delay="1000"/>
                                  </p:stCondLst>
                                  <p:childTnLst>
                                    <p:set>
                                      <p:cBhvr>
                                        <p:cTn id="214" dur="1" fill="hold">
                                          <p:stCondLst>
                                            <p:cond delay="0"/>
                                          </p:stCondLst>
                                        </p:cTn>
                                        <p:tgtEl>
                                          <p:spTgt spid="100"/>
                                        </p:tgtEl>
                                        <p:attrNameLst>
                                          <p:attrName>style.visibility</p:attrName>
                                        </p:attrNameLst>
                                      </p:cBhvr>
                                      <p:to>
                                        <p:strVal val="visible"/>
                                      </p:to>
                                    </p:set>
                                    <p:animEffect transition="in" filter="wipe(down)">
                                      <p:cBhvr>
                                        <p:cTn id="215" dur="500"/>
                                        <p:tgtEl>
                                          <p:spTgt spid="100"/>
                                        </p:tgtEl>
                                      </p:cBhvr>
                                    </p:animEffect>
                                  </p:childTnLst>
                                </p:cTn>
                              </p:par>
                              <p:par>
                                <p:cTn id="216" presetID="22" presetClass="entr" presetSubtype="4" fill="hold" grpId="3" nodeType="withEffect">
                                  <p:stCondLst>
                                    <p:cond delay="1500"/>
                                  </p:stCondLst>
                                  <p:childTnLst>
                                    <p:set>
                                      <p:cBhvr>
                                        <p:cTn id="217" dur="1" fill="hold">
                                          <p:stCondLst>
                                            <p:cond delay="0"/>
                                          </p:stCondLst>
                                        </p:cTn>
                                        <p:tgtEl>
                                          <p:spTgt spid="136"/>
                                        </p:tgtEl>
                                        <p:attrNameLst>
                                          <p:attrName>style.visibility</p:attrName>
                                        </p:attrNameLst>
                                      </p:cBhvr>
                                      <p:to>
                                        <p:strVal val="visible"/>
                                      </p:to>
                                    </p:set>
                                    <p:animEffect transition="in" filter="wipe(down)">
                                      <p:cBhvr>
                                        <p:cTn id="218" dur="500"/>
                                        <p:tgtEl>
                                          <p:spTgt spid="136"/>
                                        </p:tgtEl>
                                      </p:cBhvr>
                                    </p:animEffect>
                                  </p:childTnLst>
                                </p:cTn>
                              </p:par>
                              <p:par>
                                <p:cTn id="219" presetID="22" presetClass="entr" presetSubtype="4" fill="hold" grpId="0" nodeType="withEffect">
                                  <p:stCondLst>
                                    <p:cond delay="1500"/>
                                  </p:stCondLst>
                                  <p:childTnLst>
                                    <p:set>
                                      <p:cBhvr>
                                        <p:cTn id="220" dur="1" fill="hold">
                                          <p:stCondLst>
                                            <p:cond delay="0"/>
                                          </p:stCondLst>
                                        </p:cTn>
                                        <p:tgtEl>
                                          <p:spTgt spid="109"/>
                                        </p:tgtEl>
                                        <p:attrNameLst>
                                          <p:attrName>style.visibility</p:attrName>
                                        </p:attrNameLst>
                                      </p:cBhvr>
                                      <p:to>
                                        <p:strVal val="visible"/>
                                      </p:to>
                                    </p:set>
                                    <p:animEffect transition="in" filter="wipe(down)">
                                      <p:cBhvr>
                                        <p:cTn id="221" dur="500"/>
                                        <p:tgtEl>
                                          <p:spTgt spid="109"/>
                                        </p:tgtEl>
                                      </p:cBhvr>
                                    </p:animEffect>
                                  </p:childTnLst>
                                </p:cTn>
                              </p:par>
                              <p:par>
                                <p:cTn id="222" presetID="22" presetClass="exit" presetSubtype="2" fill="hold" grpId="1" nodeType="withEffect">
                                  <p:stCondLst>
                                    <p:cond delay="750"/>
                                  </p:stCondLst>
                                  <p:childTnLst>
                                    <p:animEffect transition="out" filter="wipe(right)">
                                      <p:cBhvr>
                                        <p:cTn id="223" dur="2000"/>
                                        <p:tgtEl>
                                          <p:spTgt spid="91"/>
                                        </p:tgtEl>
                                      </p:cBhvr>
                                    </p:animEffect>
                                    <p:set>
                                      <p:cBhvr>
                                        <p:cTn id="224" dur="1" fill="hold">
                                          <p:stCondLst>
                                            <p:cond delay="1999"/>
                                          </p:stCondLst>
                                        </p:cTn>
                                        <p:tgtEl>
                                          <p:spTgt spid="91"/>
                                        </p:tgtEl>
                                        <p:attrNameLst>
                                          <p:attrName>style.visibility</p:attrName>
                                        </p:attrNameLst>
                                      </p:cBhvr>
                                      <p:to>
                                        <p:strVal val="hidden"/>
                                      </p:to>
                                    </p:set>
                                  </p:childTnLst>
                                </p:cTn>
                              </p:par>
                              <p:par>
                                <p:cTn id="225" presetID="22" presetClass="entr" presetSubtype="2" fill="hold" grpId="1" nodeType="withEffect">
                                  <p:stCondLst>
                                    <p:cond delay="750"/>
                                  </p:stCondLst>
                                  <p:childTnLst>
                                    <p:set>
                                      <p:cBhvr>
                                        <p:cTn id="226" dur="1" fill="hold">
                                          <p:stCondLst>
                                            <p:cond delay="0"/>
                                          </p:stCondLst>
                                        </p:cTn>
                                        <p:tgtEl>
                                          <p:spTgt spid="132"/>
                                        </p:tgtEl>
                                        <p:attrNameLst>
                                          <p:attrName>style.visibility</p:attrName>
                                        </p:attrNameLst>
                                      </p:cBhvr>
                                      <p:to>
                                        <p:strVal val="visible"/>
                                      </p:to>
                                    </p:set>
                                    <p:animEffect transition="in" filter="wipe(right)">
                                      <p:cBhvr>
                                        <p:cTn id="227" dur="2000"/>
                                        <p:tgtEl>
                                          <p:spTgt spid="132"/>
                                        </p:tgtEl>
                                      </p:cBhvr>
                                    </p:animEffect>
                                  </p:childTnLst>
                                </p:cTn>
                              </p:par>
                              <p:par>
                                <p:cTn id="228" presetID="35" presetClass="path" presetSubtype="0" accel="50000" decel="50000" fill="hold" nodeType="withEffect">
                                  <p:stCondLst>
                                    <p:cond delay="800"/>
                                  </p:stCondLst>
                                  <p:childTnLst>
                                    <p:animMotion origin="layout" path="M -3.61111E-6 -1.77042E-6 L -0.16684 -0.00046 " pathEditMode="relative" rAng="0" ptsTypes="AA">
                                      <p:cBhvr>
                                        <p:cTn id="229" dur="2000" fill="hold"/>
                                        <p:tgtEl>
                                          <p:spTgt spid="113"/>
                                        </p:tgtEl>
                                        <p:attrNameLst>
                                          <p:attrName>ppt_x</p:attrName>
                                          <p:attrName>ppt_y</p:attrName>
                                        </p:attrNameLst>
                                      </p:cBhvr>
                                      <p:rCtr x="-8351" y="-23"/>
                                    </p:animMotion>
                                  </p:childTnLst>
                                </p:cTn>
                              </p:par>
                            </p:childTnLst>
                          </p:cTn>
                        </p:par>
                        <p:par>
                          <p:cTn id="230" fill="hold">
                            <p:stCondLst>
                              <p:cond delay="5800"/>
                            </p:stCondLst>
                            <p:childTnLst>
                              <p:par>
                                <p:cTn id="231" presetID="22" presetClass="exit" presetSubtype="4" fill="hold" grpId="1" nodeType="afterEffect">
                                  <p:stCondLst>
                                    <p:cond delay="0"/>
                                  </p:stCondLst>
                                  <p:childTnLst>
                                    <p:animEffect transition="out" filter="wipe(down)">
                                      <p:cBhvr>
                                        <p:cTn id="232" dur="750"/>
                                        <p:tgtEl>
                                          <p:spTgt spid="97"/>
                                        </p:tgtEl>
                                      </p:cBhvr>
                                    </p:animEffect>
                                    <p:set>
                                      <p:cBhvr>
                                        <p:cTn id="233" dur="1" fill="hold">
                                          <p:stCondLst>
                                            <p:cond delay="749"/>
                                          </p:stCondLst>
                                        </p:cTn>
                                        <p:tgtEl>
                                          <p:spTgt spid="97"/>
                                        </p:tgtEl>
                                        <p:attrNameLst>
                                          <p:attrName>style.visibility</p:attrName>
                                        </p:attrNameLst>
                                      </p:cBhvr>
                                      <p:to>
                                        <p:strVal val="hidden"/>
                                      </p:to>
                                    </p:set>
                                  </p:childTnLst>
                                </p:cTn>
                              </p:par>
                              <p:par>
                                <p:cTn id="234" presetID="22" presetClass="exit" presetSubtype="4" fill="hold" grpId="3" nodeType="withEffect">
                                  <p:stCondLst>
                                    <p:cond delay="500"/>
                                  </p:stCondLst>
                                  <p:childTnLst>
                                    <p:animEffect transition="out" filter="wipe(down)">
                                      <p:cBhvr>
                                        <p:cTn id="235" dur="500"/>
                                        <p:tgtEl>
                                          <p:spTgt spid="100"/>
                                        </p:tgtEl>
                                      </p:cBhvr>
                                    </p:animEffect>
                                    <p:set>
                                      <p:cBhvr>
                                        <p:cTn id="236" dur="1" fill="hold">
                                          <p:stCondLst>
                                            <p:cond delay="499"/>
                                          </p:stCondLst>
                                        </p:cTn>
                                        <p:tgtEl>
                                          <p:spTgt spid="100"/>
                                        </p:tgtEl>
                                        <p:attrNameLst>
                                          <p:attrName>style.visibility</p:attrName>
                                        </p:attrNameLst>
                                      </p:cBhvr>
                                      <p:to>
                                        <p:strVal val="hidden"/>
                                      </p:to>
                                    </p:set>
                                  </p:childTnLst>
                                </p:cTn>
                              </p:par>
                            </p:childTnLst>
                          </p:cTn>
                        </p:par>
                        <p:par>
                          <p:cTn id="237" fill="hold">
                            <p:stCondLst>
                              <p:cond delay="6800"/>
                            </p:stCondLst>
                            <p:childTnLst>
                              <p:par>
                                <p:cTn id="238" presetID="22" presetClass="exit" presetSubtype="4" fill="hold" grpId="1" nodeType="afterEffect">
                                  <p:stCondLst>
                                    <p:cond delay="0"/>
                                  </p:stCondLst>
                                  <p:childTnLst>
                                    <p:animEffect transition="out" filter="wipe(down)">
                                      <p:cBhvr>
                                        <p:cTn id="239" dur="500"/>
                                        <p:tgtEl>
                                          <p:spTgt spid="136"/>
                                        </p:tgtEl>
                                      </p:cBhvr>
                                    </p:animEffect>
                                    <p:set>
                                      <p:cBhvr>
                                        <p:cTn id="240" dur="1" fill="hold">
                                          <p:stCondLst>
                                            <p:cond delay="499"/>
                                          </p:stCondLst>
                                        </p:cTn>
                                        <p:tgtEl>
                                          <p:spTgt spid="136"/>
                                        </p:tgtEl>
                                        <p:attrNameLst>
                                          <p:attrName>style.visibility</p:attrName>
                                        </p:attrNameLst>
                                      </p:cBhvr>
                                      <p:to>
                                        <p:strVal val="hidden"/>
                                      </p:to>
                                    </p:set>
                                  </p:childTnLst>
                                </p:cTn>
                              </p:par>
                              <p:par>
                                <p:cTn id="241" presetID="22" presetClass="exit" presetSubtype="4" fill="hold" grpId="5" nodeType="withEffect">
                                  <p:stCondLst>
                                    <p:cond delay="0"/>
                                  </p:stCondLst>
                                  <p:childTnLst>
                                    <p:animEffect transition="out" filter="wipe(down)">
                                      <p:cBhvr>
                                        <p:cTn id="242" dur="500"/>
                                        <p:tgtEl>
                                          <p:spTgt spid="109"/>
                                        </p:tgtEl>
                                      </p:cBhvr>
                                    </p:animEffect>
                                    <p:set>
                                      <p:cBhvr>
                                        <p:cTn id="243" dur="1" fill="hold">
                                          <p:stCondLst>
                                            <p:cond delay="499"/>
                                          </p:stCondLst>
                                        </p:cTn>
                                        <p:tgtEl>
                                          <p:spTgt spid="109"/>
                                        </p:tgtEl>
                                        <p:attrNameLst>
                                          <p:attrName>style.visibility</p:attrName>
                                        </p:attrNameLst>
                                      </p:cBhvr>
                                      <p:to>
                                        <p:strVal val="hidden"/>
                                      </p:to>
                                    </p:set>
                                  </p:childTnLst>
                                </p:cTn>
                              </p:par>
                              <p:par>
                                <p:cTn id="244" presetID="1" presetClass="entr" presetSubtype="0" fill="hold" grpId="4" nodeType="withEffect">
                                  <p:stCondLst>
                                    <p:cond delay="0"/>
                                  </p:stCondLst>
                                  <p:childTnLst>
                                    <p:set>
                                      <p:cBhvr>
                                        <p:cTn id="245" dur="1" fill="hold">
                                          <p:stCondLst>
                                            <p:cond delay="0"/>
                                          </p:stCondLst>
                                        </p:cTn>
                                        <p:tgtEl>
                                          <p:spTgt spid="95"/>
                                        </p:tgtEl>
                                        <p:attrNameLst>
                                          <p:attrName>style.visibility</p:attrName>
                                        </p:attrNameLst>
                                      </p:cBhvr>
                                      <p:to>
                                        <p:strVal val="visible"/>
                                      </p:to>
                                    </p:set>
                                  </p:childTnLst>
                                </p:cTn>
                              </p:par>
                            </p:childTnLst>
                          </p:cTn>
                        </p:par>
                      </p:childTnLst>
                    </p:cTn>
                  </p:par>
                  <p:par>
                    <p:cTn id="246" fill="hold">
                      <p:stCondLst>
                        <p:cond delay="indefinite"/>
                      </p:stCondLst>
                      <p:childTnLst>
                        <p:par>
                          <p:cTn id="247" fill="hold">
                            <p:stCondLst>
                              <p:cond delay="0"/>
                            </p:stCondLst>
                            <p:childTnLst>
                              <p:par>
                                <p:cTn id="248" presetID="35" presetClass="path" presetSubtype="0" accel="50000" decel="50000" fill="hold" nodeType="clickEffect">
                                  <p:stCondLst>
                                    <p:cond delay="0"/>
                                  </p:stCondLst>
                                  <p:childTnLst>
                                    <p:animMotion origin="layout" path="M 0.08055 -0.00139 L 3.88889E-6 0.00024 " pathEditMode="relative" rAng="0" ptsTypes="AA">
                                      <p:cBhvr>
                                        <p:cTn id="249" dur="2000" fill="hold"/>
                                        <p:tgtEl>
                                          <p:spTgt spid="15"/>
                                        </p:tgtEl>
                                        <p:attrNameLst>
                                          <p:attrName>ppt_x</p:attrName>
                                          <p:attrName>ppt_y</p:attrName>
                                        </p:attrNameLst>
                                      </p:cBhvr>
                                      <p:rCtr x="-4028" y="69"/>
                                    </p:animMotion>
                                  </p:childTnLst>
                                </p:cTn>
                              </p:par>
                              <p:par>
                                <p:cTn id="250" presetID="1" presetClass="exit" presetSubtype="0" fill="hold" nodeType="withEffect">
                                  <p:stCondLst>
                                    <p:cond delay="0"/>
                                  </p:stCondLst>
                                  <p:childTnLst>
                                    <p:set>
                                      <p:cBhvr>
                                        <p:cTn id="251" dur="1" fill="hold">
                                          <p:stCondLst>
                                            <p:cond delay="0"/>
                                          </p:stCondLst>
                                        </p:cTn>
                                        <p:tgtEl>
                                          <p:spTgt spid="24"/>
                                        </p:tgtEl>
                                        <p:attrNameLst>
                                          <p:attrName>style.visibility</p:attrName>
                                        </p:attrNameLst>
                                      </p:cBhvr>
                                      <p:to>
                                        <p:strVal val="hidden"/>
                                      </p:to>
                                    </p:set>
                                  </p:childTnLst>
                                </p:cTn>
                              </p:par>
                              <p:par>
                                <p:cTn id="252" presetID="1" presetClass="exit" presetSubtype="0" fill="hold" grpId="3" nodeType="withEffect">
                                  <p:stCondLst>
                                    <p:cond delay="250"/>
                                  </p:stCondLst>
                                  <p:childTnLst>
                                    <p:set>
                                      <p:cBhvr>
                                        <p:cTn id="253" dur="1" fill="hold">
                                          <p:stCondLst>
                                            <p:cond delay="0"/>
                                          </p:stCondLst>
                                        </p:cTn>
                                        <p:tgtEl>
                                          <p:spTgt spid="101"/>
                                        </p:tgtEl>
                                        <p:attrNameLst>
                                          <p:attrName>style.visibility</p:attrName>
                                        </p:attrNameLst>
                                      </p:cBhvr>
                                      <p:to>
                                        <p:strVal val="hidden"/>
                                      </p:to>
                                    </p:set>
                                  </p:childTnLst>
                                </p:cTn>
                              </p:par>
                            </p:childTnLst>
                          </p:cTn>
                        </p:par>
                        <p:par>
                          <p:cTn id="254" fill="hold">
                            <p:stCondLst>
                              <p:cond delay="2000"/>
                            </p:stCondLst>
                            <p:childTnLst>
                              <p:par>
                                <p:cTn id="255" presetID="1" presetClass="exit" presetSubtype="0" fill="hold" grpId="1" nodeType="afterEffect">
                                  <p:stCondLst>
                                    <p:cond delay="0"/>
                                  </p:stCondLst>
                                  <p:childTnLst>
                                    <p:set>
                                      <p:cBhvr>
                                        <p:cTn id="256" dur="1" fill="hold">
                                          <p:stCondLst>
                                            <p:cond delay="0"/>
                                          </p:stCondLst>
                                        </p:cTn>
                                        <p:tgtEl>
                                          <p:spTgt spid="95"/>
                                        </p:tgtEl>
                                        <p:attrNameLst>
                                          <p:attrName>style.visibility</p:attrName>
                                        </p:attrNameLst>
                                      </p:cBhvr>
                                      <p:to>
                                        <p:strVal val="hidden"/>
                                      </p:to>
                                    </p:set>
                                  </p:childTnLst>
                                </p:cTn>
                              </p:par>
                              <p:par>
                                <p:cTn id="257" presetID="22" presetClass="entr" presetSubtype="1" fill="hold" nodeType="withEffect">
                                  <p:stCondLst>
                                    <p:cond delay="250"/>
                                  </p:stCondLst>
                                  <p:childTnLst>
                                    <p:set>
                                      <p:cBhvr>
                                        <p:cTn id="258" dur="1" fill="hold">
                                          <p:stCondLst>
                                            <p:cond delay="0"/>
                                          </p:stCondLst>
                                        </p:cTn>
                                        <p:tgtEl>
                                          <p:spTgt spid="16"/>
                                        </p:tgtEl>
                                        <p:attrNameLst>
                                          <p:attrName>style.visibility</p:attrName>
                                        </p:attrNameLst>
                                      </p:cBhvr>
                                      <p:to>
                                        <p:strVal val="visible"/>
                                      </p:to>
                                    </p:set>
                                    <p:animEffect transition="in" filter="wipe(up)">
                                      <p:cBhvr>
                                        <p:cTn id="259" dur="500"/>
                                        <p:tgtEl>
                                          <p:spTgt spid="16"/>
                                        </p:tgtEl>
                                      </p:cBhvr>
                                    </p:animEffect>
                                  </p:childTnLst>
                                </p:cTn>
                              </p:par>
                              <p:par>
                                <p:cTn id="260" presetID="22" presetClass="entr" presetSubtype="4" fill="hold" grpId="4" nodeType="withEffect">
                                  <p:stCondLst>
                                    <p:cond delay="250"/>
                                  </p:stCondLst>
                                  <p:childTnLst>
                                    <p:set>
                                      <p:cBhvr>
                                        <p:cTn id="261" dur="1" fill="hold">
                                          <p:stCondLst>
                                            <p:cond delay="0"/>
                                          </p:stCondLst>
                                        </p:cTn>
                                        <p:tgtEl>
                                          <p:spTgt spid="136"/>
                                        </p:tgtEl>
                                        <p:attrNameLst>
                                          <p:attrName>style.visibility</p:attrName>
                                        </p:attrNameLst>
                                      </p:cBhvr>
                                      <p:to>
                                        <p:strVal val="visible"/>
                                      </p:to>
                                    </p:set>
                                    <p:animEffect transition="in" filter="wipe(down)">
                                      <p:cBhvr>
                                        <p:cTn id="262" dur="500"/>
                                        <p:tgtEl>
                                          <p:spTgt spid="136"/>
                                        </p:tgtEl>
                                      </p:cBhvr>
                                    </p:animEffect>
                                  </p:childTnLst>
                                </p:cTn>
                              </p:par>
                              <p:par>
                                <p:cTn id="263" presetID="22" presetClass="entr" presetSubtype="4" fill="hold" grpId="8" nodeType="withEffect">
                                  <p:stCondLst>
                                    <p:cond delay="250"/>
                                  </p:stCondLst>
                                  <p:childTnLst>
                                    <p:set>
                                      <p:cBhvr>
                                        <p:cTn id="264" dur="1" fill="hold">
                                          <p:stCondLst>
                                            <p:cond delay="0"/>
                                          </p:stCondLst>
                                        </p:cTn>
                                        <p:tgtEl>
                                          <p:spTgt spid="109"/>
                                        </p:tgtEl>
                                        <p:attrNameLst>
                                          <p:attrName>style.visibility</p:attrName>
                                        </p:attrNameLst>
                                      </p:cBhvr>
                                      <p:to>
                                        <p:strVal val="visible"/>
                                      </p:to>
                                    </p:set>
                                    <p:animEffect transition="in" filter="wipe(down)">
                                      <p:cBhvr>
                                        <p:cTn id="265" dur="500"/>
                                        <p:tgtEl>
                                          <p:spTgt spid="109"/>
                                        </p:tgtEl>
                                      </p:cBhvr>
                                    </p:animEffect>
                                  </p:childTnLst>
                                </p:cTn>
                              </p:par>
                            </p:childTnLst>
                          </p:cTn>
                        </p:par>
                        <p:par>
                          <p:cTn id="266" fill="hold">
                            <p:stCondLst>
                              <p:cond delay="2750"/>
                            </p:stCondLst>
                            <p:childTnLst>
                              <p:par>
                                <p:cTn id="267" presetID="22" presetClass="entr" presetSubtype="4" fill="hold" grpId="3" nodeType="afterEffect">
                                  <p:stCondLst>
                                    <p:cond delay="250"/>
                                  </p:stCondLst>
                                  <p:childTnLst>
                                    <p:set>
                                      <p:cBhvr>
                                        <p:cTn id="268" dur="1" fill="hold">
                                          <p:stCondLst>
                                            <p:cond delay="0"/>
                                          </p:stCondLst>
                                        </p:cTn>
                                        <p:tgtEl>
                                          <p:spTgt spid="97"/>
                                        </p:tgtEl>
                                        <p:attrNameLst>
                                          <p:attrName>style.visibility</p:attrName>
                                        </p:attrNameLst>
                                      </p:cBhvr>
                                      <p:to>
                                        <p:strVal val="visible"/>
                                      </p:to>
                                    </p:set>
                                    <p:animEffect transition="in" filter="wipe(down)">
                                      <p:cBhvr>
                                        <p:cTn id="269" dur="500"/>
                                        <p:tgtEl>
                                          <p:spTgt spid="97"/>
                                        </p:tgtEl>
                                      </p:cBhvr>
                                    </p:animEffect>
                                  </p:childTnLst>
                                </p:cTn>
                              </p:par>
                              <p:par>
                                <p:cTn id="270" presetID="22" presetClass="entr" presetSubtype="4" fill="hold" grpId="4" nodeType="withEffect">
                                  <p:stCondLst>
                                    <p:cond delay="250"/>
                                  </p:stCondLst>
                                  <p:childTnLst>
                                    <p:set>
                                      <p:cBhvr>
                                        <p:cTn id="271" dur="1" fill="hold">
                                          <p:stCondLst>
                                            <p:cond delay="0"/>
                                          </p:stCondLst>
                                        </p:cTn>
                                        <p:tgtEl>
                                          <p:spTgt spid="126"/>
                                        </p:tgtEl>
                                        <p:attrNameLst>
                                          <p:attrName>style.visibility</p:attrName>
                                        </p:attrNameLst>
                                      </p:cBhvr>
                                      <p:to>
                                        <p:strVal val="visible"/>
                                      </p:to>
                                    </p:set>
                                    <p:animEffect transition="in" filter="wipe(down)">
                                      <p:cBhvr>
                                        <p:cTn id="272" dur="500"/>
                                        <p:tgtEl>
                                          <p:spTgt spid="126"/>
                                        </p:tgtEl>
                                      </p:cBhvr>
                                    </p:animEffect>
                                  </p:childTnLst>
                                </p:cTn>
                              </p:par>
                              <p:par>
                                <p:cTn id="273" presetID="10" presetClass="entr" presetSubtype="0" fill="hold" grpId="3" nodeType="withEffect">
                                  <p:stCondLst>
                                    <p:cond delay="0"/>
                                  </p:stCondLst>
                                  <p:childTnLst>
                                    <p:set>
                                      <p:cBhvr>
                                        <p:cTn id="274" dur="1" fill="hold">
                                          <p:stCondLst>
                                            <p:cond delay="0"/>
                                          </p:stCondLst>
                                        </p:cTn>
                                        <p:tgtEl>
                                          <p:spTgt spid="91"/>
                                        </p:tgtEl>
                                        <p:attrNameLst>
                                          <p:attrName>style.visibility</p:attrName>
                                        </p:attrNameLst>
                                      </p:cBhvr>
                                      <p:to>
                                        <p:strVal val="visible"/>
                                      </p:to>
                                    </p:set>
                                    <p:animEffect transition="in" filter="fade">
                                      <p:cBhvr>
                                        <p:cTn id="275" dur="500"/>
                                        <p:tgtEl>
                                          <p:spTgt spid="91"/>
                                        </p:tgtEl>
                                      </p:cBhvr>
                                    </p:animEffect>
                                  </p:childTnLst>
                                </p:cTn>
                              </p:par>
                              <p:par>
                                <p:cTn id="276" presetID="10" presetClass="entr" presetSubtype="0" fill="hold" grpId="4" nodeType="withEffect">
                                  <p:stCondLst>
                                    <p:cond delay="0"/>
                                  </p:stCondLst>
                                  <p:childTnLst>
                                    <p:set>
                                      <p:cBhvr>
                                        <p:cTn id="277" dur="1" fill="hold">
                                          <p:stCondLst>
                                            <p:cond delay="0"/>
                                          </p:stCondLst>
                                        </p:cTn>
                                        <p:tgtEl>
                                          <p:spTgt spid="131"/>
                                        </p:tgtEl>
                                        <p:attrNameLst>
                                          <p:attrName>style.visibility</p:attrName>
                                        </p:attrNameLst>
                                      </p:cBhvr>
                                      <p:to>
                                        <p:strVal val="visible"/>
                                      </p:to>
                                    </p:set>
                                    <p:animEffect transition="in" filter="fade">
                                      <p:cBhvr>
                                        <p:cTn id="278" dur="500"/>
                                        <p:tgtEl>
                                          <p:spTgt spid="131"/>
                                        </p:tgtEl>
                                      </p:cBhvr>
                                    </p:animEffect>
                                  </p:childTnLst>
                                </p:cTn>
                              </p:par>
                            </p:childTnLst>
                          </p:cTn>
                        </p:par>
                        <p:par>
                          <p:cTn id="279" fill="hold">
                            <p:stCondLst>
                              <p:cond delay="3500"/>
                            </p:stCondLst>
                            <p:childTnLst>
                              <p:par>
                                <p:cTn id="280" presetID="1" presetClass="entr" presetSubtype="0" fill="hold" grpId="0" nodeType="afterEffect">
                                  <p:stCondLst>
                                    <p:cond delay="0"/>
                                  </p:stCondLst>
                                  <p:childTnLst>
                                    <p:set>
                                      <p:cBhvr>
                                        <p:cTn id="281" dur="1" fill="hold">
                                          <p:stCondLst>
                                            <p:cond delay="9"/>
                                          </p:stCondLst>
                                        </p:cTn>
                                        <p:tgtEl>
                                          <p:spTgt spid="77"/>
                                        </p:tgtEl>
                                        <p:attrNameLst>
                                          <p:attrName>style.visibility</p:attrName>
                                        </p:attrNameLst>
                                      </p:cBhvr>
                                      <p:to>
                                        <p:strVal val="visible"/>
                                      </p:to>
                                    </p:set>
                                  </p:childTnLst>
                                </p:cTn>
                              </p:par>
                            </p:childTnLst>
                          </p:cTn>
                        </p:par>
                        <p:par>
                          <p:cTn id="282" fill="hold">
                            <p:stCondLst>
                              <p:cond delay="3510"/>
                            </p:stCondLst>
                            <p:childTnLst>
                              <p:par>
                                <p:cTn id="283" presetID="1" presetClass="entr" presetSubtype="0" fill="hold" grpId="0" nodeType="afterEffect">
                                  <p:stCondLst>
                                    <p:cond delay="0"/>
                                  </p:stCondLst>
                                  <p:childTnLst>
                                    <p:set>
                                      <p:cBhvr>
                                        <p:cTn id="284" dur="1" fill="hold">
                                          <p:stCondLst>
                                            <p:cond delay="0"/>
                                          </p:stCondLst>
                                        </p:cTn>
                                        <p:tgtEl>
                                          <p:spTgt spid="26"/>
                                        </p:tgtEl>
                                        <p:attrNameLst>
                                          <p:attrName>style.visibility</p:attrName>
                                        </p:attrNameLst>
                                      </p:cBhvr>
                                      <p:to>
                                        <p:strVal val="visible"/>
                                      </p:to>
                                    </p:set>
                                  </p:childTnLst>
                                </p:cTn>
                              </p:par>
                              <p:par>
                                <p:cTn id="285" presetID="10" presetClass="entr" presetSubtype="0" fill="hold" grpId="1" nodeType="withEffect">
                                  <p:stCondLst>
                                    <p:cond delay="0"/>
                                  </p:stCondLst>
                                  <p:iterate type="wd">
                                    <p:tmPct val="0"/>
                                  </p:iterate>
                                  <p:childTnLst>
                                    <p:set>
                                      <p:cBhvr>
                                        <p:cTn id="286" dur="1" fill="hold">
                                          <p:stCondLst>
                                            <p:cond delay="0"/>
                                          </p:stCondLst>
                                        </p:cTn>
                                        <p:tgtEl>
                                          <p:spTgt spid="112"/>
                                        </p:tgtEl>
                                        <p:attrNameLst>
                                          <p:attrName>style.visibility</p:attrName>
                                        </p:attrNameLst>
                                      </p:cBhvr>
                                      <p:to>
                                        <p:strVal val="visible"/>
                                      </p:to>
                                    </p:set>
                                    <p:animEffect transition="in" filter="fade">
                                      <p:cBhvr>
                                        <p:cTn id="287" dur="500"/>
                                        <p:tgtEl>
                                          <p:spTgt spid="112"/>
                                        </p:tgtEl>
                                      </p:cBhvr>
                                    </p:animEffect>
                                  </p:childTnLst>
                                </p:cTn>
                              </p:par>
                            </p:childTnLst>
                          </p:cTn>
                        </p:par>
                      </p:childTnLst>
                    </p:cTn>
                  </p:par>
                </p:childTnLst>
              </p:cTn>
              <p:nextCondLst>
                <p:cond evt="onClick" delay="0">
                  <p:tgtEl>
                    <p:spTgt spid="95"/>
                  </p:tgtEl>
                </p:cond>
              </p:nextCondLst>
            </p:seq>
            <p:seq concurrent="1" nextAc="seek">
              <p:cTn id="288" restart="whenNotActive" fill="hold" evtFilter="cancelBubble" nodeType="interactiveSeq">
                <p:stCondLst>
                  <p:cond evt="onClick" delay="0">
                    <p:tgtEl>
                      <p:spTgt spid="77"/>
                    </p:tgtEl>
                  </p:cond>
                </p:stCondLst>
                <p:endSync evt="end" delay="0">
                  <p:rtn val="all"/>
                </p:endSync>
                <p:childTnLst>
                  <p:par>
                    <p:cTn id="289" fill="hold">
                      <p:stCondLst>
                        <p:cond delay="0"/>
                      </p:stCondLst>
                      <p:childTnLst>
                        <p:par>
                          <p:cTn id="290" fill="hold">
                            <p:stCondLst>
                              <p:cond delay="0"/>
                            </p:stCondLst>
                            <p:childTnLst>
                              <p:par>
                                <p:cTn id="291" presetID="1" presetClass="exit" presetSubtype="0" fill="hold" grpId="4" nodeType="withEffect">
                                  <p:stCondLst>
                                    <p:cond delay="0"/>
                                  </p:stCondLst>
                                  <p:childTnLst>
                                    <p:set>
                                      <p:cBhvr>
                                        <p:cTn id="292" dur="1" fill="hold">
                                          <p:stCondLst>
                                            <p:cond delay="0"/>
                                          </p:stCondLst>
                                        </p:cTn>
                                        <p:tgtEl>
                                          <p:spTgt spid="26"/>
                                        </p:tgtEl>
                                        <p:attrNameLst>
                                          <p:attrName>style.visibility</p:attrName>
                                        </p:attrNameLst>
                                      </p:cBhvr>
                                      <p:to>
                                        <p:strVal val="hidden"/>
                                      </p:to>
                                    </p:set>
                                  </p:childTnLst>
                                </p:cTn>
                              </p:par>
                              <p:par>
                                <p:cTn id="293" presetID="1" presetClass="exit" presetSubtype="0" fill="hold" grpId="3" nodeType="withEffect">
                                  <p:stCondLst>
                                    <p:cond delay="0"/>
                                  </p:stCondLst>
                                  <p:childTnLst>
                                    <p:set>
                                      <p:cBhvr>
                                        <p:cTn id="294" dur="1" fill="hold">
                                          <p:stCondLst>
                                            <p:cond delay="0"/>
                                          </p:stCondLst>
                                        </p:cTn>
                                        <p:tgtEl>
                                          <p:spTgt spid="110"/>
                                        </p:tgtEl>
                                        <p:attrNameLst>
                                          <p:attrName>style.visibility</p:attrName>
                                        </p:attrNameLst>
                                      </p:cBhvr>
                                      <p:to>
                                        <p:strVal val="hidden"/>
                                      </p:to>
                                    </p:set>
                                  </p:childTnLst>
                                </p:cTn>
                              </p:par>
                              <p:par>
                                <p:cTn id="295" presetID="1" presetClass="exit" presetSubtype="0" fill="hold" grpId="3" nodeType="withEffect">
                                  <p:stCondLst>
                                    <p:cond delay="0"/>
                                  </p:stCondLst>
                                  <p:iterate type="wd">
                                    <p:tmAbs val="0"/>
                                  </p:iterate>
                                  <p:childTnLst>
                                    <p:set>
                                      <p:cBhvr>
                                        <p:cTn id="296" dur="1" fill="hold">
                                          <p:stCondLst>
                                            <p:cond delay="0"/>
                                          </p:stCondLst>
                                        </p:cTn>
                                        <p:tgtEl>
                                          <p:spTgt spid="112"/>
                                        </p:tgtEl>
                                        <p:attrNameLst>
                                          <p:attrName>style.visibility</p:attrName>
                                        </p:attrNameLst>
                                      </p:cBhvr>
                                      <p:to>
                                        <p:strVal val="hidden"/>
                                      </p:to>
                                    </p:set>
                                  </p:childTnLst>
                                </p:cTn>
                              </p:par>
                              <p:par>
                                <p:cTn id="297" presetID="22" presetClass="entr" presetSubtype="1" fill="hold" nodeType="withEffect">
                                  <p:stCondLst>
                                    <p:cond delay="0"/>
                                  </p:stCondLst>
                                  <p:childTnLst>
                                    <p:set>
                                      <p:cBhvr>
                                        <p:cTn id="298" dur="1" fill="hold">
                                          <p:stCondLst>
                                            <p:cond delay="0"/>
                                          </p:stCondLst>
                                        </p:cTn>
                                        <p:tgtEl>
                                          <p:spTgt spid="25"/>
                                        </p:tgtEl>
                                        <p:attrNameLst>
                                          <p:attrName>style.visibility</p:attrName>
                                        </p:attrNameLst>
                                      </p:cBhvr>
                                      <p:to>
                                        <p:strVal val="visible"/>
                                      </p:to>
                                    </p:set>
                                    <p:animEffect transition="in" filter="wipe(up)">
                                      <p:cBhvr>
                                        <p:cTn id="299" dur="500"/>
                                        <p:tgtEl>
                                          <p:spTgt spid="25"/>
                                        </p:tgtEl>
                                      </p:cBhvr>
                                    </p:animEffect>
                                  </p:childTnLst>
                                </p:cTn>
                              </p:par>
                            </p:childTnLst>
                          </p:cTn>
                        </p:par>
                        <p:par>
                          <p:cTn id="300" fill="hold">
                            <p:stCondLst>
                              <p:cond delay="500"/>
                            </p:stCondLst>
                            <p:childTnLst>
                              <p:par>
                                <p:cTn id="301" presetID="35" presetClass="path" presetSubtype="0" accel="50000" decel="50000" fill="hold" nodeType="afterEffect">
                                  <p:stCondLst>
                                    <p:cond delay="0"/>
                                  </p:stCondLst>
                                  <p:childTnLst>
                                    <p:animMotion origin="layout" path="M 4.44444E-6 8.88683E-7 L -0.0823 0.00092 " pathEditMode="relative" rAng="0" ptsTypes="AA">
                                      <p:cBhvr>
                                        <p:cTn id="302" dur="2000" fill="hold"/>
                                        <p:tgtEl>
                                          <p:spTgt spid="15"/>
                                        </p:tgtEl>
                                        <p:attrNameLst>
                                          <p:attrName>ppt_x</p:attrName>
                                          <p:attrName>ppt_y</p:attrName>
                                        </p:attrNameLst>
                                      </p:cBhvr>
                                      <p:rCtr x="-4115" y="46"/>
                                    </p:animMotion>
                                  </p:childTnLst>
                                </p:cTn>
                              </p:par>
                              <p:par>
                                <p:cTn id="303" presetID="35" presetClass="path" presetSubtype="0" accel="50000" decel="50000" fill="hold" grpId="2" nodeType="withEffect">
                                  <p:stCondLst>
                                    <p:cond delay="0"/>
                                  </p:stCondLst>
                                  <p:childTnLst>
                                    <p:animMotion origin="layout" path="M 1.11111E-6 0.00069 L -0.08108 0.00116 " pathEditMode="relative" rAng="0" ptsTypes="AA">
                                      <p:cBhvr>
                                        <p:cTn id="304" dur="2000" fill="hold"/>
                                        <p:tgtEl>
                                          <p:spTgt spid="98"/>
                                        </p:tgtEl>
                                        <p:attrNameLst>
                                          <p:attrName>ppt_x</p:attrName>
                                          <p:attrName>ppt_y</p:attrName>
                                        </p:attrNameLst>
                                      </p:cBhvr>
                                      <p:rCtr x="-4062" y="23"/>
                                    </p:animMotion>
                                  </p:childTnLst>
                                </p:cTn>
                              </p:par>
                              <p:par>
                                <p:cTn id="305" presetID="35" presetClass="path" presetSubtype="0" accel="50000" decel="50000" fill="hold" grpId="0" nodeType="withEffect">
                                  <p:stCondLst>
                                    <p:cond delay="0"/>
                                  </p:stCondLst>
                                  <p:childTnLst>
                                    <p:animMotion origin="layout" path="M -3.61111E-6 0.0007 L -0.08316 0.00093 " pathEditMode="relative" rAng="0" ptsTypes="AA">
                                      <p:cBhvr>
                                        <p:cTn id="306" dur="2000" fill="hold"/>
                                        <p:tgtEl>
                                          <p:spTgt spid="99"/>
                                        </p:tgtEl>
                                        <p:attrNameLst>
                                          <p:attrName>ppt_x</p:attrName>
                                          <p:attrName>ppt_y</p:attrName>
                                        </p:attrNameLst>
                                      </p:cBhvr>
                                      <p:rCtr x="-4167" y="0"/>
                                    </p:animMotion>
                                  </p:childTnLst>
                                </p:cTn>
                              </p:par>
                              <p:par>
                                <p:cTn id="307" presetID="1" presetClass="exit" presetSubtype="0" fill="hold" grpId="2" nodeType="withEffect">
                                  <p:stCondLst>
                                    <p:cond delay="250"/>
                                  </p:stCondLst>
                                  <p:childTnLst>
                                    <p:set>
                                      <p:cBhvr>
                                        <p:cTn id="308" dur="1" fill="hold">
                                          <p:stCondLst>
                                            <p:cond delay="0"/>
                                          </p:stCondLst>
                                        </p:cTn>
                                        <p:tgtEl>
                                          <p:spTgt spid="127"/>
                                        </p:tgtEl>
                                        <p:attrNameLst>
                                          <p:attrName>style.visibility</p:attrName>
                                        </p:attrNameLst>
                                      </p:cBhvr>
                                      <p:to>
                                        <p:strVal val="hidden"/>
                                      </p:to>
                                    </p:set>
                                  </p:childTnLst>
                                </p:cTn>
                              </p:par>
                              <p:par>
                                <p:cTn id="309" presetID="1" presetClass="exit" presetSubtype="0" fill="hold" nodeType="withEffect">
                                  <p:stCondLst>
                                    <p:cond delay="250"/>
                                  </p:stCondLst>
                                  <p:childTnLst>
                                    <p:set>
                                      <p:cBhvr>
                                        <p:cTn id="310" dur="1" fill="hold">
                                          <p:stCondLst>
                                            <p:cond delay="0"/>
                                          </p:stCondLst>
                                        </p:cTn>
                                        <p:tgtEl>
                                          <p:spTgt spid="16"/>
                                        </p:tgtEl>
                                        <p:attrNameLst>
                                          <p:attrName>style.visibility</p:attrName>
                                        </p:attrNameLst>
                                      </p:cBhvr>
                                      <p:to>
                                        <p:strVal val="hidden"/>
                                      </p:to>
                                    </p:set>
                                  </p:childTnLst>
                                </p:cTn>
                              </p:par>
                              <p:par>
                                <p:cTn id="311" presetID="1" presetClass="exit" presetSubtype="0" fill="hold" grpId="1" nodeType="withEffect">
                                  <p:stCondLst>
                                    <p:cond delay="250"/>
                                  </p:stCondLst>
                                  <p:childTnLst>
                                    <p:set>
                                      <p:cBhvr>
                                        <p:cTn id="312" dur="1" fill="hold">
                                          <p:stCondLst>
                                            <p:cond delay="0"/>
                                          </p:stCondLst>
                                        </p:cTn>
                                        <p:tgtEl>
                                          <p:spTgt spid="77"/>
                                        </p:tgtEl>
                                        <p:attrNameLst>
                                          <p:attrName>style.visibility</p:attrName>
                                        </p:attrNameLst>
                                      </p:cBhvr>
                                      <p:to>
                                        <p:strVal val="hidden"/>
                                      </p:to>
                                    </p:set>
                                  </p:childTnLst>
                                </p:cTn>
                              </p:par>
                              <p:par>
                                <p:cTn id="313" presetID="22" presetClass="entr" presetSubtype="1" fill="hold" grpId="1" nodeType="withEffect">
                                  <p:stCondLst>
                                    <p:cond delay="1750"/>
                                  </p:stCondLst>
                                  <p:childTnLst>
                                    <p:set>
                                      <p:cBhvr>
                                        <p:cTn id="314" dur="1" fill="hold">
                                          <p:stCondLst>
                                            <p:cond delay="0"/>
                                          </p:stCondLst>
                                        </p:cTn>
                                        <p:tgtEl>
                                          <p:spTgt spid="98"/>
                                        </p:tgtEl>
                                        <p:attrNameLst>
                                          <p:attrName>style.visibility</p:attrName>
                                        </p:attrNameLst>
                                      </p:cBhvr>
                                      <p:to>
                                        <p:strVal val="visible"/>
                                      </p:to>
                                    </p:set>
                                    <p:animEffect transition="in" filter="wipe(up)">
                                      <p:cBhvr>
                                        <p:cTn id="315" dur="500"/>
                                        <p:tgtEl>
                                          <p:spTgt spid="98"/>
                                        </p:tgtEl>
                                      </p:cBhvr>
                                    </p:animEffect>
                                  </p:childTnLst>
                                </p:cTn>
                              </p:par>
                              <p:par>
                                <p:cTn id="316" presetID="22" presetClass="exit" presetSubtype="4" fill="hold" grpId="6" nodeType="withEffect">
                                  <p:stCondLst>
                                    <p:cond delay="1750"/>
                                  </p:stCondLst>
                                  <p:childTnLst>
                                    <p:animEffect transition="out" filter="wipe(down)">
                                      <p:cBhvr>
                                        <p:cTn id="317" dur="500"/>
                                        <p:tgtEl>
                                          <p:spTgt spid="136"/>
                                        </p:tgtEl>
                                      </p:cBhvr>
                                    </p:animEffect>
                                    <p:set>
                                      <p:cBhvr>
                                        <p:cTn id="318" dur="1" fill="hold">
                                          <p:stCondLst>
                                            <p:cond delay="499"/>
                                          </p:stCondLst>
                                        </p:cTn>
                                        <p:tgtEl>
                                          <p:spTgt spid="136"/>
                                        </p:tgtEl>
                                        <p:attrNameLst>
                                          <p:attrName>style.visibility</p:attrName>
                                        </p:attrNameLst>
                                      </p:cBhvr>
                                      <p:to>
                                        <p:strVal val="hidden"/>
                                      </p:to>
                                    </p:set>
                                  </p:childTnLst>
                                </p:cTn>
                              </p:par>
                              <p:par>
                                <p:cTn id="319" presetID="22" presetClass="exit" presetSubtype="4" fill="hold" grpId="3" nodeType="withEffect">
                                  <p:stCondLst>
                                    <p:cond delay="1750"/>
                                  </p:stCondLst>
                                  <p:childTnLst>
                                    <p:animEffect transition="out" filter="wipe(down)">
                                      <p:cBhvr>
                                        <p:cTn id="320" dur="500"/>
                                        <p:tgtEl>
                                          <p:spTgt spid="109"/>
                                        </p:tgtEl>
                                      </p:cBhvr>
                                    </p:animEffect>
                                    <p:set>
                                      <p:cBhvr>
                                        <p:cTn id="321" dur="1" fill="hold">
                                          <p:stCondLst>
                                            <p:cond delay="499"/>
                                          </p:stCondLst>
                                        </p:cTn>
                                        <p:tgtEl>
                                          <p:spTgt spid="109"/>
                                        </p:tgtEl>
                                        <p:attrNameLst>
                                          <p:attrName>style.visibility</p:attrName>
                                        </p:attrNameLst>
                                      </p:cBhvr>
                                      <p:to>
                                        <p:strVal val="hidden"/>
                                      </p:to>
                                    </p:set>
                                  </p:childTnLst>
                                </p:cTn>
                              </p:par>
                              <p:par>
                                <p:cTn id="322" presetID="1" presetClass="exit" presetSubtype="0" fill="hold" grpId="4" nodeType="withEffect">
                                  <p:stCondLst>
                                    <p:cond delay="1750"/>
                                  </p:stCondLst>
                                  <p:childTnLst>
                                    <p:set>
                                      <p:cBhvr>
                                        <p:cTn id="323" dur="1" fill="hold">
                                          <p:stCondLst>
                                            <p:cond delay="0"/>
                                          </p:stCondLst>
                                        </p:cTn>
                                        <p:tgtEl>
                                          <p:spTgt spid="97"/>
                                        </p:tgtEl>
                                        <p:attrNameLst>
                                          <p:attrName>style.visibility</p:attrName>
                                        </p:attrNameLst>
                                      </p:cBhvr>
                                      <p:to>
                                        <p:strVal val="hidden"/>
                                      </p:to>
                                    </p:set>
                                  </p:childTnLst>
                                </p:cTn>
                              </p:par>
                            </p:childTnLst>
                          </p:cTn>
                        </p:par>
                        <p:par>
                          <p:cTn id="324" fill="hold">
                            <p:stCondLst>
                              <p:cond delay="2750"/>
                            </p:stCondLst>
                            <p:childTnLst>
                              <p:par>
                                <p:cTn id="325" presetID="1" presetClass="exit" presetSubtype="0" fill="hold" grpId="0" nodeType="afterEffect">
                                  <p:stCondLst>
                                    <p:cond delay="0"/>
                                  </p:stCondLst>
                                  <p:childTnLst>
                                    <p:set>
                                      <p:cBhvr>
                                        <p:cTn id="326" dur="1" fill="hold">
                                          <p:stCondLst>
                                            <p:cond delay="0"/>
                                          </p:stCondLst>
                                        </p:cTn>
                                        <p:tgtEl>
                                          <p:spTgt spid="132"/>
                                        </p:tgtEl>
                                        <p:attrNameLst>
                                          <p:attrName>style.visibility</p:attrName>
                                        </p:attrNameLst>
                                      </p:cBhvr>
                                      <p:to>
                                        <p:strVal val="hidden"/>
                                      </p:to>
                                    </p:set>
                                  </p:childTnLst>
                                </p:cTn>
                              </p:par>
                              <p:par>
                                <p:cTn id="327" presetID="22" presetClass="entr" presetSubtype="1" fill="hold" grpId="1" nodeType="withEffect">
                                  <p:stCondLst>
                                    <p:cond delay="250"/>
                                  </p:stCondLst>
                                  <p:childTnLst>
                                    <p:set>
                                      <p:cBhvr>
                                        <p:cTn id="328" dur="1" fill="hold">
                                          <p:stCondLst>
                                            <p:cond delay="0"/>
                                          </p:stCondLst>
                                        </p:cTn>
                                        <p:tgtEl>
                                          <p:spTgt spid="130"/>
                                        </p:tgtEl>
                                        <p:attrNameLst>
                                          <p:attrName>style.visibility</p:attrName>
                                        </p:attrNameLst>
                                      </p:cBhvr>
                                      <p:to>
                                        <p:strVal val="visible"/>
                                      </p:to>
                                    </p:set>
                                    <p:animEffect transition="in" filter="wipe(up)">
                                      <p:cBhvr>
                                        <p:cTn id="329" dur="500"/>
                                        <p:tgtEl>
                                          <p:spTgt spid="130"/>
                                        </p:tgtEl>
                                      </p:cBhvr>
                                    </p:animEffect>
                                  </p:childTnLst>
                                </p:cTn>
                              </p:par>
                              <p:par>
                                <p:cTn id="330" presetID="10" presetClass="exit" presetSubtype="0" fill="hold" grpId="4" nodeType="withEffect">
                                  <p:stCondLst>
                                    <p:cond delay="250"/>
                                  </p:stCondLst>
                                  <p:childTnLst>
                                    <p:animEffect transition="out" filter="fade">
                                      <p:cBhvr>
                                        <p:cTn id="331" dur="500"/>
                                        <p:tgtEl>
                                          <p:spTgt spid="91"/>
                                        </p:tgtEl>
                                      </p:cBhvr>
                                    </p:animEffect>
                                    <p:set>
                                      <p:cBhvr>
                                        <p:cTn id="332" dur="1" fill="hold">
                                          <p:stCondLst>
                                            <p:cond delay="499"/>
                                          </p:stCondLst>
                                        </p:cTn>
                                        <p:tgtEl>
                                          <p:spTgt spid="91"/>
                                        </p:tgtEl>
                                        <p:attrNameLst>
                                          <p:attrName>style.visibility</p:attrName>
                                        </p:attrNameLst>
                                      </p:cBhvr>
                                      <p:to>
                                        <p:strVal val="hidden"/>
                                      </p:to>
                                    </p:set>
                                  </p:childTnLst>
                                </p:cTn>
                              </p:par>
                              <p:par>
                                <p:cTn id="333" presetID="1" presetClass="entr" presetSubtype="0" fill="hold" grpId="0" nodeType="withEffect">
                                  <p:stCondLst>
                                    <p:cond delay="750"/>
                                  </p:stCondLst>
                                  <p:childTnLst>
                                    <p:set>
                                      <p:cBhvr>
                                        <p:cTn id="334" dur="1" fill="hold">
                                          <p:stCondLst>
                                            <p:cond delay="499"/>
                                          </p:stCondLst>
                                        </p:cTn>
                                        <p:tgtEl>
                                          <p:spTgt spid="131"/>
                                        </p:tgtEl>
                                        <p:attrNameLst>
                                          <p:attrName>style.visibility</p:attrName>
                                        </p:attrNameLst>
                                      </p:cBhvr>
                                      <p:to>
                                        <p:strVal val="visible"/>
                                      </p:to>
                                    </p:set>
                                  </p:childTnLst>
                                </p:cTn>
                              </p:par>
                              <p:par>
                                <p:cTn id="335" presetID="22" presetClass="entr" presetSubtype="4" fill="hold" grpId="0" nodeType="withEffect">
                                  <p:stCondLst>
                                    <p:cond delay="1000"/>
                                  </p:stCondLst>
                                  <p:childTnLst>
                                    <p:set>
                                      <p:cBhvr>
                                        <p:cTn id="336" dur="1" fill="hold">
                                          <p:stCondLst>
                                            <p:cond delay="0"/>
                                          </p:stCondLst>
                                        </p:cTn>
                                        <p:tgtEl>
                                          <p:spTgt spid="126"/>
                                        </p:tgtEl>
                                        <p:attrNameLst>
                                          <p:attrName>style.visibility</p:attrName>
                                        </p:attrNameLst>
                                      </p:cBhvr>
                                      <p:to>
                                        <p:strVal val="visible"/>
                                      </p:to>
                                    </p:set>
                                    <p:animEffect transition="in" filter="wipe(down)">
                                      <p:cBhvr>
                                        <p:cTn id="337" dur="500"/>
                                        <p:tgtEl>
                                          <p:spTgt spid="126"/>
                                        </p:tgtEl>
                                      </p:cBhvr>
                                    </p:animEffect>
                                  </p:childTnLst>
                                </p:cTn>
                              </p:par>
                              <p:par>
                                <p:cTn id="338" presetID="22" presetClass="entr" presetSubtype="4" fill="hold" grpId="2" nodeType="withEffect">
                                  <p:stCondLst>
                                    <p:cond delay="1000"/>
                                  </p:stCondLst>
                                  <p:childTnLst>
                                    <p:set>
                                      <p:cBhvr>
                                        <p:cTn id="339" dur="1" fill="hold">
                                          <p:stCondLst>
                                            <p:cond delay="0"/>
                                          </p:stCondLst>
                                        </p:cTn>
                                        <p:tgtEl>
                                          <p:spTgt spid="99"/>
                                        </p:tgtEl>
                                        <p:attrNameLst>
                                          <p:attrName>style.visibility</p:attrName>
                                        </p:attrNameLst>
                                      </p:cBhvr>
                                      <p:to>
                                        <p:strVal val="visible"/>
                                      </p:to>
                                    </p:set>
                                    <p:animEffect transition="in" filter="wipe(down)">
                                      <p:cBhvr>
                                        <p:cTn id="340" dur="500"/>
                                        <p:tgtEl>
                                          <p:spTgt spid="99"/>
                                        </p:tgtEl>
                                      </p:cBhvr>
                                    </p:animEffect>
                                  </p:childTnLst>
                                </p:cTn>
                              </p:par>
                              <p:par>
                                <p:cTn id="341" presetID="22" presetClass="entr" presetSubtype="4" fill="hold" grpId="5" nodeType="withEffect">
                                  <p:stCondLst>
                                    <p:cond delay="1250"/>
                                  </p:stCondLst>
                                  <p:childTnLst>
                                    <p:set>
                                      <p:cBhvr>
                                        <p:cTn id="342" dur="1" fill="hold">
                                          <p:stCondLst>
                                            <p:cond delay="0"/>
                                          </p:stCondLst>
                                        </p:cTn>
                                        <p:tgtEl>
                                          <p:spTgt spid="136"/>
                                        </p:tgtEl>
                                        <p:attrNameLst>
                                          <p:attrName>style.visibility</p:attrName>
                                        </p:attrNameLst>
                                      </p:cBhvr>
                                      <p:to>
                                        <p:strVal val="visible"/>
                                      </p:to>
                                    </p:set>
                                    <p:animEffect transition="in" filter="wipe(down)">
                                      <p:cBhvr>
                                        <p:cTn id="343" dur="500"/>
                                        <p:tgtEl>
                                          <p:spTgt spid="136"/>
                                        </p:tgtEl>
                                      </p:cBhvr>
                                    </p:animEffect>
                                  </p:childTnLst>
                                </p:cTn>
                              </p:par>
                              <p:par>
                                <p:cTn id="344" presetID="22" presetClass="entr" presetSubtype="4" fill="hold" grpId="6" nodeType="withEffect">
                                  <p:stCondLst>
                                    <p:cond delay="1250"/>
                                  </p:stCondLst>
                                  <p:childTnLst>
                                    <p:set>
                                      <p:cBhvr>
                                        <p:cTn id="345" dur="1" fill="hold">
                                          <p:stCondLst>
                                            <p:cond delay="0"/>
                                          </p:stCondLst>
                                        </p:cTn>
                                        <p:tgtEl>
                                          <p:spTgt spid="109"/>
                                        </p:tgtEl>
                                        <p:attrNameLst>
                                          <p:attrName>style.visibility</p:attrName>
                                        </p:attrNameLst>
                                      </p:cBhvr>
                                      <p:to>
                                        <p:strVal val="visible"/>
                                      </p:to>
                                    </p:set>
                                    <p:animEffect transition="in" filter="wipe(down)">
                                      <p:cBhvr>
                                        <p:cTn id="346" dur="500"/>
                                        <p:tgtEl>
                                          <p:spTgt spid="109"/>
                                        </p:tgtEl>
                                      </p:cBhvr>
                                    </p:animEffect>
                                  </p:childTnLst>
                                </p:cTn>
                              </p:par>
                              <p:par>
                                <p:cTn id="347" presetID="22" presetClass="exit" presetSubtype="8" fill="hold" grpId="1" nodeType="withEffect">
                                  <p:stCondLst>
                                    <p:cond delay="750"/>
                                  </p:stCondLst>
                                  <p:childTnLst>
                                    <p:animEffect transition="out" filter="wipe(left)">
                                      <p:cBhvr>
                                        <p:cTn id="348" dur="2000"/>
                                        <p:tgtEl>
                                          <p:spTgt spid="131"/>
                                        </p:tgtEl>
                                      </p:cBhvr>
                                    </p:animEffect>
                                    <p:set>
                                      <p:cBhvr>
                                        <p:cTn id="349" dur="1" fill="hold">
                                          <p:stCondLst>
                                            <p:cond delay="1999"/>
                                          </p:stCondLst>
                                        </p:cTn>
                                        <p:tgtEl>
                                          <p:spTgt spid="131"/>
                                        </p:tgtEl>
                                        <p:attrNameLst>
                                          <p:attrName>style.visibility</p:attrName>
                                        </p:attrNameLst>
                                      </p:cBhvr>
                                      <p:to>
                                        <p:strVal val="hidden"/>
                                      </p:to>
                                    </p:set>
                                  </p:childTnLst>
                                </p:cTn>
                              </p:par>
                              <p:par>
                                <p:cTn id="350" presetID="22" presetClass="entr" presetSubtype="8" fill="hold" grpId="1" nodeType="withEffect">
                                  <p:stCondLst>
                                    <p:cond delay="750"/>
                                  </p:stCondLst>
                                  <p:childTnLst>
                                    <p:set>
                                      <p:cBhvr>
                                        <p:cTn id="351" dur="1" fill="hold">
                                          <p:stCondLst>
                                            <p:cond delay="0"/>
                                          </p:stCondLst>
                                        </p:cTn>
                                        <p:tgtEl>
                                          <p:spTgt spid="92"/>
                                        </p:tgtEl>
                                        <p:attrNameLst>
                                          <p:attrName>style.visibility</p:attrName>
                                        </p:attrNameLst>
                                      </p:cBhvr>
                                      <p:to>
                                        <p:strVal val="visible"/>
                                      </p:to>
                                    </p:set>
                                    <p:animEffect transition="in" filter="wipe(left)">
                                      <p:cBhvr>
                                        <p:cTn id="352" dur="2000"/>
                                        <p:tgtEl>
                                          <p:spTgt spid="92"/>
                                        </p:tgtEl>
                                      </p:cBhvr>
                                    </p:animEffect>
                                  </p:childTnLst>
                                </p:cTn>
                              </p:par>
                              <p:par>
                                <p:cTn id="353" presetID="63" presetClass="path" presetSubtype="0" accel="50000" decel="50000" fill="hold" nodeType="withEffect">
                                  <p:stCondLst>
                                    <p:cond delay="750"/>
                                  </p:stCondLst>
                                  <p:childTnLst>
                                    <p:animMotion origin="layout" path="M -0.16563 -3.65656E-7 L 0.00052 -3.65656E-7 " pathEditMode="relative" rAng="0" ptsTypes="AA">
                                      <p:cBhvr>
                                        <p:cTn id="354" dur="2000" fill="hold"/>
                                        <p:tgtEl>
                                          <p:spTgt spid="113"/>
                                        </p:tgtEl>
                                        <p:attrNameLst>
                                          <p:attrName>ppt_x</p:attrName>
                                          <p:attrName>ppt_y</p:attrName>
                                        </p:attrNameLst>
                                      </p:cBhvr>
                                      <p:rCtr x="8299" y="0"/>
                                    </p:animMotion>
                                  </p:childTnLst>
                                </p:cTn>
                              </p:par>
                            </p:childTnLst>
                          </p:cTn>
                        </p:par>
                        <p:par>
                          <p:cTn id="355" fill="hold">
                            <p:stCondLst>
                              <p:cond delay="5500"/>
                            </p:stCondLst>
                            <p:childTnLst>
                              <p:par>
                                <p:cTn id="356" presetID="22" presetClass="exit" presetSubtype="4" fill="hold" grpId="1" nodeType="afterEffect">
                                  <p:stCondLst>
                                    <p:cond delay="0"/>
                                  </p:stCondLst>
                                  <p:childTnLst>
                                    <p:animEffect transition="out" filter="wipe(down)">
                                      <p:cBhvr>
                                        <p:cTn id="357" dur="750"/>
                                        <p:tgtEl>
                                          <p:spTgt spid="126"/>
                                        </p:tgtEl>
                                      </p:cBhvr>
                                    </p:animEffect>
                                    <p:set>
                                      <p:cBhvr>
                                        <p:cTn id="358" dur="1" fill="hold">
                                          <p:stCondLst>
                                            <p:cond delay="749"/>
                                          </p:stCondLst>
                                        </p:cTn>
                                        <p:tgtEl>
                                          <p:spTgt spid="126"/>
                                        </p:tgtEl>
                                        <p:attrNameLst>
                                          <p:attrName>style.visibility</p:attrName>
                                        </p:attrNameLst>
                                      </p:cBhvr>
                                      <p:to>
                                        <p:strVal val="hidden"/>
                                      </p:to>
                                    </p:set>
                                  </p:childTnLst>
                                </p:cTn>
                              </p:par>
                              <p:par>
                                <p:cTn id="359" presetID="22" presetClass="exit" presetSubtype="4" fill="hold" grpId="3" nodeType="withEffect">
                                  <p:stCondLst>
                                    <p:cond delay="0"/>
                                  </p:stCondLst>
                                  <p:childTnLst>
                                    <p:animEffect transition="out" filter="wipe(down)">
                                      <p:cBhvr>
                                        <p:cTn id="360" dur="500"/>
                                        <p:tgtEl>
                                          <p:spTgt spid="99"/>
                                        </p:tgtEl>
                                      </p:cBhvr>
                                    </p:animEffect>
                                    <p:set>
                                      <p:cBhvr>
                                        <p:cTn id="361" dur="1" fill="hold">
                                          <p:stCondLst>
                                            <p:cond delay="499"/>
                                          </p:stCondLst>
                                        </p:cTn>
                                        <p:tgtEl>
                                          <p:spTgt spid="99"/>
                                        </p:tgtEl>
                                        <p:attrNameLst>
                                          <p:attrName>style.visibility</p:attrName>
                                        </p:attrNameLst>
                                      </p:cBhvr>
                                      <p:to>
                                        <p:strVal val="hidden"/>
                                      </p:to>
                                    </p:set>
                                  </p:childTnLst>
                                </p:cTn>
                              </p:par>
                              <p:par>
                                <p:cTn id="362" presetID="22" presetClass="exit" presetSubtype="4" fill="hold" grpId="7" nodeType="withEffect">
                                  <p:stCondLst>
                                    <p:cond delay="250"/>
                                  </p:stCondLst>
                                  <p:childTnLst>
                                    <p:animEffect transition="out" filter="wipe(down)">
                                      <p:cBhvr>
                                        <p:cTn id="363" dur="500"/>
                                        <p:tgtEl>
                                          <p:spTgt spid="136"/>
                                        </p:tgtEl>
                                      </p:cBhvr>
                                    </p:animEffect>
                                    <p:set>
                                      <p:cBhvr>
                                        <p:cTn id="364" dur="1" fill="hold">
                                          <p:stCondLst>
                                            <p:cond delay="499"/>
                                          </p:stCondLst>
                                        </p:cTn>
                                        <p:tgtEl>
                                          <p:spTgt spid="136"/>
                                        </p:tgtEl>
                                        <p:attrNameLst>
                                          <p:attrName>style.visibility</p:attrName>
                                        </p:attrNameLst>
                                      </p:cBhvr>
                                      <p:to>
                                        <p:strVal val="hidden"/>
                                      </p:to>
                                    </p:set>
                                  </p:childTnLst>
                                </p:cTn>
                              </p:par>
                              <p:par>
                                <p:cTn id="365" presetID="1" presetClass="exit" presetSubtype="0" fill="hold" grpId="1" nodeType="withEffect">
                                  <p:stCondLst>
                                    <p:cond delay="250"/>
                                  </p:stCondLst>
                                  <p:childTnLst>
                                    <p:set>
                                      <p:cBhvr>
                                        <p:cTn id="366" dur="1" fill="hold">
                                          <p:stCondLst>
                                            <p:cond delay="0"/>
                                          </p:stCondLst>
                                        </p:cTn>
                                        <p:tgtEl>
                                          <p:spTgt spid="109"/>
                                        </p:tgtEl>
                                        <p:attrNameLst>
                                          <p:attrName>style.visibility</p:attrName>
                                        </p:attrNameLst>
                                      </p:cBhvr>
                                      <p:to>
                                        <p:strVal val="hidden"/>
                                      </p:to>
                                    </p:set>
                                  </p:childTnLst>
                                </p:cTn>
                              </p:par>
                            </p:childTnLst>
                          </p:cTn>
                        </p:par>
                        <p:par>
                          <p:cTn id="367" fill="hold">
                            <p:stCondLst>
                              <p:cond delay="6250"/>
                            </p:stCondLst>
                            <p:childTnLst>
                              <p:par>
                                <p:cTn id="368" presetID="1" presetClass="entr" presetSubtype="0" fill="hold" grpId="3" nodeType="afterEffect">
                                  <p:stCondLst>
                                    <p:cond delay="0"/>
                                  </p:stCondLst>
                                  <p:childTnLst>
                                    <p:set>
                                      <p:cBhvr>
                                        <p:cTn id="369" dur="1" fill="hold">
                                          <p:stCondLst>
                                            <p:cond delay="0"/>
                                          </p:stCondLst>
                                        </p:cTn>
                                        <p:tgtEl>
                                          <p:spTgt spid="77"/>
                                        </p:tgtEl>
                                        <p:attrNameLst>
                                          <p:attrName>style.visibility</p:attrName>
                                        </p:attrNameLst>
                                      </p:cBhvr>
                                      <p:to>
                                        <p:strVal val="visible"/>
                                      </p:to>
                                    </p:set>
                                  </p:childTnLst>
                                </p:cTn>
                              </p:par>
                            </p:childTnLst>
                          </p:cTn>
                        </p:par>
                      </p:childTnLst>
                    </p:cTn>
                  </p:par>
                  <p:par>
                    <p:cTn id="370" fill="hold">
                      <p:stCondLst>
                        <p:cond delay="indefinite"/>
                      </p:stCondLst>
                      <p:childTnLst>
                        <p:par>
                          <p:cTn id="371" fill="hold">
                            <p:stCondLst>
                              <p:cond delay="0"/>
                            </p:stCondLst>
                            <p:childTnLst>
                              <p:par>
                                <p:cTn id="372" presetID="63" presetClass="path" presetSubtype="0" accel="50000" decel="50000" fill="hold" nodeType="clickEffect">
                                  <p:stCondLst>
                                    <p:cond delay="0"/>
                                  </p:stCondLst>
                                  <p:childTnLst>
                                    <p:animMotion origin="layout" path="M -0.0823 0.00093 L 0.00017 0.00093 " pathEditMode="relative" rAng="0" ptsTypes="AA">
                                      <p:cBhvr>
                                        <p:cTn id="373" dur="2000" fill="hold"/>
                                        <p:tgtEl>
                                          <p:spTgt spid="15"/>
                                        </p:tgtEl>
                                        <p:attrNameLst>
                                          <p:attrName>ppt_x</p:attrName>
                                          <p:attrName>ppt_y</p:attrName>
                                        </p:attrNameLst>
                                      </p:cBhvr>
                                      <p:rCtr x="4115" y="0"/>
                                    </p:animMotion>
                                  </p:childTnLst>
                                </p:cTn>
                              </p:par>
                              <p:par>
                                <p:cTn id="374" presetID="1" presetClass="exit" presetSubtype="0" fill="hold" nodeType="withEffect">
                                  <p:stCondLst>
                                    <p:cond delay="0"/>
                                  </p:stCondLst>
                                  <p:childTnLst>
                                    <p:set>
                                      <p:cBhvr>
                                        <p:cTn id="375" dur="1" fill="hold">
                                          <p:stCondLst>
                                            <p:cond delay="0"/>
                                          </p:stCondLst>
                                        </p:cTn>
                                        <p:tgtEl>
                                          <p:spTgt spid="25"/>
                                        </p:tgtEl>
                                        <p:attrNameLst>
                                          <p:attrName>style.visibility</p:attrName>
                                        </p:attrNameLst>
                                      </p:cBhvr>
                                      <p:to>
                                        <p:strVal val="hidden"/>
                                      </p:to>
                                    </p:set>
                                  </p:childTnLst>
                                </p:cTn>
                              </p:par>
                              <p:par>
                                <p:cTn id="376" presetID="1" presetClass="exit" presetSubtype="0" fill="hold" grpId="4" nodeType="withEffect">
                                  <p:stCondLst>
                                    <p:cond delay="250"/>
                                  </p:stCondLst>
                                  <p:childTnLst>
                                    <p:set>
                                      <p:cBhvr>
                                        <p:cTn id="377" dur="1" fill="hold">
                                          <p:stCondLst>
                                            <p:cond delay="0"/>
                                          </p:stCondLst>
                                        </p:cTn>
                                        <p:tgtEl>
                                          <p:spTgt spid="77"/>
                                        </p:tgtEl>
                                        <p:attrNameLst>
                                          <p:attrName>style.visibility</p:attrName>
                                        </p:attrNameLst>
                                      </p:cBhvr>
                                      <p:to>
                                        <p:strVal val="hidden"/>
                                      </p:to>
                                    </p:set>
                                  </p:childTnLst>
                                </p:cTn>
                              </p:par>
                              <p:par>
                                <p:cTn id="378" presetID="1" presetClass="exit" presetSubtype="0" fill="hold" grpId="4" nodeType="withEffect">
                                  <p:stCondLst>
                                    <p:cond delay="250"/>
                                  </p:stCondLst>
                                  <p:childTnLst>
                                    <p:set>
                                      <p:cBhvr>
                                        <p:cTn id="379" dur="1" fill="hold">
                                          <p:stCondLst>
                                            <p:cond delay="0"/>
                                          </p:stCondLst>
                                        </p:cTn>
                                        <p:tgtEl>
                                          <p:spTgt spid="98"/>
                                        </p:tgtEl>
                                        <p:attrNameLst>
                                          <p:attrName>style.visibility</p:attrName>
                                        </p:attrNameLst>
                                      </p:cBhvr>
                                      <p:to>
                                        <p:strVal val="hidden"/>
                                      </p:to>
                                    </p:set>
                                  </p:childTnLst>
                                </p:cTn>
                              </p:par>
                            </p:childTnLst>
                          </p:cTn>
                        </p:par>
                        <p:par>
                          <p:cTn id="380" fill="hold">
                            <p:stCondLst>
                              <p:cond delay="2000"/>
                            </p:stCondLst>
                            <p:childTnLst>
                              <p:par>
                                <p:cTn id="381" presetID="22" presetClass="entr" presetSubtype="4" fill="hold" grpId="5" nodeType="afterEffect">
                                  <p:stCondLst>
                                    <p:cond delay="0"/>
                                  </p:stCondLst>
                                  <p:childTnLst>
                                    <p:set>
                                      <p:cBhvr>
                                        <p:cTn id="382" dur="1" fill="hold">
                                          <p:stCondLst>
                                            <p:cond delay="0"/>
                                          </p:stCondLst>
                                        </p:cTn>
                                        <p:tgtEl>
                                          <p:spTgt spid="97"/>
                                        </p:tgtEl>
                                        <p:attrNameLst>
                                          <p:attrName>style.visibility</p:attrName>
                                        </p:attrNameLst>
                                      </p:cBhvr>
                                      <p:to>
                                        <p:strVal val="visible"/>
                                      </p:to>
                                    </p:set>
                                    <p:animEffect transition="in" filter="wipe(down)">
                                      <p:cBhvr>
                                        <p:cTn id="383" dur="500"/>
                                        <p:tgtEl>
                                          <p:spTgt spid="97"/>
                                        </p:tgtEl>
                                      </p:cBhvr>
                                    </p:animEffect>
                                  </p:childTnLst>
                                </p:cTn>
                              </p:par>
                              <p:par>
                                <p:cTn id="384" presetID="22" presetClass="entr" presetSubtype="4" fill="hold" grpId="5" nodeType="withEffect">
                                  <p:stCondLst>
                                    <p:cond delay="0"/>
                                  </p:stCondLst>
                                  <p:childTnLst>
                                    <p:set>
                                      <p:cBhvr>
                                        <p:cTn id="385" dur="1" fill="hold">
                                          <p:stCondLst>
                                            <p:cond delay="0"/>
                                          </p:stCondLst>
                                        </p:cTn>
                                        <p:tgtEl>
                                          <p:spTgt spid="126"/>
                                        </p:tgtEl>
                                        <p:attrNameLst>
                                          <p:attrName>style.visibility</p:attrName>
                                        </p:attrNameLst>
                                      </p:cBhvr>
                                      <p:to>
                                        <p:strVal val="visible"/>
                                      </p:to>
                                    </p:set>
                                    <p:animEffect transition="in" filter="wipe(down)">
                                      <p:cBhvr>
                                        <p:cTn id="386" dur="500"/>
                                        <p:tgtEl>
                                          <p:spTgt spid="126"/>
                                        </p:tgtEl>
                                      </p:cBhvr>
                                    </p:animEffect>
                                  </p:childTnLst>
                                </p:cTn>
                              </p:par>
                              <p:par>
                                <p:cTn id="387" presetID="10" presetClass="entr" presetSubtype="0" fill="hold" grpId="5" nodeType="withEffect">
                                  <p:stCondLst>
                                    <p:cond delay="0"/>
                                  </p:stCondLst>
                                  <p:childTnLst>
                                    <p:set>
                                      <p:cBhvr>
                                        <p:cTn id="388" dur="1" fill="hold">
                                          <p:stCondLst>
                                            <p:cond delay="0"/>
                                          </p:stCondLst>
                                        </p:cTn>
                                        <p:tgtEl>
                                          <p:spTgt spid="131"/>
                                        </p:tgtEl>
                                        <p:attrNameLst>
                                          <p:attrName>style.visibility</p:attrName>
                                        </p:attrNameLst>
                                      </p:cBhvr>
                                      <p:to>
                                        <p:strVal val="visible"/>
                                      </p:to>
                                    </p:set>
                                    <p:animEffect transition="in" filter="fade">
                                      <p:cBhvr>
                                        <p:cTn id="389" dur="500"/>
                                        <p:tgtEl>
                                          <p:spTgt spid="131"/>
                                        </p:tgtEl>
                                      </p:cBhvr>
                                    </p:animEffect>
                                  </p:childTnLst>
                                </p:cTn>
                              </p:par>
                              <p:par>
                                <p:cTn id="390" presetID="10" presetClass="entr" presetSubtype="0" fill="hold" grpId="5" nodeType="withEffect">
                                  <p:stCondLst>
                                    <p:cond delay="0"/>
                                  </p:stCondLst>
                                  <p:childTnLst>
                                    <p:set>
                                      <p:cBhvr>
                                        <p:cTn id="391" dur="1" fill="hold">
                                          <p:stCondLst>
                                            <p:cond delay="0"/>
                                          </p:stCondLst>
                                        </p:cTn>
                                        <p:tgtEl>
                                          <p:spTgt spid="91"/>
                                        </p:tgtEl>
                                        <p:attrNameLst>
                                          <p:attrName>style.visibility</p:attrName>
                                        </p:attrNameLst>
                                      </p:cBhvr>
                                      <p:to>
                                        <p:strVal val="visible"/>
                                      </p:to>
                                    </p:set>
                                    <p:animEffect transition="in" filter="fade">
                                      <p:cBhvr>
                                        <p:cTn id="392" dur="500"/>
                                        <p:tgtEl>
                                          <p:spTgt spid="91"/>
                                        </p:tgtEl>
                                      </p:cBhvr>
                                    </p:animEffect>
                                  </p:childTnLst>
                                </p:cTn>
                              </p:par>
                              <p:par>
                                <p:cTn id="393" presetID="22" presetClass="entr" presetSubtype="4" fill="hold" nodeType="withEffect">
                                  <p:stCondLst>
                                    <p:cond delay="0"/>
                                  </p:stCondLst>
                                  <p:childTnLst>
                                    <p:set>
                                      <p:cBhvr>
                                        <p:cTn id="394" dur="1" fill="hold">
                                          <p:stCondLst>
                                            <p:cond delay="0"/>
                                          </p:stCondLst>
                                        </p:cTn>
                                        <p:tgtEl>
                                          <p:spTgt spid="16"/>
                                        </p:tgtEl>
                                        <p:attrNameLst>
                                          <p:attrName>style.visibility</p:attrName>
                                        </p:attrNameLst>
                                      </p:cBhvr>
                                      <p:to>
                                        <p:strVal val="visible"/>
                                      </p:to>
                                    </p:set>
                                    <p:animEffect transition="in" filter="wipe(down)">
                                      <p:cBhvr>
                                        <p:cTn id="395" dur="500"/>
                                        <p:tgtEl>
                                          <p:spTgt spid="16"/>
                                        </p:tgtEl>
                                      </p:cBhvr>
                                    </p:animEffect>
                                  </p:childTnLst>
                                </p:cTn>
                              </p:par>
                              <p:par>
                                <p:cTn id="396" presetID="22" presetClass="entr" presetSubtype="4" fill="hold" grpId="8" nodeType="withEffect">
                                  <p:stCondLst>
                                    <p:cond delay="250"/>
                                  </p:stCondLst>
                                  <p:childTnLst>
                                    <p:set>
                                      <p:cBhvr>
                                        <p:cTn id="397" dur="1" fill="hold">
                                          <p:stCondLst>
                                            <p:cond delay="0"/>
                                          </p:stCondLst>
                                        </p:cTn>
                                        <p:tgtEl>
                                          <p:spTgt spid="136"/>
                                        </p:tgtEl>
                                        <p:attrNameLst>
                                          <p:attrName>style.visibility</p:attrName>
                                        </p:attrNameLst>
                                      </p:cBhvr>
                                      <p:to>
                                        <p:strVal val="visible"/>
                                      </p:to>
                                    </p:set>
                                    <p:animEffect transition="in" filter="wipe(down)">
                                      <p:cBhvr>
                                        <p:cTn id="398" dur="500"/>
                                        <p:tgtEl>
                                          <p:spTgt spid="136"/>
                                        </p:tgtEl>
                                      </p:cBhvr>
                                    </p:animEffect>
                                  </p:childTnLst>
                                </p:cTn>
                              </p:par>
                              <p:par>
                                <p:cTn id="399" presetID="22" presetClass="entr" presetSubtype="4" fill="hold" grpId="4" nodeType="withEffect">
                                  <p:stCondLst>
                                    <p:cond delay="250"/>
                                  </p:stCondLst>
                                  <p:childTnLst>
                                    <p:set>
                                      <p:cBhvr>
                                        <p:cTn id="400" dur="1" fill="hold">
                                          <p:stCondLst>
                                            <p:cond delay="0"/>
                                          </p:stCondLst>
                                        </p:cTn>
                                        <p:tgtEl>
                                          <p:spTgt spid="109"/>
                                        </p:tgtEl>
                                        <p:attrNameLst>
                                          <p:attrName>style.visibility</p:attrName>
                                        </p:attrNameLst>
                                      </p:cBhvr>
                                      <p:to>
                                        <p:strVal val="visible"/>
                                      </p:to>
                                    </p:set>
                                    <p:animEffect transition="in" filter="wipe(down)">
                                      <p:cBhvr>
                                        <p:cTn id="401" dur="500"/>
                                        <p:tgtEl>
                                          <p:spTgt spid="109"/>
                                        </p:tgtEl>
                                      </p:cBhvr>
                                    </p:animEffect>
                                  </p:childTnLst>
                                </p:cTn>
                              </p:par>
                            </p:childTnLst>
                          </p:cTn>
                        </p:par>
                        <p:par>
                          <p:cTn id="402" fill="hold">
                            <p:stCondLst>
                              <p:cond delay="2750"/>
                            </p:stCondLst>
                            <p:childTnLst>
                              <p:par>
                                <p:cTn id="403" presetID="1" presetClass="entr" presetSubtype="0" fill="hold" grpId="2" nodeType="afterEffect">
                                  <p:stCondLst>
                                    <p:cond delay="0"/>
                                  </p:stCondLst>
                                  <p:childTnLst>
                                    <p:set>
                                      <p:cBhvr>
                                        <p:cTn id="404" dur="1" fill="hold">
                                          <p:stCondLst>
                                            <p:cond delay="0"/>
                                          </p:stCondLst>
                                        </p:cTn>
                                        <p:tgtEl>
                                          <p:spTgt spid="95"/>
                                        </p:tgtEl>
                                        <p:attrNameLst>
                                          <p:attrName>style.visibility</p:attrName>
                                        </p:attrNameLst>
                                      </p:cBhvr>
                                      <p:to>
                                        <p:strVal val="visible"/>
                                      </p:to>
                                    </p:set>
                                  </p:childTnLst>
                                </p:cTn>
                              </p:par>
                              <p:par>
                                <p:cTn id="405" presetID="1" presetClass="entr" presetSubtype="0" fill="hold" grpId="0" nodeType="withEffect">
                                  <p:stCondLst>
                                    <p:cond delay="0"/>
                                  </p:stCondLst>
                                  <p:childTnLst>
                                    <p:set>
                                      <p:cBhvr>
                                        <p:cTn id="406" dur="1" fill="hold">
                                          <p:stCondLst>
                                            <p:cond delay="0"/>
                                          </p:stCondLst>
                                        </p:cTn>
                                        <p:tgtEl>
                                          <p:spTgt spid="110"/>
                                        </p:tgtEl>
                                        <p:attrNameLst>
                                          <p:attrName>style.visibility</p:attrName>
                                        </p:attrNameLst>
                                      </p:cBhvr>
                                      <p:to>
                                        <p:strVal val="visible"/>
                                      </p:to>
                                    </p:set>
                                  </p:childTnLst>
                                </p:cTn>
                              </p:par>
                              <p:par>
                                <p:cTn id="407" presetID="10" presetClass="entr" presetSubtype="0" fill="hold" grpId="4" nodeType="withEffect">
                                  <p:stCondLst>
                                    <p:cond delay="0"/>
                                  </p:stCondLst>
                                  <p:iterate type="wd">
                                    <p:tmPct val="0"/>
                                  </p:iterate>
                                  <p:childTnLst>
                                    <p:set>
                                      <p:cBhvr>
                                        <p:cTn id="408" dur="1" fill="hold">
                                          <p:stCondLst>
                                            <p:cond delay="0"/>
                                          </p:stCondLst>
                                        </p:cTn>
                                        <p:tgtEl>
                                          <p:spTgt spid="112"/>
                                        </p:tgtEl>
                                        <p:attrNameLst>
                                          <p:attrName>style.visibility</p:attrName>
                                        </p:attrNameLst>
                                      </p:cBhvr>
                                      <p:to>
                                        <p:strVal val="visible"/>
                                      </p:to>
                                    </p:set>
                                    <p:animEffect transition="in" filter="fade">
                                      <p:cBhvr>
                                        <p:cTn id="409" dur="500"/>
                                        <p:tgtEl>
                                          <p:spTgt spid="112"/>
                                        </p:tgtEl>
                                      </p:cBhvr>
                                    </p:animEffect>
                                  </p:childTnLst>
                                </p:cTn>
                              </p:par>
                            </p:childTnLst>
                          </p:cTn>
                        </p:par>
                      </p:childTnLst>
                    </p:cTn>
                  </p:par>
                </p:childTnLst>
              </p:cTn>
              <p:nextCondLst>
                <p:cond evt="onClick" delay="0">
                  <p:tgtEl>
                    <p:spTgt spid="77"/>
                  </p:tgtEl>
                </p:cond>
              </p:nextCondLst>
            </p:seq>
            <p:seq concurrent="1" nextAc="seek">
              <p:cTn id="410" restart="whenNotActive" fill="hold" evtFilter="cancelBubble" nodeType="interactiveSeq">
                <p:stCondLst>
                  <p:cond evt="onClick" delay="0">
                    <p:tgtEl>
                      <p:spTgt spid="26"/>
                    </p:tgtEl>
                  </p:cond>
                </p:stCondLst>
                <p:endSync evt="end" delay="0">
                  <p:rtn val="all"/>
                </p:endSync>
                <p:childTnLst>
                  <p:par>
                    <p:cTn id="411" fill="hold">
                      <p:stCondLst>
                        <p:cond delay="0"/>
                      </p:stCondLst>
                      <p:childTnLst>
                        <p:par>
                          <p:cTn id="412" fill="hold">
                            <p:stCondLst>
                              <p:cond delay="0"/>
                            </p:stCondLst>
                            <p:childTnLst>
                              <p:par>
                                <p:cTn id="413" presetID="35" presetClass="path" presetSubtype="0" accel="50000" decel="50000" autoRev="1" fill="hold" nodeType="withEffect">
                                  <p:stCondLst>
                                    <p:cond delay="0"/>
                                  </p:stCondLst>
                                  <p:childTnLst>
                                    <p:animMotion origin="layout" path="M 0.00052 -3.47142E-7 L -0.1665 -0.00023 " pathEditMode="relative" rAng="0" ptsTypes="AA">
                                      <p:cBhvr>
                                        <p:cTn id="414" dur="2000" spd="-100000" fill="hold"/>
                                        <p:tgtEl>
                                          <p:spTgt spid="113"/>
                                        </p:tgtEl>
                                        <p:attrNameLst>
                                          <p:attrName>ppt_x</p:attrName>
                                          <p:attrName>ppt_y</p:attrName>
                                        </p:attrNameLst>
                                      </p:cBhvr>
                                      <p:rCtr x="-8351" y="-23"/>
                                    </p:animMotion>
                                  </p:childTnLst>
                                </p:cTn>
                              </p:par>
                            </p:childTnLst>
                          </p:cTn>
                        </p:par>
                      </p:childTnLst>
                    </p:cTn>
                  </p:par>
                </p:childTnLst>
              </p:cTn>
              <p:nextCondLst>
                <p:cond evt="onClick" delay="0">
                  <p:tgtEl>
                    <p:spTgt spid="26"/>
                  </p:tgtEl>
                </p:cond>
              </p:nextCondLst>
            </p:seq>
            <p:seq concurrent="1" nextAc="seek">
              <p:cTn id="415" restart="whenNotActive" fill="hold" evtFilter="cancelBubble" nodeType="interactiveSeq">
                <p:stCondLst>
                  <p:cond evt="onClick" delay="0">
                    <p:tgtEl>
                      <p:spTgt spid="110"/>
                    </p:tgtEl>
                  </p:cond>
                </p:stCondLst>
                <p:endSync evt="end" delay="0">
                  <p:rtn val="all"/>
                </p:endSync>
                <p:childTnLst>
                  <p:par>
                    <p:cTn id="416" fill="hold">
                      <p:stCondLst>
                        <p:cond delay="0"/>
                      </p:stCondLst>
                      <p:childTnLst>
                        <p:par>
                          <p:cTn id="417" fill="hold">
                            <p:stCondLst>
                              <p:cond delay="0"/>
                            </p:stCondLst>
                            <p:childTnLst>
                              <p:par>
                                <p:cTn id="418" presetID="63" presetClass="path" presetSubtype="0" accel="50000" decel="50000" autoRev="1" fill="hold" nodeType="withEffect">
                                  <p:stCondLst>
                                    <p:cond delay="0"/>
                                  </p:stCondLst>
                                  <p:childTnLst>
                                    <p:animMotion origin="layout" path="M -0.16684 -0.00046 L -0.00104 -0.00069 " pathEditMode="relative" rAng="0" ptsTypes="AA">
                                      <p:cBhvr>
                                        <p:cTn id="419" dur="2000" spd="-100000" fill="hold"/>
                                        <p:tgtEl>
                                          <p:spTgt spid="113"/>
                                        </p:tgtEl>
                                        <p:attrNameLst>
                                          <p:attrName>ppt_x</p:attrName>
                                          <p:attrName>ppt_y</p:attrName>
                                        </p:attrNameLst>
                                      </p:cBhvr>
                                      <p:rCtr x="8281" y="-23"/>
                                    </p:animMotion>
                                  </p:childTnLst>
                                </p:cTn>
                              </p:par>
                            </p:childTnLst>
                          </p:cTn>
                        </p:par>
                      </p:childTnLst>
                    </p:cTn>
                  </p:par>
                </p:childTnLst>
              </p:cTn>
              <p:nextCondLst>
                <p:cond evt="onClick" delay="0">
                  <p:tgtEl>
                    <p:spTgt spid="110"/>
                  </p:tgtEl>
                </p:cond>
              </p:nextCondLst>
            </p:seq>
          </p:childTnLst>
        </p:cTn>
      </p:par>
    </p:tnLst>
    <p:bldLst>
      <p:bldP spid="112" grpId="0"/>
      <p:bldP spid="112" grpId="1"/>
      <p:bldP spid="112" grpId="2"/>
      <p:bldP spid="112" grpId="3"/>
      <p:bldP spid="112" grpId="4"/>
      <p:bldP spid="112" grpId="5"/>
      <p:bldP spid="132" grpId="0" animBg="1"/>
      <p:bldP spid="132" grpId="1" animBg="1"/>
      <p:bldP spid="132" grpId="2" animBg="1"/>
      <p:bldP spid="92" grpId="0" animBg="1"/>
      <p:bldP spid="92" grpId="1" animBg="1"/>
      <p:bldP spid="92" grpId="2" animBg="1"/>
      <p:bldP spid="131" grpId="0" animBg="1"/>
      <p:bldP spid="131" grpId="1" animBg="1"/>
      <p:bldP spid="131" grpId="3" animBg="1"/>
      <p:bldP spid="131" grpId="4" animBg="1"/>
      <p:bldP spid="131" grpId="5" animBg="1"/>
      <p:bldP spid="131" grpId="6" animBg="1"/>
      <p:bldP spid="131" grpId="7" animBg="1"/>
      <p:bldP spid="91" grpId="0" animBg="1"/>
      <p:bldP spid="91" grpId="1" animBg="1"/>
      <p:bldP spid="91" grpId="3" animBg="1"/>
      <p:bldP spid="91" grpId="4" animBg="1"/>
      <p:bldP spid="91" grpId="5" animBg="1"/>
      <p:bldP spid="91" grpId="6" animBg="1"/>
      <p:bldP spid="91" grpId="7" animBg="1"/>
      <p:bldP spid="125" grpId="0" animBg="1"/>
      <p:bldP spid="125" grpId="1" animBg="1"/>
      <p:bldP spid="38" grpId="0"/>
      <p:bldP spid="79" grpId="0"/>
      <p:bldP spid="79" grpId="1"/>
      <p:bldP spid="93" grpId="0"/>
      <p:bldP spid="93" grpId="1"/>
      <p:bldP spid="40" grpId="0" animBg="1"/>
      <p:bldP spid="40" grpId="1" animBg="1"/>
      <p:bldP spid="130" grpId="0" animBg="1"/>
      <p:bldP spid="130" grpId="1" animBg="1"/>
      <p:bldP spid="130" grpId="2" animBg="1"/>
      <p:bldP spid="127" grpId="0" animBg="1"/>
      <p:bldP spid="127" grpId="1" animBg="1"/>
      <p:bldP spid="127" grpId="2" animBg="1"/>
      <p:bldP spid="126" grpId="0" animBg="1"/>
      <p:bldP spid="126" grpId="1" animBg="1"/>
      <p:bldP spid="126" grpId="3" animBg="1"/>
      <p:bldP spid="126" grpId="4" animBg="1"/>
      <p:bldP spid="126" grpId="5" animBg="1"/>
      <p:bldP spid="126" grpId="6" animBg="1"/>
      <p:bldP spid="126" grpId="7" animBg="1"/>
      <p:bldP spid="136" grpId="1" animBg="1"/>
      <p:bldP spid="136" grpId="2" animBg="1"/>
      <p:bldP spid="136" grpId="3" animBg="1"/>
      <p:bldP spid="136" grpId="4" animBg="1"/>
      <p:bldP spid="136" grpId="5" animBg="1"/>
      <p:bldP spid="136" grpId="6" animBg="1"/>
      <p:bldP spid="136" grpId="7" animBg="1"/>
      <p:bldP spid="136" grpId="8" animBg="1"/>
      <p:bldP spid="136" grpId="9" animBg="1"/>
      <p:bldP spid="136" grpId="10" animBg="1"/>
      <p:bldP spid="98" grpId="0" animBg="1"/>
      <p:bldP spid="98" grpId="1" animBg="1"/>
      <p:bldP spid="98" grpId="2" animBg="1"/>
      <p:bldP spid="98" grpId="3" animBg="1"/>
      <p:bldP spid="98" grpId="4" animBg="1"/>
      <p:bldP spid="99" grpId="0" animBg="1"/>
      <p:bldP spid="99" grpId="1" animBg="1"/>
      <p:bldP spid="99" grpId="2" animBg="1"/>
      <p:bldP spid="99" grpId="3" animBg="1"/>
      <p:bldP spid="100" grpId="0" animBg="1"/>
      <p:bldP spid="100" grpId="1" animBg="1"/>
      <p:bldP spid="100" grpId="2" animBg="1"/>
      <p:bldP spid="100" grpId="3" animBg="1"/>
      <p:bldP spid="101" grpId="0" animBg="1"/>
      <p:bldP spid="101" grpId="1" animBg="1"/>
      <p:bldP spid="101" grpId="2" animBg="1"/>
      <p:bldP spid="101" grpId="3" animBg="1"/>
      <p:bldP spid="97" grpId="0" animBg="1"/>
      <p:bldP spid="97" grpId="1" animBg="1"/>
      <p:bldP spid="97" grpId="3" animBg="1"/>
      <p:bldP spid="97" grpId="4" animBg="1"/>
      <p:bldP spid="97" grpId="5" animBg="1"/>
      <p:bldP spid="97" grpId="6" animBg="1"/>
      <p:bldP spid="97" grpId="7" animBg="1"/>
      <p:bldP spid="87" grpId="0"/>
      <p:bldP spid="102" grpId="0"/>
      <p:bldP spid="102" grpId="1"/>
      <p:bldP spid="109" grpId="0"/>
      <p:bldP spid="109" grpId="1"/>
      <p:bldP spid="109" grpId="3"/>
      <p:bldP spid="109" grpId="4"/>
      <p:bldP spid="109" grpId="5"/>
      <p:bldP spid="109" grpId="6"/>
      <p:bldP spid="109" grpId="7"/>
      <p:bldP spid="109" grpId="8"/>
      <p:bldP spid="109" grpId="9"/>
      <p:bldP spid="109" grpId="10"/>
      <p:bldP spid="26" grpId="0" animBg="1"/>
      <p:bldP spid="26" grpId="2" animBg="1"/>
      <p:bldP spid="26" grpId="3" animBg="1"/>
      <p:bldP spid="26" grpId="4" animBg="1"/>
      <p:bldP spid="110" grpId="0" animBg="1"/>
      <p:bldP spid="110" grpId="2" animBg="1"/>
      <p:bldP spid="110" grpId="3" animBg="1"/>
      <p:bldP spid="110" grpId="4" animBg="1"/>
      <p:bldP spid="110" grpId="5" animBg="1"/>
      <p:bldP spid="77" grpId="0" animBg="1"/>
      <p:bldP spid="77" grpId="1" animBg="1"/>
      <p:bldP spid="77" grpId="2" animBg="1"/>
      <p:bldP spid="77" grpId="3" animBg="1"/>
      <p:bldP spid="77" grpId="4" animBg="1"/>
      <p:bldP spid="77" grpId="5" animBg="1"/>
      <p:bldP spid="95" grpId="1" animBg="1"/>
      <p:bldP spid="95" grpId="2" animBg="1"/>
      <p:bldP spid="95" grpId="3" animBg="1"/>
      <p:bldP spid="95" grpId="4" animBg="1"/>
      <p:bldP spid="95" grpId="5" animBg="1"/>
      <p:bldP spid="95" grpId="6"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 name="Groupe 142"/>
          <p:cNvGrpSpPr/>
          <p:nvPr/>
        </p:nvGrpSpPr>
        <p:grpSpPr>
          <a:xfrm flipV="1">
            <a:off x="4941070" y="1077236"/>
            <a:ext cx="3885381" cy="1881385"/>
            <a:chOff x="4273807" y="3405159"/>
            <a:chExt cx="3279961" cy="1881385"/>
          </a:xfrm>
          <a:effectLst>
            <a:glow rad="101600">
              <a:schemeClr val="tx1">
                <a:lumMod val="85000"/>
                <a:alpha val="77000"/>
              </a:schemeClr>
            </a:glow>
          </a:effectLst>
        </p:grpSpPr>
        <p:grpSp>
          <p:nvGrpSpPr>
            <p:cNvPr id="144" name="Groupe 143"/>
            <p:cNvGrpSpPr/>
            <p:nvPr/>
          </p:nvGrpSpPr>
          <p:grpSpPr>
            <a:xfrm>
              <a:off x="4273807" y="3405159"/>
              <a:ext cx="3279961" cy="1881385"/>
              <a:chOff x="6578063" y="1366006"/>
              <a:chExt cx="3279961" cy="1881385"/>
            </a:xfrm>
            <a:effectLst/>
          </p:grpSpPr>
          <p:sp>
            <p:nvSpPr>
              <p:cNvPr id="146" name="Rectangle 145"/>
              <p:cNvSpPr/>
              <p:nvPr/>
            </p:nvSpPr>
            <p:spPr>
              <a:xfrm flipV="1">
                <a:off x="6578063" y="1656229"/>
                <a:ext cx="3279961" cy="1330269"/>
              </a:xfrm>
              <a:prstGeom prst="rect">
                <a:avLst/>
              </a:prstGeom>
              <a:gradFill flip="none" rotWithShape="1">
                <a:gsLst>
                  <a:gs pos="100000">
                    <a:schemeClr val="bg1">
                      <a:lumMod val="75000"/>
                      <a:lumOff val="25000"/>
                    </a:schemeClr>
                  </a:gs>
                  <a:gs pos="1667">
                    <a:schemeClr val="bg1">
                      <a:lumMod val="65000"/>
                      <a:lumOff val="35000"/>
                    </a:schemeClr>
                  </a:gs>
                  <a:gs pos="46000">
                    <a:schemeClr val="tx1">
                      <a:lumMod val="50000"/>
                    </a:schemeClr>
                  </a:gs>
                </a:gsLst>
                <a:lin ang="5400000" scaled="0"/>
                <a:tileRect/>
              </a:gradFill>
              <a:ln w="76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148" name="Rectangle 147"/>
              <p:cNvSpPr/>
              <p:nvPr/>
            </p:nvSpPr>
            <p:spPr>
              <a:xfrm flipV="1">
                <a:off x="7959798" y="1366006"/>
                <a:ext cx="212602"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Rectangle 148"/>
              <p:cNvSpPr/>
              <p:nvPr/>
            </p:nvSpPr>
            <p:spPr>
              <a:xfrm flipV="1">
                <a:off x="8330563" y="1366006"/>
                <a:ext cx="212601"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Rectangle 149"/>
              <p:cNvSpPr/>
              <p:nvPr/>
            </p:nvSpPr>
            <p:spPr>
              <a:xfrm flipV="1">
                <a:off x="8330563" y="2957168"/>
                <a:ext cx="212601" cy="29022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5" name="Rectangle 144"/>
            <p:cNvSpPr/>
            <p:nvPr/>
          </p:nvSpPr>
          <p:spPr>
            <a:xfrm flipV="1">
              <a:off x="5655542" y="4989051"/>
              <a:ext cx="212601" cy="290223"/>
            </a:xfrm>
            <a:prstGeom prst="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0" name="Groupe 109"/>
          <p:cNvGrpSpPr/>
          <p:nvPr/>
        </p:nvGrpSpPr>
        <p:grpSpPr>
          <a:xfrm>
            <a:off x="5801411" y="1333509"/>
            <a:ext cx="2256778" cy="1368317"/>
            <a:chOff x="1107573" y="2014615"/>
            <a:chExt cx="2256778" cy="1368317"/>
          </a:xfrm>
        </p:grpSpPr>
        <p:grpSp>
          <p:nvGrpSpPr>
            <p:cNvPr id="111" name="Groupe 110"/>
            <p:cNvGrpSpPr/>
            <p:nvPr/>
          </p:nvGrpSpPr>
          <p:grpSpPr>
            <a:xfrm>
              <a:off x="1107573" y="2014615"/>
              <a:ext cx="2256778" cy="1368317"/>
              <a:chOff x="5276965" y="1328609"/>
              <a:chExt cx="2256778" cy="1368317"/>
            </a:xfrm>
          </p:grpSpPr>
          <p:grpSp>
            <p:nvGrpSpPr>
              <p:cNvPr id="118" name="Groupe 117"/>
              <p:cNvGrpSpPr/>
              <p:nvPr/>
            </p:nvGrpSpPr>
            <p:grpSpPr>
              <a:xfrm>
                <a:off x="5276965" y="1328609"/>
                <a:ext cx="2256778" cy="1368317"/>
                <a:chOff x="5121002" y="1268760"/>
                <a:chExt cx="2256778" cy="1368317"/>
              </a:xfrm>
            </p:grpSpPr>
            <p:grpSp>
              <p:nvGrpSpPr>
                <p:cNvPr id="120" name="Groupe 119"/>
                <p:cNvGrpSpPr/>
                <p:nvPr/>
              </p:nvGrpSpPr>
              <p:grpSpPr>
                <a:xfrm>
                  <a:off x="5121002" y="1268760"/>
                  <a:ext cx="2256778" cy="1368317"/>
                  <a:chOff x="5121002" y="1340603"/>
                  <a:chExt cx="2256778" cy="1368317"/>
                </a:xfrm>
              </p:grpSpPr>
              <p:grpSp>
                <p:nvGrpSpPr>
                  <p:cNvPr id="122" name="Groupe 121"/>
                  <p:cNvGrpSpPr/>
                  <p:nvPr/>
                </p:nvGrpSpPr>
                <p:grpSpPr>
                  <a:xfrm>
                    <a:off x="5121002" y="1340603"/>
                    <a:ext cx="2256778" cy="1368317"/>
                    <a:chOff x="6244650" y="1297691"/>
                    <a:chExt cx="2256778" cy="1368317"/>
                  </a:xfrm>
                </p:grpSpPr>
                <p:sp>
                  <p:nvSpPr>
                    <p:cNvPr id="124" name="Rectangle 123"/>
                    <p:cNvSpPr/>
                    <p:nvPr/>
                  </p:nvSpPr>
                  <p:spPr>
                    <a:xfrm flipV="1">
                      <a:off x="6244650" y="1359166"/>
                      <a:ext cx="2256778" cy="1226360"/>
                    </a:xfrm>
                    <a:prstGeom prst="rect">
                      <a:avLst/>
                    </a:prstGeom>
                    <a:gradFill>
                      <a:gsLst>
                        <a:gs pos="100000">
                          <a:schemeClr val="bg1"/>
                        </a:gs>
                        <a:gs pos="1667">
                          <a:schemeClr val="bg1"/>
                        </a:gs>
                        <a:gs pos="46000">
                          <a:schemeClr val="bg1">
                            <a:lumMod val="75000"/>
                            <a:lumOff val="25000"/>
                          </a:schemeClr>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128" name="Rectangle 22"/>
                    <p:cNvSpPr/>
                    <p:nvPr/>
                  </p:nvSpPr>
                  <p:spPr>
                    <a:xfrm rot="1284916" flipV="1">
                      <a:off x="6513051" y="1299219"/>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9" name="Rectangle 22"/>
                    <p:cNvSpPr/>
                    <p:nvPr/>
                  </p:nvSpPr>
                  <p:spPr>
                    <a:xfrm rot="20315084" flipH="1" flipV="1">
                      <a:off x="6502063" y="1297691"/>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3" name="Rectangle 122"/>
                  <p:cNvSpPr/>
                  <p:nvPr/>
                </p:nvSpPr>
                <p:spPr>
                  <a:xfrm>
                    <a:off x="6683550" y="1402078"/>
                    <a:ext cx="162035" cy="1226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1" name="Rectangle 120"/>
                <p:cNvSpPr/>
                <p:nvPr/>
              </p:nvSpPr>
              <p:spPr>
                <a:xfrm>
                  <a:off x="7134322" y="1325694"/>
                  <a:ext cx="162035" cy="1226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9" name="Rectangle 118"/>
              <p:cNvSpPr/>
              <p:nvPr/>
            </p:nvSpPr>
            <p:spPr>
              <a:xfrm>
                <a:off x="6534940" y="1381002"/>
                <a:ext cx="162035" cy="2818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2" name="Rectangle 111"/>
            <p:cNvSpPr/>
            <p:nvPr/>
          </p:nvSpPr>
          <p:spPr>
            <a:xfrm>
              <a:off x="1930750" y="3054540"/>
              <a:ext cx="162035" cy="2479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Rectangle 115"/>
            <p:cNvSpPr/>
            <p:nvPr/>
          </p:nvSpPr>
          <p:spPr>
            <a:xfrm>
              <a:off x="1930750" y="2084829"/>
              <a:ext cx="162035" cy="2640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7" name="Rectangle 116"/>
            <p:cNvSpPr/>
            <p:nvPr/>
          </p:nvSpPr>
          <p:spPr>
            <a:xfrm>
              <a:off x="2365548" y="3049999"/>
              <a:ext cx="162035" cy="2479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2" name="Rectangle 131"/>
          <p:cNvSpPr/>
          <p:nvPr/>
        </p:nvSpPr>
        <p:spPr>
          <a:xfrm>
            <a:off x="4190952" y="5517232"/>
            <a:ext cx="2037232" cy="103517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92" name="Rectangle 91"/>
          <p:cNvSpPr/>
          <p:nvPr/>
        </p:nvSpPr>
        <p:spPr>
          <a:xfrm>
            <a:off x="3637809" y="5517232"/>
            <a:ext cx="2037232" cy="103517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31" name="Rectangle 130"/>
          <p:cNvSpPr/>
          <p:nvPr/>
        </p:nvSpPr>
        <p:spPr>
          <a:xfrm>
            <a:off x="4190952" y="5517232"/>
            <a:ext cx="2037232" cy="1035177"/>
          </a:xfrm>
          <a:prstGeom prst="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91" name="Rectangle 90"/>
          <p:cNvSpPr/>
          <p:nvPr/>
        </p:nvSpPr>
        <p:spPr>
          <a:xfrm>
            <a:off x="3637809" y="5517232"/>
            <a:ext cx="2037232" cy="1035177"/>
          </a:xfrm>
          <a:prstGeom prst="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103" name="Groupe 102"/>
          <p:cNvGrpSpPr/>
          <p:nvPr/>
        </p:nvGrpSpPr>
        <p:grpSpPr>
          <a:xfrm>
            <a:off x="3637456" y="5085185"/>
            <a:ext cx="2607228" cy="1479922"/>
            <a:chOff x="999207" y="5122039"/>
            <a:chExt cx="2607228" cy="1475313"/>
          </a:xfrm>
        </p:grpSpPr>
        <p:sp>
          <p:nvSpPr>
            <p:cNvPr id="104" name="Rectangle 103"/>
            <p:cNvSpPr/>
            <p:nvPr/>
          </p:nvSpPr>
          <p:spPr>
            <a:xfrm>
              <a:off x="999207" y="5517698"/>
              <a:ext cx="2607228" cy="1079654"/>
            </a:xfrm>
            <a:prstGeom prst="rect">
              <a:avLst/>
            </a:prstGeom>
            <a:gradFill>
              <a:gsLst>
                <a:gs pos="0">
                  <a:schemeClr val="tx1">
                    <a:lumMod val="50000"/>
                    <a:alpha val="27000"/>
                  </a:schemeClr>
                </a:gs>
                <a:gs pos="50000">
                  <a:schemeClr val="bg1">
                    <a:lumMod val="50000"/>
                    <a:lumOff val="50000"/>
                    <a:alpha val="83000"/>
                  </a:schemeClr>
                </a:gs>
                <a:gs pos="100000">
                  <a:schemeClr val="bg1">
                    <a:lumMod val="75000"/>
                    <a:lumOff val="25000"/>
                    <a:alpha val="47000"/>
                  </a:schemeClr>
                </a:gs>
              </a:gsLst>
              <a:lin ang="5400000" scaled="0"/>
            </a:gradFill>
            <a:ln w="57150">
              <a:solidFill>
                <a:schemeClr val="bg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5" name="Rectangle 104"/>
            <p:cNvSpPr/>
            <p:nvPr/>
          </p:nvSpPr>
          <p:spPr>
            <a:xfrm>
              <a:off x="1056142" y="5122039"/>
              <a:ext cx="113125"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6" name="Rectangle 105"/>
            <p:cNvSpPr/>
            <p:nvPr/>
          </p:nvSpPr>
          <p:spPr>
            <a:xfrm>
              <a:off x="3462113" y="5122039"/>
              <a:ext cx="96931" cy="432048"/>
            </a:xfrm>
            <a:prstGeom prst="rect">
              <a:avLst/>
            </a:prstGeom>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5" name="Forme libre 124"/>
          <p:cNvSpPr/>
          <p:nvPr/>
        </p:nvSpPr>
        <p:spPr>
          <a:xfrm>
            <a:off x="6164701" y="2878667"/>
            <a:ext cx="964022" cy="2617085"/>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527 w 3383522"/>
              <a:gd name="connsiteY0" fmla="*/ 0 h 2376237"/>
              <a:gd name="connsiteX1" fmla="*/ 3324902 w 3383522"/>
              <a:gd name="connsiteY1" fmla="*/ 579020 h 2376237"/>
              <a:gd name="connsiteX2" fmla="*/ 2926857 w 3383522"/>
              <a:gd name="connsiteY2" fmla="*/ 849730 h 2376237"/>
              <a:gd name="connsiteX3" fmla="*/ 1663541 w 3383522"/>
              <a:gd name="connsiteY3" fmla="*/ 1172076 h 2376237"/>
              <a:gd name="connsiteX4" fmla="*/ 385186 w 3383522"/>
              <a:gd name="connsiteY4" fmla="*/ 1522496 h 2376237"/>
              <a:gd name="connsiteX5" fmla="*/ 176 w 3383522"/>
              <a:gd name="connsiteY5" fmla="*/ 2376237 h 2376237"/>
              <a:gd name="connsiteX0" fmla="*/ 3397200 w 3403131"/>
              <a:gd name="connsiteY0" fmla="*/ 0 h 2457200"/>
              <a:gd name="connsiteX1" fmla="*/ 3324902 w 3403131"/>
              <a:gd name="connsiteY1" fmla="*/ 659983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4661"/>
              <a:gd name="connsiteY0" fmla="*/ 0 h 2457200"/>
              <a:gd name="connsiteX1" fmla="*/ 3333127 w 3404661"/>
              <a:gd name="connsiteY1" fmla="*/ 667126 h 2457200"/>
              <a:gd name="connsiteX2" fmla="*/ 2926857 w 3404661"/>
              <a:gd name="connsiteY2" fmla="*/ 930693 h 2457200"/>
              <a:gd name="connsiteX3" fmla="*/ 1663541 w 3404661"/>
              <a:gd name="connsiteY3" fmla="*/ 1253039 h 2457200"/>
              <a:gd name="connsiteX4" fmla="*/ 385186 w 3404661"/>
              <a:gd name="connsiteY4" fmla="*/ 1603459 h 2457200"/>
              <a:gd name="connsiteX5" fmla="*/ 176 w 3404661"/>
              <a:gd name="connsiteY5" fmla="*/ 2457200 h 2457200"/>
              <a:gd name="connsiteX0" fmla="*/ 3397200 w 3403131"/>
              <a:gd name="connsiteY0" fmla="*/ 0 h 2457200"/>
              <a:gd name="connsiteX1" fmla="*/ 3324904 w 3403131"/>
              <a:gd name="connsiteY1" fmla="*/ 664745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5282"/>
              <a:gd name="connsiteY0" fmla="*/ 0 h 2457200"/>
              <a:gd name="connsiteX1" fmla="*/ 3335870 w 3405282"/>
              <a:gd name="connsiteY1" fmla="*/ 664745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5282" h="2457200">
                <a:moveTo>
                  <a:pt x="3397200" y="0"/>
                </a:moveTo>
                <a:cubicBezTo>
                  <a:pt x="3411905" y="279400"/>
                  <a:pt x="3414261" y="502487"/>
                  <a:pt x="3335870" y="657602"/>
                </a:cubicBezTo>
                <a:cubicBezTo>
                  <a:pt x="3257480" y="812718"/>
                  <a:pt x="3205579" y="831453"/>
                  <a:pt x="2926857" y="930693"/>
                </a:cubicBezTo>
                <a:cubicBezTo>
                  <a:pt x="2648135" y="1029933"/>
                  <a:pt x="2087153" y="1140911"/>
                  <a:pt x="1663541" y="1253039"/>
                </a:cubicBezTo>
                <a:cubicBezTo>
                  <a:pt x="1239929" y="1365167"/>
                  <a:pt x="633839" y="1478965"/>
                  <a:pt x="385186" y="1603459"/>
                </a:cubicBezTo>
                <a:cubicBezTo>
                  <a:pt x="136533" y="1727953"/>
                  <a:pt x="-5729" y="1937001"/>
                  <a:pt x="176" y="2457200"/>
                </a:cubicBezTo>
              </a:path>
            </a:pathLst>
          </a:custGeom>
          <a:noFill/>
          <a:ln w="114300">
            <a:solidFill>
              <a:schemeClr val="tx1"/>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6814" y="-24920"/>
            <a:ext cx="4760641" cy="914400"/>
          </a:xfrm>
        </p:spPr>
        <p:txBody>
          <a:bodyPr/>
          <a:lstStyle/>
          <a:p>
            <a:r>
              <a:rPr lang="fr-FR" dirty="0" smtClean="0"/>
              <a:t>Les </a:t>
            </a:r>
            <a:r>
              <a:rPr lang="fr-FR" b="1" dirty="0" smtClean="0">
                <a:effectLst>
                  <a:outerShdw blurRad="38100" dist="38100" dir="2700000" algn="tl">
                    <a:srgbClr val="000000">
                      <a:alpha val="43137"/>
                    </a:srgbClr>
                  </a:outerShdw>
                </a:effectLst>
              </a:rPr>
              <a:t>distributeurs</a:t>
            </a:r>
            <a:endParaRPr lang="fr-FR" b="1" dirty="0">
              <a:effectLst>
                <a:outerShdw blurRad="38100" dist="38100" dir="2700000" algn="tl">
                  <a:srgbClr val="000000">
                    <a:alpha val="43137"/>
                  </a:srgbClr>
                </a:outerShdw>
              </a:effectLst>
            </a:endParaRPr>
          </a:p>
        </p:txBody>
      </p:sp>
      <p:sp>
        <p:nvSpPr>
          <p:cNvPr id="38" name="ZoneTexte 37"/>
          <p:cNvSpPr txBox="1"/>
          <p:nvPr/>
        </p:nvSpPr>
        <p:spPr>
          <a:xfrm>
            <a:off x="78124" y="808057"/>
            <a:ext cx="4680520" cy="2862322"/>
          </a:xfrm>
          <a:prstGeom prst="rect">
            <a:avLst/>
          </a:prstGeom>
          <a:noFill/>
        </p:spPr>
        <p:txBody>
          <a:bodyPr wrap="square" lIns="36000" rIns="36000" rtlCol="0">
            <a:spAutoFit/>
          </a:bodyPr>
          <a:lstStyle/>
          <a:p>
            <a:r>
              <a:rPr lang="fr-FR" b="1" dirty="0" smtClean="0"/>
              <a:t>Distributeur 4/3 à centre fermé</a:t>
            </a:r>
          </a:p>
          <a:p>
            <a:endParaRPr lang="fr-FR" b="1" dirty="0" smtClean="0"/>
          </a:p>
          <a:p>
            <a:r>
              <a:rPr lang="fr-FR" dirty="0" smtClean="0"/>
              <a:t>Chariot avec trois positions et quatre orifices. Utilisé pour piloter un vérin double effet. </a:t>
            </a:r>
          </a:p>
          <a:p>
            <a:r>
              <a:rPr lang="fr-FR" dirty="0" smtClean="0"/>
              <a:t>Dans la position de repos </a:t>
            </a:r>
            <a:r>
              <a:rPr lang="fr-FR" dirty="0"/>
              <a:t>du </a:t>
            </a:r>
            <a:r>
              <a:rPr lang="fr-FR" dirty="0" smtClean="0"/>
              <a:t>distributeur (aucune commande, tiroir au centre), les deux chambres du vérin sont sous pression, la tige et le piston sont donc bloqués. </a:t>
            </a:r>
          </a:p>
        </p:txBody>
      </p:sp>
      <p:sp>
        <p:nvSpPr>
          <p:cNvPr id="79" name="Rectangle 78"/>
          <p:cNvSpPr/>
          <p:nvPr/>
        </p:nvSpPr>
        <p:spPr>
          <a:xfrm>
            <a:off x="1977163" y="6516052"/>
            <a:ext cx="7166837" cy="369332"/>
          </a:xfrm>
          <a:prstGeom prst="rect">
            <a:avLst/>
          </a:prstGeom>
        </p:spPr>
        <p:txBody>
          <a:bodyPr wrap="square">
            <a:spAutoFit/>
          </a:bodyPr>
          <a:lstStyle/>
          <a:p>
            <a:r>
              <a:rPr lang="fr-FR" b="1" dirty="0"/>
              <a:t>Cliquez </a:t>
            </a:r>
            <a:r>
              <a:rPr lang="fr-FR" b="1" dirty="0" smtClean="0"/>
              <a:t>sur le distributeur </a:t>
            </a:r>
            <a:r>
              <a:rPr lang="fr-FR" b="1" dirty="0"/>
              <a:t>pour commander le chariot.</a:t>
            </a:r>
          </a:p>
        </p:txBody>
      </p:sp>
      <p:sp>
        <p:nvSpPr>
          <p:cNvPr id="93" name="ZoneTexte 92"/>
          <p:cNvSpPr txBox="1"/>
          <p:nvPr/>
        </p:nvSpPr>
        <p:spPr>
          <a:xfrm>
            <a:off x="7605927" y="3159955"/>
            <a:ext cx="1184748" cy="369332"/>
          </a:xfrm>
          <a:prstGeom prst="rect">
            <a:avLst/>
          </a:prstGeom>
          <a:noFill/>
        </p:spPr>
        <p:txBody>
          <a:bodyPr wrap="none" rtlCol="0">
            <a:spAutoFit/>
          </a:bodyPr>
          <a:lstStyle/>
          <a:p>
            <a:r>
              <a:rPr lang="fr-FR" dirty="0" smtClean="0"/>
              <a:t>Symbole</a:t>
            </a:r>
            <a:endParaRPr lang="fr-FR" dirty="0"/>
          </a:p>
        </p:txBody>
      </p:sp>
      <p:grpSp>
        <p:nvGrpSpPr>
          <p:cNvPr id="60" name="Groupe 59"/>
          <p:cNvGrpSpPr/>
          <p:nvPr/>
        </p:nvGrpSpPr>
        <p:grpSpPr>
          <a:xfrm>
            <a:off x="6472488" y="260648"/>
            <a:ext cx="413965" cy="825616"/>
            <a:chOff x="899592" y="4149080"/>
            <a:chExt cx="413965" cy="825616"/>
          </a:xfrm>
          <a:noFill/>
          <a:effectLst>
            <a:glow rad="114300">
              <a:schemeClr val="tx1">
                <a:alpha val="40000"/>
              </a:schemeClr>
            </a:glow>
          </a:effectLst>
        </p:grpSpPr>
        <p:sp>
          <p:nvSpPr>
            <p:cNvPr id="62" name="Ellipse 61"/>
            <p:cNvSpPr/>
            <p:nvPr/>
          </p:nvSpPr>
          <p:spPr>
            <a:xfrm>
              <a:off x="899592" y="4149080"/>
              <a:ext cx="413965" cy="432048"/>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nvSpPr>
          <p:spPr>
            <a:xfrm>
              <a:off x="1078293" y="4342245"/>
              <a:ext cx="56562" cy="45719"/>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4" name="Connecteur droit avec flèche 63"/>
            <p:cNvCxnSpPr/>
            <p:nvPr/>
          </p:nvCxnSpPr>
          <p:spPr>
            <a:xfrm>
              <a:off x="1103510" y="4581128"/>
              <a:ext cx="6129" cy="393568"/>
            </a:xfrm>
            <a:prstGeom prst="straightConnector1">
              <a:avLst/>
            </a:prstGeom>
            <a:grpFill/>
            <a:ln w="57150">
              <a:solidFill>
                <a:schemeClr val="bg1"/>
              </a:solidFill>
              <a:tailEnd type="arrow"/>
            </a:ln>
            <a:effectLst>
              <a:glow rad="101600">
                <a:schemeClr val="tx1">
                  <a:alpha val="60000"/>
                </a:schemeClr>
              </a:glow>
            </a:effectLst>
          </p:spPr>
          <p:style>
            <a:lnRef idx="1">
              <a:schemeClr val="accent1"/>
            </a:lnRef>
            <a:fillRef idx="0">
              <a:schemeClr val="accent1"/>
            </a:fillRef>
            <a:effectRef idx="0">
              <a:schemeClr val="accent1"/>
            </a:effectRef>
            <a:fontRef idx="minor">
              <a:schemeClr val="tx1"/>
            </a:fontRef>
          </p:style>
        </p:cxnSp>
      </p:grpSp>
      <p:sp>
        <p:nvSpPr>
          <p:cNvPr id="40" name="Forme libre 39"/>
          <p:cNvSpPr/>
          <p:nvPr/>
        </p:nvSpPr>
        <p:spPr>
          <a:xfrm>
            <a:off x="3744428" y="2842074"/>
            <a:ext cx="2957666" cy="2653861"/>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2527 w 3383522"/>
              <a:gd name="connsiteY0" fmla="*/ 0 h 2376237"/>
              <a:gd name="connsiteX1" fmla="*/ 3324902 w 3383522"/>
              <a:gd name="connsiteY1" fmla="*/ 579020 h 2376237"/>
              <a:gd name="connsiteX2" fmla="*/ 2926857 w 3383522"/>
              <a:gd name="connsiteY2" fmla="*/ 849730 h 2376237"/>
              <a:gd name="connsiteX3" fmla="*/ 1663541 w 3383522"/>
              <a:gd name="connsiteY3" fmla="*/ 1172076 h 2376237"/>
              <a:gd name="connsiteX4" fmla="*/ 385186 w 3383522"/>
              <a:gd name="connsiteY4" fmla="*/ 1522496 h 2376237"/>
              <a:gd name="connsiteX5" fmla="*/ 176 w 3383522"/>
              <a:gd name="connsiteY5" fmla="*/ 2376237 h 2376237"/>
              <a:gd name="connsiteX0" fmla="*/ 3397200 w 3403131"/>
              <a:gd name="connsiteY0" fmla="*/ 0 h 2457200"/>
              <a:gd name="connsiteX1" fmla="*/ 3324902 w 3403131"/>
              <a:gd name="connsiteY1" fmla="*/ 659983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4661"/>
              <a:gd name="connsiteY0" fmla="*/ 0 h 2457200"/>
              <a:gd name="connsiteX1" fmla="*/ 3333127 w 3404661"/>
              <a:gd name="connsiteY1" fmla="*/ 667126 h 2457200"/>
              <a:gd name="connsiteX2" fmla="*/ 2926857 w 3404661"/>
              <a:gd name="connsiteY2" fmla="*/ 930693 h 2457200"/>
              <a:gd name="connsiteX3" fmla="*/ 1663541 w 3404661"/>
              <a:gd name="connsiteY3" fmla="*/ 1253039 h 2457200"/>
              <a:gd name="connsiteX4" fmla="*/ 385186 w 3404661"/>
              <a:gd name="connsiteY4" fmla="*/ 1603459 h 2457200"/>
              <a:gd name="connsiteX5" fmla="*/ 176 w 3404661"/>
              <a:gd name="connsiteY5" fmla="*/ 2457200 h 2457200"/>
              <a:gd name="connsiteX0" fmla="*/ 3397200 w 3403131"/>
              <a:gd name="connsiteY0" fmla="*/ 0 h 2457200"/>
              <a:gd name="connsiteX1" fmla="*/ 3324904 w 3403131"/>
              <a:gd name="connsiteY1" fmla="*/ 664745 h 2457200"/>
              <a:gd name="connsiteX2" fmla="*/ 2926857 w 3403131"/>
              <a:gd name="connsiteY2" fmla="*/ 930693 h 2457200"/>
              <a:gd name="connsiteX3" fmla="*/ 1663541 w 3403131"/>
              <a:gd name="connsiteY3" fmla="*/ 1253039 h 2457200"/>
              <a:gd name="connsiteX4" fmla="*/ 385186 w 3403131"/>
              <a:gd name="connsiteY4" fmla="*/ 1603459 h 2457200"/>
              <a:gd name="connsiteX5" fmla="*/ 176 w 3403131"/>
              <a:gd name="connsiteY5" fmla="*/ 2457200 h 2457200"/>
              <a:gd name="connsiteX0" fmla="*/ 3397200 w 3405282"/>
              <a:gd name="connsiteY0" fmla="*/ 0 h 2457200"/>
              <a:gd name="connsiteX1" fmla="*/ 3335870 w 3405282"/>
              <a:gd name="connsiteY1" fmla="*/ 664745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457200"/>
              <a:gd name="connsiteX1" fmla="*/ 3335870 w 3405282"/>
              <a:gd name="connsiteY1" fmla="*/ 657602 h 2457200"/>
              <a:gd name="connsiteX2" fmla="*/ 2926857 w 3405282"/>
              <a:gd name="connsiteY2" fmla="*/ 930693 h 2457200"/>
              <a:gd name="connsiteX3" fmla="*/ 1663541 w 3405282"/>
              <a:gd name="connsiteY3" fmla="*/ 1253039 h 2457200"/>
              <a:gd name="connsiteX4" fmla="*/ 385186 w 3405282"/>
              <a:gd name="connsiteY4" fmla="*/ 1603459 h 2457200"/>
              <a:gd name="connsiteX5" fmla="*/ 176 w 3405282"/>
              <a:gd name="connsiteY5" fmla="*/ 2457200 h 2457200"/>
              <a:gd name="connsiteX0" fmla="*/ 3397200 w 3405282"/>
              <a:gd name="connsiteY0" fmla="*/ 0 h 2558800"/>
              <a:gd name="connsiteX1" fmla="*/ 3335870 w 3405282"/>
              <a:gd name="connsiteY1" fmla="*/ 657602 h 2558800"/>
              <a:gd name="connsiteX2" fmla="*/ 2926857 w 3405282"/>
              <a:gd name="connsiteY2" fmla="*/ 930693 h 2558800"/>
              <a:gd name="connsiteX3" fmla="*/ 1663541 w 3405282"/>
              <a:gd name="connsiteY3" fmla="*/ 1253039 h 2558800"/>
              <a:gd name="connsiteX4" fmla="*/ 385186 w 3405282"/>
              <a:gd name="connsiteY4" fmla="*/ 1603459 h 2558800"/>
              <a:gd name="connsiteX5" fmla="*/ 176 w 3405282"/>
              <a:gd name="connsiteY5" fmla="*/ 2558800 h 2558800"/>
              <a:gd name="connsiteX0" fmla="*/ 3397200 w 3405282"/>
              <a:gd name="connsiteY0" fmla="*/ 0 h 2558800"/>
              <a:gd name="connsiteX1" fmla="*/ 3335870 w 3405282"/>
              <a:gd name="connsiteY1" fmla="*/ 657602 h 2558800"/>
              <a:gd name="connsiteX2" fmla="*/ 2926857 w 3405282"/>
              <a:gd name="connsiteY2" fmla="*/ 930693 h 2558800"/>
              <a:gd name="connsiteX3" fmla="*/ 1663541 w 3405282"/>
              <a:gd name="connsiteY3" fmla="*/ 1253039 h 2558800"/>
              <a:gd name="connsiteX4" fmla="*/ 385186 w 3405282"/>
              <a:gd name="connsiteY4" fmla="*/ 1603459 h 2558800"/>
              <a:gd name="connsiteX5" fmla="*/ 176 w 3405282"/>
              <a:gd name="connsiteY5" fmla="*/ 2558800 h 2558800"/>
              <a:gd name="connsiteX0" fmla="*/ 3397024 w 3405106"/>
              <a:gd name="connsiteY0" fmla="*/ 0 h 2558800"/>
              <a:gd name="connsiteX1" fmla="*/ 3335694 w 3405106"/>
              <a:gd name="connsiteY1" fmla="*/ 657602 h 2558800"/>
              <a:gd name="connsiteX2" fmla="*/ 2926681 w 3405106"/>
              <a:gd name="connsiteY2" fmla="*/ 930693 h 2558800"/>
              <a:gd name="connsiteX3" fmla="*/ 1663365 w 3405106"/>
              <a:gd name="connsiteY3" fmla="*/ 1253039 h 2558800"/>
              <a:gd name="connsiteX4" fmla="*/ 385010 w 3405106"/>
              <a:gd name="connsiteY4" fmla="*/ 1603459 h 2558800"/>
              <a:gd name="connsiteX5" fmla="*/ 0 w 3405106"/>
              <a:gd name="connsiteY5" fmla="*/ 2558800 h 2558800"/>
              <a:gd name="connsiteX0" fmla="*/ 3397024 w 3405106"/>
              <a:gd name="connsiteY0" fmla="*/ 0 h 2653861"/>
              <a:gd name="connsiteX1" fmla="*/ 3335694 w 3405106"/>
              <a:gd name="connsiteY1" fmla="*/ 657602 h 2653861"/>
              <a:gd name="connsiteX2" fmla="*/ 2926681 w 3405106"/>
              <a:gd name="connsiteY2" fmla="*/ 930693 h 2653861"/>
              <a:gd name="connsiteX3" fmla="*/ 1663365 w 3405106"/>
              <a:gd name="connsiteY3" fmla="*/ 1253039 h 2653861"/>
              <a:gd name="connsiteX4" fmla="*/ 385010 w 3405106"/>
              <a:gd name="connsiteY4" fmla="*/ 1603459 h 2653861"/>
              <a:gd name="connsiteX5" fmla="*/ 0 w 3405106"/>
              <a:gd name="connsiteY5" fmla="*/ 2653861 h 2653861"/>
              <a:gd name="connsiteX0" fmla="*/ 3397024 w 3405106"/>
              <a:gd name="connsiteY0" fmla="*/ 0 h 2653861"/>
              <a:gd name="connsiteX1" fmla="*/ 3335694 w 3405106"/>
              <a:gd name="connsiteY1" fmla="*/ 657602 h 2653861"/>
              <a:gd name="connsiteX2" fmla="*/ 2926681 w 3405106"/>
              <a:gd name="connsiteY2" fmla="*/ 930693 h 2653861"/>
              <a:gd name="connsiteX3" fmla="*/ 1663365 w 3405106"/>
              <a:gd name="connsiteY3" fmla="*/ 1253039 h 2653861"/>
              <a:gd name="connsiteX4" fmla="*/ 385010 w 3405106"/>
              <a:gd name="connsiteY4" fmla="*/ 1603459 h 2653861"/>
              <a:gd name="connsiteX5" fmla="*/ 0 w 3405106"/>
              <a:gd name="connsiteY5" fmla="*/ 2653861 h 265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5106" h="2653861">
                <a:moveTo>
                  <a:pt x="3397024" y="0"/>
                </a:moveTo>
                <a:cubicBezTo>
                  <a:pt x="3411729" y="279400"/>
                  <a:pt x="3414085" y="502487"/>
                  <a:pt x="3335694" y="657602"/>
                </a:cubicBezTo>
                <a:cubicBezTo>
                  <a:pt x="3257304" y="812718"/>
                  <a:pt x="3205403" y="831453"/>
                  <a:pt x="2926681" y="930693"/>
                </a:cubicBezTo>
                <a:cubicBezTo>
                  <a:pt x="2647959" y="1029933"/>
                  <a:pt x="2086977" y="1140911"/>
                  <a:pt x="1663365" y="1253039"/>
                </a:cubicBezTo>
                <a:cubicBezTo>
                  <a:pt x="1239753" y="1365167"/>
                  <a:pt x="633663" y="1478965"/>
                  <a:pt x="385010" y="1603459"/>
                </a:cubicBezTo>
                <a:cubicBezTo>
                  <a:pt x="136357" y="1727953"/>
                  <a:pt x="1880" y="1959746"/>
                  <a:pt x="0" y="2653861"/>
                </a:cubicBezTo>
              </a:path>
            </a:pathLst>
          </a:custGeom>
          <a:noFill/>
          <a:ln w="114300">
            <a:solidFill>
              <a:schemeClr val="tx1"/>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Forme libre 129"/>
          <p:cNvSpPr/>
          <p:nvPr/>
        </p:nvSpPr>
        <p:spPr>
          <a:xfrm>
            <a:off x="3757260" y="2692147"/>
            <a:ext cx="2950491" cy="2815990"/>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58860 w 3367127"/>
              <a:gd name="connsiteY0" fmla="*/ 0 h 2713934"/>
              <a:gd name="connsiteX1" fmla="*/ 3300269 w 3367127"/>
              <a:gd name="connsiteY1" fmla="*/ 690939 h 2713934"/>
              <a:gd name="connsiteX2" fmla="*/ 2902224 w 3367127"/>
              <a:gd name="connsiteY2" fmla="*/ 961649 h 2713934"/>
              <a:gd name="connsiteX3" fmla="*/ 1638908 w 3367127"/>
              <a:gd name="connsiteY3" fmla="*/ 1283995 h 2713934"/>
              <a:gd name="connsiteX4" fmla="*/ 360553 w 3367127"/>
              <a:gd name="connsiteY4" fmla="*/ 1634415 h 2713934"/>
              <a:gd name="connsiteX5" fmla="*/ 1536 w 3367127"/>
              <a:gd name="connsiteY5" fmla="*/ 2713934 h 2713934"/>
              <a:gd name="connsiteX0" fmla="*/ 3423374 w 3431641"/>
              <a:gd name="connsiteY0" fmla="*/ 0 h 2657489"/>
              <a:gd name="connsiteX1" fmla="*/ 3364783 w 3431641"/>
              <a:gd name="connsiteY1" fmla="*/ 690939 h 2657489"/>
              <a:gd name="connsiteX2" fmla="*/ 2966738 w 3431641"/>
              <a:gd name="connsiteY2" fmla="*/ 961649 h 2657489"/>
              <a:gd name="connsiteX3" fmla="*/ 1703422 w 3431641"/>
              <a:gd name="connsiteY3" fmla="*/ 1283995 h 2657489"/>
              <a:gd name="connsiteX4" fmla="*/ 425067 w 3431641"/>
              <a:gd name="connsiteY4" fmla="*/ 1634415 h 2657489"/>
              <a:gd name="connsiteX5" fmla="*/ 1067 w 3431641"/>
              <a:gd name="connsiteY5" fmla="*/ 2657489 h 2657489"/>
              <a:gd name="connsiteX0" fmla="*/ 3358860 w 3367127"/>
              <a:gd name="connsiteY0" fmla="*/ 0 h 2680067"/>
              <a:gd name="connsiteX1" fmla="*/ 3300269 w 3367127"/>
              <a:gd name="connsiteY1" fmla="*/ 690939 h 2680067"/>
              <a:gd name="connsiteX2" fmla="*/ 2902224 w 3367127"/>
              <a:gd name="connsiteY2" fmla="*/ 961649 h 2680067"/>
              <a:gd name="connsiteX3" fmla="*/ 1638908 w 3367127"/>
              <a:gd name="connsiteY3" fmla="*/ 1283995 h 2680067"/>
              <a:gd name="connsiteX4" fmla="*/ 360553 w 3367127"/>
              <a:gd name="connsiteY4" fmla="*/ 1634415 h 2680067"/>
              <a:gd name="connsiteX5" fmla="*/ 1537 w 3367127"/>
              <a:gd name="connsiteY5" fmla="*/ 2680067 h 2680067"/>
              <a:gd name="connsiteX0" fmla="*/ 3423373 w 3431640"/>
              <a:gd name="connsiteY0" fmla="*/ 0 h 2657489"/>
              <a:gd name="connsiteX1" fmla="*/ 3364782 w 3431640"/>
              <a:gd name="connsiteY1" fmla="*/ 690939 h 2657489"/>
              <a:gd name="connsiteX2" fmla="*/ 2966737 w 3431640"/>
              <a:gd name="connsiteY2" fmla="*/ 961649 h 2657489"/>
              <a:gd name="connsiteX3" fmla="*/ 1703421 w 3431640"/>
              <a:gd name="connsiteY3" fmla="*/ 1283995 h 2657489"/>
              <a:gd name="connsiteX4" fmla="*/ 425066 w 3431640"/>
              <a:gd name="connsiteY4" fmla="*/ 1634415 h 2657489"/>
              <a:gd name="connsiteX5" fmla="*/ 1067 w 3431640"/>
              <a:gd name="connsiteY5" fmla="*/ 2657489 h 2657489"/>
              <a:gd name="connsiteX0" fmla="*/ 3422306 w 3430573"/>
              <a:gd name="connsiteY0" fmla="*/ 0 h 2657489"/>
              <a:gd name="connsiteX1" fmla="*/ 3363715 w 3430573"/>
              <a:gd name="connsiteY1" fmla="*/ 690939 h 2657489"/>
              <a:gd name="connsiteX2" fmla="*/ 2965670 w 3430573"/>
              <a:gd name="connsiteY2" fmla="*/ 961649 h 2657489"/>
              <a:gd name="connsiteX3" fmla="*/ 1702354 w 3430573"/>
              <a:gd name="connsiteY3" fmla="*/ 1283995 h 2657489"/>
              <a:gd name="connsiteX4" fmla="*/ 423999 w 3430573"/>
              <a:gd name="connsiteY4" fmla="*/ 1634415 h 2657489"/>
              <a:gd name="connsiteX5" fmla="*/ 0 w 3430573"/>
              <a:gd name="connsiteY5" fmla="*/ 2657489 h 2657489"/>
              <a:gd name="connsiteX0" fmla="*/ 3422306 w 3430573"/>
              <a:gd name="connsiteY0" fmla="*/ 0 h 2657489"/>
              <a:gd name="connsiteX1" fmla="*/ 3363715 w 3430573"/>
              <a:gd name="connsiteY1" fmla="*/ 690939 h 2657489"/>
              <a:gd name="connsiteX2" fmla="*/ 2965670 w 3430573"/>
              <a:gd name="connsiteY2" fmla="*/ 961649 h 2657489"/>
              <a:gd name="connsiteX3" fmla="*/ 1702354 w 3430573"/>
              <a:gd name="connsiteY3" fmla="*/ 1283995 h 2657489"/>
              <a:gd name="connsiteX4" fmla="*/ 423999 w 3430573"/>
              <a:gd name="connsiteY4" fmla="*/ 1634415 h 2657489"/>
              <a:gd name="connsiteX5" fmla="*/ 0 w 3430573"/>
              <a:gd name="connsiteY5" fmla="*/ 2657489 h 2657489"/>
              <a:gd name="connsiteX0" fmla="*/ 3382829 w 3391096"/>
              <a:gd name="connsiteY0" fmla="*/ 0 h 2638439"/>
              <a:gd name="connsiteX1" fmla="*/ 3324238 w 3391096"/>
              <a:gd name="connsiteY1" fmla="*/ 690939 h 2638439"/>
              <a:gd name="connsiteX2" fmla="*/ 2926193 w 3391096"/>
              <a:gd name="connsiteY2" fmla="*/ 961649 h 2638439"/>
              <a:gd name="connsiteX3" fmla="*/ 1662877 w 3391096"/>
              <a:gd name="connsiteY3" fmla="*/ 1283995 h 2638439"/>
              <a:gd name="connsiteX4" fmla="*/ 384522 w 3391096"/>
              <a:gd name="connsiteY4" fmla="*/ 1634415 h 2638439"/>
              <a:gd name="connsiteX5" fmla="*/ 0 w 3391096"/>
              <a:gd name="connsiteY5" fmla="*/ 2638439 h 2638439"/>
              <a:gd name="connsiteX0" fmla="*/ 3400375 w 3408642"/>
              <a:gd name="connsiteY0" fmla="*/ 0 h 2634629"/>
              <a:gd name="connsiteX1" fmla="*/ 3341784 w 3408642"/>
              <a:gd name="connsiteY1" fmla="*/ 690939 h 2634629"/>
              <a:gd name="connsiteX2" fmla="*/ 2943739 w 3408642"/>
              <a:gd name="connsiteY2" fmla="*/ 961649 h 2634629"/>
              <a:gd name="connsiteX3" fmla="*/ 1680423 w 3408642"/>
              <a:gd name="connsiteY3" fmla="*/ 1283995 h 2634629"/>
              <a:gd name="connsiteX4" fmla="*/ 402068 w 3408642"/>
              <a:gd name="connsiteY4" fmla="*/ 1634415 h 2634629"/>
              <a:gd name="connsiteX5" fmla="*/ 0 w 3408642"/>
              <a:gd name="connsiteY5" fmla="*/ 2634629 h 2634629"/>
              <a:gd name="connsiteX0" fmla="*/ 3400375 w 3408642"/>
              <a:gd name="connsiteY0" fmla="*/ 0 h 2634629"/>
              <a:gd name="connsiteX1" fmla="*/ 3341784 w 3408642"/>
              <a:gd name="connsiteY1" fmla="*/ 690939 h 2634629"/>
              <a:gd name="connsiteX2" fmla="*/ 2943739 w 3408642"/>
              <a:gd name="connsiteY2" fmla="*/ 961649 h 2634629"/>
              <a:gd name="connsiteX3" fmla="*/ 1680423 w 3408642"/>
              <a:gd name="connsiteY3" fmla="*/ 1283995 h 2634629"/>
              <a:gd name="connsiteX4" fmla="*/ 402068 w 3408642"/>
              <a:gd name="connsiteY4" fmla="*/ 1634415 h 2634629"/>
              <a:gd name="connsiteX5" fmla="*/ 0 w 3408642"/>
              <a:gd name="connsiteY5" fmla="*/ 2634629 h 2634629"/>
              <a:gd name="connsiteX0" fmla="*/ 3387216 w 3395483"/>
              <a:gd name="connsiteY0" fmla="*/ 0 h 2634629"/>
              <a:gd name="connsiteX1" fmla="*/ 3328625 w 3395483"/>
              <a:gd name="connsiteY1" fmla="*/ 690939 h 2634629"/>
              <a:gd name="connsiteX2" fmla="*/ 2930580 w 3395483"/>
              <a:gd name="connsiteY2" fmla="*/ 961649 h 2634629"/>
              <a:gd name="connsiteX3" fmla="*/ 1667264 w 3395483"/>
              <a:gd name="connsiteY3" fmla="*/ 1283995 h 2634629"/>
              <a:gd name="connsiteX4" fmla="*/ 388909 w 3395483"/>
              <a:gd name="connsiteY4" fmla="*/ 1634415 h 2634629"/>
              <a:gd name="connsiteX5" fmla="*/ 0 w 3395483"/>
              <a:gd name="connsiteY5" fmla="*/ 2634629 h 2634629"/>
              <a:gd name="connsiteX0" fmla="*/ 3387580 w 3395847"/>
              <a:gd name="connsiteY0" fmla="*/ 0 h 2634629"/>
              <a:gd name="connsiteX1" fmla="*/ 3328989 w 3395847"/>
              <a:gd name="connsiteY1" fmla="*/ 690939 h 2634629"/>
              <a:gd name="connsiteX2" fmla="*/ 2930944 w 3395847"/>
              <a:gd name="connsiteY2" fmla="*/ 961649 h 2634629"/>
              <a:gd name="connsiteX3" fmla="*/ 1667628 w 3395847"/>
              <a:gd name="connsiteY3" fmla="*/ 1283995 h 2634629"/>
              <a:gd name="connsiteX4" fmla="*/ 389273 w 3395847"/>
              <a:gd name="connsiteY4" fmla="*/ 1634415 h 2634629"/>
              <a:gd name="connsiteX5" fmla="*/ 364 w 3395847"/>
              <a:gd name="connsiteY5" fmla="*/ 2634629 h 2634629"/>
              <a:gd name="connsiteX0" fmla="*/ 3387580 w 3395847"/>
              <a:gd name="connsiteY0" fmla="*/ 0 h 2634629"/>
              <a:gd name="connsiteX1" fmla="*/ 3328989 w 3395847"/>
              <a:gd name="connsiteY1" fmla="*/ 690939 h 2634629"/>
              <a:gd name="connsiteX2" fmla="*/ 2930944 w 3395847"/>
              <a:gd name="connsiteY2" fmla="*/ 961649 h 2634629"/>
              <a:gd name="connsiteX3" fmla="*/ 1667628 w 3395847"/>
              <a:gd name="connsiteY3" fmla="*/ 1283995 h 2634629"/>
              <a:gd name="connsiteX4" fmla="*/ 389273 w 3395847"/>
              <a:gd name="connsiteY4" fmla="*/ 1622985 h 2634629"/>
              <a:gd name="connsiteX5" fmla="*/ 364 w 3395847"/>
              <a:gd name="connsiteY5" fmla="*/ 2634629 h 2634629"/>
              <a:gd name="connsiteX0" fmla="*/ 3387530 w 3395797"/>
              <a:gd name="connsiteY0" fmla="*/ 0 h 2634629"/>
              <a:gd name="connsiteX1" fmla="*/ 3328939 w 3395797"/>
              <a:gd name="connsiteY1" fmla="*/ 690939 h 2634629"/>
              <a:gd name="connsiteX2" fmla="*/ 2930894 w 3395797"/>
              <a:gd name="connsiteY2" fmla="*/ 961649 h 2634629"/>
              <a:gd name="connsiteX3" fmla="*/ 1667578 w 3395797"/>
              <a:gd name="connsiteY3" fmla="*/ 1283995 h 2634629"/>
              <a:gd name="connsiteX4" fmla="*/ 389223 w 3395797"/>
              <a:gd name="connsiteY4" fmla="*/ 1622985 h 2634629"/>
              <a:gd name="connsiteX5" fmla="*/ 314 w 3395797"/>
              <a:gd name="connsiteY5" fmla="*/ 2634629 h 2634629"/>
              <a:gd name="connsiteX0" fmla="*/ 3387530 w 3395797"/>
              <a:gd name="connsiteY0" fmla="*/ 0 h 2698003"/>
              <a:gd name="connsiteX1" fmla="*/ 3328939 w 3395797"/>
              <a:gd name="connsiteY1" fmla="*/ 690939 h 2698003"/>
              <a:gd name="connsiteX2" fmla="*/ 2930894 w 3395797"/>
              <a:gd name="connsiteY2" fmla="*/ 961649 h 2698003"/>
              <a:gd name="connsiteX3" fmla="*/ 1667578 w 3395797"/>
              <a:gd name="connsiteY3" fmla="*/ 1283995 h 2698003"/>
              <a:gd name="connsiteX4" fmla="*/ 389223 w 3395797"/>
              <a:gd name="connsiteY4" fmla="*/ 1622985 h 2698003"/>
              <a:gd name="connsiteX5" fmla="*/ 314 w 3395797"/>
              <a:gd name="connsiteY5" fmla="*/ 2698003 h 2698003"/>
              <a:gd name="connsiteX0" fmla="*/ 3388578 w 3396845"/>
              <a:gd name="connsiteY0" fmla="*/ 0 h 2698003"/>
              <a:gd name="connsiteX1" fmla="*/ 3329987 w 3396845"/>
              <a:gd name="connsiteY1" fmla="*/ 690939 h 2698003"/>
              <a:gd name="connsiteX2" fmla="*/ 2931942 w 3396845"/>
              <a:gd name="connsiteY2" fmla="*/ 961649 h 2698003"/>
              <a:gd name="connsiteX3" fmla="*/ 1668626 w 3396845"/>
              <a:gd name="connsiteY3" fmla="*/ 1283995 h 2698003"/>
              <a:gd name="connsiteX4" fmla="*/ 390271 w 3396845"/>
              <a:gd name="connsiteY4" fmla="*/ 1622985 h 2698003"/>
              <a:gd name="connsiteX5" fmla="*/ 1362 w 3396845"/>
              <a:gd name="connsiteY5" fmla="*/ 2698003 h 2698003"/>
              <a:gd name="connsiteX0" fmla="*/ 3388579 w 3396846"/>
              <a:gd name="connsiteY0" fmla="*/ 0 h 2815990"/>
              <a:gd name="connsiteX1" fmla="*/ 3329987 w 3396846"/>
              <a:gd name="connsiteY1" fmla="*/ 808926 h 2815990"/>
              <a:gd name="connsiteX2" fmla="*/ 2931942 w 3396846"/>
              <a:gd name="connsiteY2" fmla="*/ 1079636 h 2815990"/>
              <a:gd name="connsiteX3" fmla="*/ 1668626 w 3396846"/>
              <a:gd name="connsiteY3" fmla="*/ 1401982 h 2815990"/>
              <a:gd name="connsiteX4" fmla="*/ 390271 w 3396846"/>
              <a:gd name="connsiteY4" fmla="*/ 1740972 h 2815990"/>
              <a:gd name="connsiteX5" fmla="*/ 1362 w 3396846"/>
              <a:gd name="connsiteY5" fmla="*/ 2815990 h 2815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846" h="2815990">
                <a:moveTo>
                  <a:pt x="3388579" y="0"/>
                </a:moveTo>
                <a:cubicBezTo>
                  <a:pt x="3403284" y="279400"/>
                  <a:pt x="3406093" y="628987"/>
                  <a:pt x="3329987" y="808926"/>
                </a:cubicBezTo>
                <a:cubicBezTo>
                  <a:pt x="3253881" y="988865"/>
                  <a:pt x="3113585" y="1009368"/>
                  <a:pt x="2931942" y="1079636"/>
                </a:cubicBezTo>
                <a:cubicBezTo>
                  <a:pt x="2750299" y="1149904"/>
                  <a:pt x="2092238" y="1291759"/>
                  <a:pt x="1668626" y="1401982"/>
                </a:cubicBezTo>
                <a:cubicBezTo>
                  <a:pt x="1245014" y="1512205"/>
                  <a:pt x="638924" y="1616478"/>
                  <a:pt x="390271" y="1740972"/>
                </a:cubicBezTo>
                <a:cubicBezTo>
                  <a:pt x="167936" y="1857846"/>
                  <a:pt x="-17805" y="1913041"/>
                  <a:pt x="1362" y="2815990"/>
                </a:cubicBezTo>
              </a:path>
            </a:pathLst>
          </a:custGeom>
          <a:noFill/>
          <a:ln w="114300">
            <a:solidFill>
              <a:schemeClr val="accent2">
                <a:lumMod val="7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3" name="Groupe 112"/>
          <p:cNvGrpSpPr/>
          <p:nvPr/>
        </p:nvGrpSpPr>
        <p:grpSpPr>
          <a:xfrm>
            <a:off x="5673040" y="5522852"/>
            <a:ext cx="3291448" cy="1008112"/>
            <a:chOff x="251520" y="2845316"/>
            <a:chExt cx="3291448" cy="1008112"/>
          </a:xfrm>
          <a:gradFill>
            <a:gsLst>
              <a:gs pos="14000">
                <a:schemeClr val="bg1"/>
              </a:gs>
              <a:gs pos="47000">
                <a:schemeClr val="bg1">
                  <a:lumMod val="50000"/>
                  <a:lumOff val="50000"/>
                </a:schemeClr>
              </a:gs>
              <a:gs pos="84000">
                <a:schemeClr val="bg1"/>
              </a:gs>
            </a:gsLst>
            <a:lin ang="5400000" scaled="0"/>
          </a:gradFill>
        </p:grpSpPr>
        <p:sp>
          <p:nvSpPr>
            <p:cNvPr id="115" name="Rectangle 114"/>
            <p:cNvSpPr/>
            <p:nvPr/>
          </p:nvSpPr>
          <p:spPr>
            <a:xfrm>
              <a:off x="671032" y="3253172"/>
              <a:ext cx="2871936" cy="207640"/>
            </a:xfrm>
            <a:prstGeom prst="rect">
              <a:avLst/>
            </a:prstGeom>
            <a:gradFill>
              <a:gsLst>
                <a:gs pos="14000">
                  <a:schemeClr val="bg1"/>
                </a:gs>
                <a:gs pos="47000">
                  <a:schemeClr val="bg1">
                    <a:lumMod val="50000"/>
                    <a:lumOff val="50000"/>
                  </a:schemeClr>
                </a:gs>
                <a:gs pos="84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p:cNvSpPr/>
            <p:nvPr/>
          </p:nvSpPr>
          <p:spPr>
            <a:xfrm>
              <a:off x="251520" y="2845316"/>
              <a:ext cx="432048" cy="1008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7" name="Forme libre 126"/>
          <p:cNvSpPr/>
          <p:nvPr/>
        </p:nvSpPr>
        <p:spPr>
          <a:xfrm>
            <a:off x="6154153" y="2687909"/>
            <a:ext cx="994071" cy="2807844"/>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84626 w 3392893"/>
              <a:gd name="connsiteY0" fmla="*/ 0 h 2597297"/>
              <a:gd name="connsiteX1" fmla="*/ 3326034 w 3392893"/>
              <a:gd name="connsiteY1" fmla="*/ 800080 h 2597297"/>
              <a:gd name="connsiteX2" fmla="*/ 2927989 w 3392893"/>
              <a:gd name="connsiteY2" fmla="*/ 1070790 h 2597297"/>
              <a:gd name="connsiteX3" fmla="*/ 1664673 w 3392893"/>
              <a:gd name="connsiteY3" fmla="*/ 1393136 h 2597297"/>
              <a:gd name="connsiteX4" fmla="*/ 386318 w 3392893"/>
              <a:gd name="connsiteY4" fmla="*/ 1743556 h 2597297"/>
              <a:gd name="connsiteX5" fmla="*/ 1308 w 3392893"/>
              <a:gd name="connsiteY5" fmla="*/ 2597297 h 259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2893" h="2597297">
                <a:moveTo>
                  <a:pt x="3384626" y="0"/>
                </a:moveTo>
                <a:cubicBezTo>
                  <a:pt x="3399331" y="279400"/>
                  <a:pt x="3402140" y="621615"/>
                  <a:pt x="3326034" y="800080"/>
                </a:cubicBezTo>
                <a:cubicBezTo>
                  <a:pt x="3249928" y="978545"/>
                  <a:pt x="3109632" y="1000522"/>
                  <a:pt x="2927989" y="1070790"/>
                </a:cubicBezTo>
                <a:cubicBezTo>
                  <a:pt x="2746346" y="1141058"/>
                  <a:pt x="2088285" y="1281008"/>
                  <a:pt x="1664673" y="1393136"/>
                </a:cubicBezTo>
                <a:cubicBezTo>
                  <a:pt x="1241061" y="1505264"/>
                  <a:pt x="634971" y="1619062"/>
                  <a:pt x="386318" y="1743556"/>
                </a:cubicBezTo>
                <a:cubicBezTo>
                  <a:pt x="137665" y="1868050"/>
                  <a:pt x="-15885" y="2088387"/>
                  <a:pt x="1308" y="2597297"/>
                </a:cubicBezTo>
              </a:path>
            </a:pathLst>
          </a:custGeom>
          <a:noFill/>
          <a:ln w="114300">
            <a:solidFill>
              <a:schemeClr val="accent2">
                <a:lumMod val="7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Forme libre 125"/>
          <p:cNvSpPr/>
          <p:nvPr/>
        </p:nvSpPr>
        <p:spPr>
          <a:xfrm>
            <a:off x="6150872" y="2692147"/>
            <a:ext cx="991679" cy="2792147"/>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41718 w 3365798"/>
              <a:gd name="connsiteY0" fmla="*/ 0 h 2589774"/>
              <a:gd name="connsiteX1" fmla="*/ 3326034 w 3365798"/>
              <a:gd name="connsiteY1" fmla="*/ 792557 h 2589774"/>
              <a:gd name="connsiteX2" fmla="*/ 2927989 w 3365798"/>
              <a:gd name="connsiteY2" fmla="*/ 1063267 h 2589774"/>
              <a:gd name="connsiteX3" fmla="*/ 1664673 w 3365798"/>
              <a:gd name="connsiteY3" fmla="*/ 1385613 h 2589774"/>
              <a:gd name="connsiteX4" fmla="*/ 386318 w 3365798"/>
              <a:gd name="connsiteY4" fmla="*/ 1736033 h 2589774"/>
              <a:gd name="connsiteX5" fmla="*/ 1308 w 3365798"/>
              <a:gd name="connsiteY5" fmla="*/ 2589774 h 258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65798" h="2589774">
                <a:moveTo>
                  <a:pt x="3341718" y="0"/>
                </a:moveTo>
                <a:cubicBezTo>
                  <a:pt x="3356423" y="279400"/>
                  <a:pt x="3394989" y="615346"/>
                  <a:pt x="3326034" y="792557"/>
                </a:cubicBezTo>
                <a:cubicBezTo>
                  <a:pt x="3257079" y="969768"/>
                  <a:pt x="3109632" y="992999"/>
                  <a:pt x="2927989" y="1063267"/>
                </a:cubicBezTo>
                <a:cubicBezTo>
                  <a:pt x="2746346" y="1133535"/>
                  <a:pt x="2088285" y="1273485"/>
                  <a:pt x="1664673" y="1385613"/>
                </a:cubicBezTo>
                <a:cubicBezTo>
                  <a:pt x="1241061" y="1497741"/>
                  <a:pt x="634971" y="1611539"/>
                  <a:pt x="386318" y="1736033"/>
                </a:cubicBezTo>
                <a:cubicBezTo>
                  <a:pt x="137665" y="1860527"/>
                  <a:pt x="-15885" y="2080864"/>
                  <a:pt x="1308" y="2589774"/>
                </a:cubicBezTo>
              </a:path>
            </a:pathLst>
          </a:custGeom>
          <a:noFill/>
          <a:ln w="114300">
            <a:solidFill>
              <a:schemeClr val="accent1">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Flèche vers le haut 135"/>
          <p:cNvSpPr/>
          <p:nvPr/>
        </p:nvSpPr>
        <p:spPr>
          <a:xfrm>
            <a:off x="7001549" y="85796"/>
            <a:ext cx="282841" cy="1449951"/>
          </a:xfrm>
          <a:prstGeom prst="upArrow">
            <a:avLst/>
          </a:prstGeom>
          <a:solidFill>
            <a:srgbClr val="92D050"/>
          </a:solidFill>
          <a:ln>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algn="ctr"/>
            <a:endParaRPr lang="fr-FR" dirty="0">
              <a:solidFill>
                <a:schemeClr val="bg1"/>
              </a:solidFill>
            </a:endParaRPr>
          </a:p>
        </p:txBody>
      </p:sp>
      <p:sp>
        <p:nvSpPr>
          <p:cNvPr id="98" name="Rectangle 97"/>
          <p:cNvSpPr/>
          <p:nvPr/>
        </p:nvSpPr>
        <p:spPr>
          <a:xfrm>
            <a:off x="7361216" y="1393912"/>
            <a:ext cx="162035" cy="122636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Rectangle 98"/>
          <p:cNvSpPr/>
          <p:nvPr/>
        </p:nvSpPr>
        <p:spPr>
          <a:xfrm>
            <a:off x="7807655" y="1391522"/>
            <a:ext cx="162035" cy="122636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Rectangle 22"/>
          <p:cNvSpPr/>
          <p:nvPr/>
        </p:nvSpPr>
        <p:spPr>
          <a:xfrm rot="1284916" flipV="1">
            <a:off x="6061432" y="1333202"/>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Rectangle 22"/>
          <p:cNvSpPr/>
          <p:nvPr/>
        </p:nvSpPr>
        <p:spPr>
          <a:xfrm rot="20315084" flipH="1" flipV="1">
            <a:off x="6056081" y="1333202"/>
            <a:ext cx="209337" cy="1366789"/>
          </a:xfrm>
          <a:custGeom>
            <a:avLst/>
            <a:gdLst>
              <a:gd name="connsiteX0" fmla="*/ 0 w 122276"/>
              <a:gd name="connsiteY0" fmla="*/ 0 h 1210095"/>
              <a:gd name="connsiteX1" fmla="*/ 122276 w 122276"/>
              <a:gd name="connsiteY1" fmla="*/ 0 h 1210095"/>
              <a:gd name="connsiteX2" fmla="*/ 122276 w 122276"/>
              <a:gd name="connsiteY2" fmla="*/ 1210095 h 1210095"/>
              <a:gd name="connsiteX3" fmla="*/ 0 w 122276"/>
              <a:gd name="connsiteY3" fmla="*/ 1210095 h 1210095"/>
              <a:gd name="connsiteX4" fmla="*/ 0 w 122276"/>
              <a:gd name="connsiteY4" fmla="*/ 0 h 1210095"/>
              <a:gd name="connsiteX0" fmla="*/ 0 w 122724"/>
              <a:gd name="connsiteY0" fmla="*/ 0 h 1254256"/>
              <a:gd name="connsiteX1" fmla="*/ 122724 w 122724"/>
              <a:gd name="connsiteY1" fmla="*/ 44161 h 1254256"/>
              <a:gd name="connsiteX2" fmla="*/ 122724 w 122724"/>
              <a:gd name="connsiteY2" fmla="*/ 1254256 h 1254256"/>
              <a:gd name="connsiteX3" fmla="*/ 448 w 122724"/>
              <a:gd name="connsiteY3" fmla="*/ 1254256 h 1254256"/>
              <a:gd name="connsiteX4" fmla="*/ 0 w 122724"/>
              <a:gd name="connsiteY4" fmla="*/ 0 h 1254256"/>
              <a:gd name="connsiteX0" fmla="*/ 0 w 127624"/>
              <a:gd name="connsiteY0" fmla="*/ 0 h 1286949"/>
              <a:gd name="connsiteX1" fmla="*/ 122724 w 127624"/>
              <a:gd name="connsiteY1" fmla="*/ 44161 h 1286949"/>
              <a:gd name="connsiteX2" fmla="*/ 127624 w 127624"/>
              <a:gd name="connsiteY2" fmla="*/ 1286949 h 1286949"/>
              <a:gd name="connsiteX3" fmla="*/ 448 w 127624"/>
              <a:gd name="connsiteY3" fmla="*/ 1254256 h 1286949"/>
              <a:gd name="connsiteX4" fmla="*/ 0 w 127624"/>
              <a:gd name="connsiteY4" fmla="*/ 0 h 1286949"/>
              <a:gd name="connsiteX0" fmla="*/ 0 w 127345"/>
              <a:gd name="connsiteY0" fmla="*/ 5209 h 1246917"/>
              <a:gd name="connsiteX1" fmla="*/ 122445 w 127345"/>
              <a:gd name="connsiteY1" fmla="*/ 4129 h 1246917"/>
              <a:gd name="connsiteX2" fmla="*/ 127345 w 127345"/>
              <a:gd name="connsiteY2" fmla="*/ 1246917 h 1246917"/>
              <a:gd name="connsiteX3" fmla="*/ 169 w 127345"/>
              <a:gd name="connsiteY3" fmla="*/ 1214224 h 1246917"/>
              <a:gd name="connsiteX4" fmla="*/ 0 w 127345"/>
              <a:gd name="connsiteY4" fmla="*/ 5209 h 1246917"/>
              <a:gd name="connsiteX0" fmla="*/ 0 w 127345"/>
              <a:gd name="connsiteY0" fmla="*/ 0 h 1241708"/>
              <a:gd name="connsiteX1" fmla="*/ 121233 w 127345"/>
              <a:gd name="connsiteY1" fmla="*/ 31048 h 1241708"/>
              <a:gd name="connsiteX2" fmla="*/ 127345 w 127345"/>
              <a:gd name="connsiteY2" fmla="*/ 1241708 h 1241708"/>
              <a:gd name="connsiteX3" fmla="*/ 169 w 127345"/>
              <a:gd name="connsiteY3" fmla="*/ 1209015 h 1241708"/>
              <a:gd name="connsiteX4" fmla="*/ 0 w 127345"/>
              <a:gd name="connsiteY4" fmla="*/ 0 h 1241708"/>
              <a:gd name="connsiteX0" fmla="*/ 0 w 141467"/>
              <a:gd name="connsiteY0" fmla="*/ 0 h 1241708"/>
              <a:gd name="connsiteX1" fmla="*/ 141358 w 141467"/>
              <a:gd name="connsiteY1" fmla="*/ 243566 h 1241708"/>
              <a:gd name="connsiteX2" fmla="*/ 127345 w 141467"/>
              <a:gd name="connsiteY2" fmla="*/ 1241708 h 1241708"/>
              <a:gd name="connsiteX3" fmla="*/ 169 w 141467"/>
              <a:gd name="connsiteY3" fmla="*/ 1209015 h 1241708"/>
              <a:gd name="connsiteX4" fmla="*/ 0 w 141467"/>
              <a:gd name="connsiteY4" fmla="*/ 0 h 1241708"/>
              <a:gd name="connsiteX0" fmla="*/ 0 w 148567"/>
              <a:gd name="connsiteY0" fmla="*/ 0 h 1241708"/>
              <a:gd name="connsiteX1" fmla="*/ 148489 w 148567"/>
              <a:gd name="connsiteY1" fmla="*/ 28178 h 1241708"/>
              <a:gd name="connsiteX2" fmla="*/ 127345 w 148567"/>
              <a:gd name="connsiteY2" fmla="*/ 1241708 h 1241708"/>
              <a:gd name="connsiteX3" fmla="*/ 169 w 148567"/>
              <a:gd name="connsiteY3" fmla="*/ 1209015 h 1241708"/>
              <a:gd name="connsiteX4" fmla="*/ 0 w 148567"/>
              <a:gd name="connsiteY4" fmla="*/ 0 h 1241708"/>
              <a:gd name="connsiteX0" fmla="*/ 0 w 148582"/>
              <a:gd name="connsiteY0" fmla="*/ 0 h 1213183"/>
              <a:gd name="connsiteX1" fmla="*/ 148489 w 148582"/>
              <a:gd name="connsiteY1" fmla="*/ 28178 h 1213183"/>
              <a:gd name="connsiteX2" fmla="*/ 131400 w 148582"/>
              <a:gd name="connsiteY2" fmla="*/ 1213183 h 1213183"/>
              <a:gd name="connsiteX3" fmla="*/ 169 w 148582"/>
              <a:gd name="connsiteY3" fmla="*/ 1209015 h 1213183"/>
              <a:gd name="connsiteX4" fmla="*/ 0 w 148582"/>
              <a:gd name="connsiteY4" fmla="*/ 0 h 1213183"/>
              <a:gd name="connsiteX0" fmla="*/ 885 w 149467"/>
              <a:gd name="connsiteY0" fmla="*/ 0 h 1213183"/>
              <a:gd name="connsiteX1" fmla="*/ 149374 w 149467"/>
              <a:gd name="connsiteY1" fmla="*/ 28178 h 1213183"/>
              <a:gd name="connsiteX2" fmla="*/ 132285 w 149467"/>
              <a:gd name="connsiteY2" fmla="*/ 1213183 h 1213183"/>
              <a:gd name="connsiteX3" fmla="*/ 13 w 149467"/>
              <a:gd name="connsiteY3" fmla="*/ 1192734 h 1213183"/>
              <a:gd name="connsiteX4" fmla="*/ 885 w 149467"/>
              <a:gd name="connsiteY4" fmla="*/ 0 h 1213183"/>
              <a:gd name="connsiteX0" fmla="*/ 13150 w 161732"/>
              <a:gd name="connsiteY0" fmla="*/ 0 h 1213183"/>
              <a:gd name="connsiteX1" fmla="*/ 161639 w 161732"/>
              <a:gd name="connsiteY1" fmla="*/ 28178 h 1213183"/>
              <a:gd name="connsiteX2" fmla="*/ 144550 w 161732"/>
              <a:gd name="connsiteY2" fmla="*/ 1213183 h 1213183"/>
              <a:gd name="connsiteX3" fmla="*/ 1 w 161732"/>
              <a:gd name="connsiteY3" fmla="*/ 1184662 h 1213183"/>
              <a:gd name="connsiteX4" fmla="*/ 13150 w 161732"/>
              <a:gd name="connsiteY4" fmla="*/ 0 h 1213183"/>
              <a:gd name="connsiteX0" fmla="*/ 13601 w 162183"/>
              <a:gd name="connsiteY0" fmla="*/ 0 h 1213183"/>
              <a:gd name="connsiteX1" fmla="*/ 162090 w 162183"/>
              <a:gd name="connsiteY1" fmla="*/ 28178 h 1213183"/>
              <a:gd name="connsiteX2" fmla="*/ 145001 w 162183"/>
              <a:gd name="connsiteY2" fmla="*/ 1213183 h 1213183"/>
              <a:gd name="connsiteX3" fmla="*/ 1 w 162183"/>
              <a:gd name="connsiteY3" fmla="*/ 1187831 h 1213183"/>
              <a:gd name="connsiteX4" fmla="*/ 13601 w 162183"/>
              <a:gd name="connsiteY4" fmla="*/ 0 h 1213183"/>
              <a:gd name="connsiteX0" fmla="*/ 13601 w 162204"/>
              <a:gd name="connsiteY0" fmla="*/ 0 h 1268199"/>
              <a:gd name="connsiteX1" fmla="*/ 162090 w 162204"/>
              <a:gd name="connsiteY1" fmla="*/ 28178 h 1268199"/>
              <a:gd name="connsiteX2" fmla="*/ 149015 w 162204"/>
              <a:gd name="connsiteY2" fmla="*/ 1268199 h 1268199"/>
              <a:gd name="connsiteX3" fmla="*/ 1 w 162204"/>
              <a:gd name="connsiteY3" fmla="*/ 1187831 h 1268199"/>
              <a:gd name="connsiteX4" fmla="*/ 13601 w 162204"/>
              <a:gd name="connsiteY4" fmla="*/ 0 h 1268199"/>
              <a:gd name="connsiteX0" fmla="*/ 15210 w 163813"/>
              <a:gd name="connsiteY0" fmla="*/ 0 h 1268199"/>
              <a:gd name="connsiteX1" fmla="*/ 163699 w 163813"/>
              <a:gd name="connsiteY1" fmla="*/ 28178 h 1268199"/>
              <a:gd name="connsiteX2" fmla="*/ 150624 w 163813"/>
              <a:gd name="connsiteY2" fmla="*/ 1268199 h 1268199"/>
              <a:gd name="connsiteX3" fmla="*/ 1 w 163813"/>
              <a:gd name="connsiteY3" fmla="*/ 1217785 h 1268199"/>
              <a:gd name="connsiteX4" fmla="*/ 15210 w 163813"/>
              <a:gd name="connsiteY4" fmla="*/ 0 h 1268199"/>
              <a:gd name="connsiteX0" fmla="*/ 15210 w 196319"/>
              <a:gd name="connsiteY0" fmla="*/ 0 h 1268199"/>
              <a:gd name="connsiteX1" fmla="*/ 196280 w 196319"/>
              <a:gd name="connsiteY1" fmla="*/ 12553 h 1268199"/>
              <a:gd name="connsiteX2" fmla="*/ 150624 w 196319"/>
              <a:gd name="connsiteY2" fmla="*/ 1268199 h 1268199"/>
              <a:gd name="connsiteX3" fmla="*/ 1 w 196319"/>
              <a:gd name="connsiteY3" fmla="*/ 1217785 h 1268199"/>
              <a:gd name="connsiteX4" fmla="*/ 15210 w 196319"/>
              <a:gd name="connsiteY4" fmla="*/ 0 h 1268199"/>
              <a:gd name="connsiteX0" fmla="*/ 26236 w 196319"/>
              <a:gd name="connsiteY0" fmla="*/ 0 h 1314947"/>
              <a:gd name="connsiteX1" fmla="*/ 196280 w 196319"/>
              <a:gd name="connsiteY1" fmla="*/ 59301 h 1314947"/>
              <a:gd name="connsiteX2" fmla="*/ 150624 w 196319"/>
              <a:gd name="connsiteY2" fmla="*/ 1314947 h 1314947"/>
              <a:gd name="connsiteX3" fmla="*/ 1 w 196319"/>
              <a:gd name="connsiteY3" fmla="*/ 1264533 h 1314947"/>
              <a:gd name="connsiteX4" fmla="*/ 26236 w 196319"/>
              <a:gd name="connsiteY4" fmla="*/ 0 h 1314947"/>
              <a:gd name="connsiteX0" fmla="*/ 37615 w 207698"/>
              <a:gd name="connsiteY0" fmla="*/ 0 h 1314947"/>
              <a:gd name="connsiteX1" fmla="*/ 207659 w 207698"/>
              <a:gd name="connsiteY1" fmla="*/ 59301 h 1314947"/>
              <a:gd name="connsiteX2" fmla="*/ 162003 w 207698"/>
              <a:gd name="connsiteY2" fmla="*/ 1314947 h 1314947"/>
              <a:gd name="connsiteX3" fmla="*/ 0 w 207698"/>
              <a:gd name="connsiteY3" fmla="*/ 1260204 h 1314947"/>
              <a:gd name="connsiteX4" fmla="*/ 37615 w 207698"/>
              <a:gd name="connsiteY4" fmla="*/ 0 h 1314947"/>
              <a:gd name="connsiteX0" fmla="*/ 37615 w 207716"/>
              <a:gd name="connsiteY0" fmla="*/ 0 h 1314947"/>
              <a:gd name="connsiteX1" fmla="*/ 207659 w 207716"/>
              <a:gd name="connsiteY1" fmla="*/ 59301 h 1314947"/>
              <a:gd name="connsiteX2" fmla="*/ 162003 w 207716"/>
              <a:gd name="connsiteY2" fmla="*/ 1314947 h 1314947"/>
              <a:gd name="connsiteX3" fmla="*/ 0 w 207716"/>
              <a:gd name="connsiteY3" fmla="*/ 1260204 h 1314947"/>
              <a:gd name="connsiteX4" fmla="*/ 37615 w 207716"/>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 name="connsiteX0" fmla="*/ 37615 w 207659"/>
              <a:gd name="connsiteY0" fmla="*/ 0 h 1314947"/>
              <a:gd name="connsiteX1" fmla="*/ 207659 w 207659"/>
              <a:gd name="connsiteY1" fmla="*/ 59301 h 1314947"/>
              <a:gd name="connsiteX2" fmla="*/ 162003 w 207659"/>
              <a:gd name="connsiteY2" fmla="*/ 1314947 h 1314947"/>
              <a:gd name="connsiteX3" fmla="*/ 0 w 207659"/>
              <a:gd name="connsiteY3" fmla="*/ 1260204 h 1314947"/>
              <a:gd name="connsiteX4" fmla="*/ 37615 w 207659"/>
              <a:gd name="connsiteY4" fmla="*/ 0 h 1314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9" h="1314947">
                <a:moveTo>
                  <a:pt x="37615" y="0"/>
                </a:moveTo>
                <a:cubicBezTo>
                  <a:pt x="78523" y="14720"/>
                  <a:pt x="166751" y="44581"/>
                  <a:pt x="207659" y="59301"/>
                </a:cubicBezTo>
                <a:cubicBezTo>
                  <a:pt x="197510" y="476724"/>
                  <a:pt x="175725" y="888695"/>
                  <a:pt x="162003" y="1314947"/>
                </a:cubicBezTo>
                <a:cubicBezTo>
                  <a:pt x="113670" y="1306496"/>
                  <a:pt x="48333" y="1268655"/>
                  <a:pt x="0" y="1260204"/>
                </a:cubicBezTo>
                <a:cubicBezTo>
                  <a:pt x="13421" y="834545"/>
                  <a:pt x="30042" y="417696"/>
                  <a:pt x="37615"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Forme libre 96"/>
          <p:cNvSpPr/>
          <p:nvPr/>
        </p:nvSpPr>
        <p:spPr>
          <a:xfrm>
            <a:off x="3738601" y="2688688"/>
            <a:ext cx="2962492" cy="2818168"/>
          </a:xfrm>
          <a:custGeom>
            <a:avLst/>
            <a:gdLst>
              <a:gd name="connsiteX0" fmla="*/ 3418467 w 3435447"/>
              <a:gd name="connsiteY0" fmla="*/ 0 h 2261937"/>
              <a:gd name="connsiteX1" fmla="*/ 3418467 w 3435447"/>
              <a:gd name="connsiteY1" fmla="*/ 721895 h 2261937"/>
              <a:gd name="connsiteX2" fmla="*/ 3242004 w 3435447"/>
              <a:gd name="connsiteY2" fmla="*/ 978568 h 2261937"/>
              <a:gd name="connsiteX3" fmla="*/ 2728656 w 3435447"/>
              <a:gd name="connsiteY3" fmla="*/ 1267326 h 2261937"/>
              <a:gd name="connsiteX4" fmla="*/ 402551 w 3435447"/>
              <a:gd name="connsiteY4" fmla="*/ 1074821 h 2261937"/>
              <a:gd name="connsiteX5" fmla="*/ 17541 w 3435447"/>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8467 w 3431044"/>
              <a:gd name="connsiteY0" fmla="*/ 0 h 2261937"/>
              <a:gd name="connsiteX1" fmla="*/ 3418467 w 3431044"/>
              <a:gd name="connsiteY1" fmla="*/ 721895 h 2261937"/>
              <a:gd name="connsiteX2" fmla="*/ 3306172 w 3431044"/>
              <a:gd name="connsiteY2" fmla="*/ 1106905 h 2261937"/>
              <a:gd name="connsiteX3" fmla="*/ 2728656 w 3431044"/>
              <a:gd name="connsiteY3" fmla="*/ 1267326 h 2261937"/>
              <a:gd name="connsiteX4" fmla="*/ 402551 w 3431044"/>
              <a:gd name="connsiteY4" fmla="*/ 1074821 h 2261937"/>
              <a:gd name="connsiteX5" fmla="*/ 17541 w 3431044"/>
              <a:gd name="connsiteY5" fmla="*/ 2261937 h 2261937"/>
              <a:gd name="connsiteX0" fmla="*/ 3410104 w 3422681"/>
              <a:gd name="connsiteY0" fmla="*/ 0 h 2261937"/>
              <a:gd name="connsiteX1" fmla="*/ 3410104 w 3422681"/>
              <a:gd name="connsiteY1" fmla="*/ 721895 h 2261937"/>
              <a:gd name="connsiteX2" fmla="*/ 3297809 w 3422681"/>
              <a:gd name="connsiteY2" fmla="*/ 1106905 h 2261937"/>
              <a:gd name="connsiteX3" fmla="*/ 2720293 w 3422681"/>
              <a:gd name="connsiteY3" fmla="*/ 1267326 h 2261937"/>
              <a:gd name="connsiteX4" fmla="*/ 394188 w 3422681"/>
              <a:gd name="connsiteY4" fmla="*/ 1074821 h 2261937"/>
              <a:gd name="connsiteX5" fmla="*/ 9178 w 3422681"/>
              <a:gd name="connsiteY5" fmla="*/ 2261937 h 2261937"/>
              <a:gd name="connsiteX0" fmla="*/ 3410104 w 3423314"/>
              <a:gd name="connsiteY0" fmla="*/ 0 h 2261937"/>
              <a:gd name="connsiteX1" fmla="*/ 3410104 w 3423314"/>
              <a:gd name="connsiteY1" fmla="*/ 721895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410104 w 3423314"/>
              <a:gd name="connsiteY0" fmla="*/ 0 h 2261937"/>
              <a:gd name="connsiteX1" fmla="*/ 3410104 w 3423314"/>
              <a:gd name="connsiteY1" fmla="*/ 579020 h 2261937"/>
              <a:gd name="connsiteX2" fmla="*/ 3288284 w 3423314"/>
              <a:gd name="connsiteY2" fmla="*/ 1183105 h 2261937"/>
              <a:gd name="connsiteX3" fmla="*/ 2720293 w 3423314"/>
              <a:gd name="connsiteY3" fmla="*/ 1267326 h 2261937"/>
              <a:gd name="connsiteX4" fmla="*/ 394188 w 3423314"/>
              <a:gd name="connsiteY4" fmla="*/ 1074821 h 2261937"/>
              <a:gd name="connsiteX5" fmla="*/ 9178 w 3423314"/>
              <a:gd name="connsiteY5" fmla="*/ 2261937 h 2261937"/>
              <a:gd name="connsiteX0" fmla="*/ 3381529 w 3414511"/>
              <a:gd name="connsiteY0" fmla="*/ 0 h 2280987"/>
              <a:gd name="connsiteX1" fmla="*/ 3410104 w 3414511"/>
              <a:gd name="connsiteY1" fmla="*/ 598070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392873"/>
              <a:gd name="connsiteY0" fmla="*/ 0 h 2280987"/>
              <a:gd name="connsiteX1" fmla="*/ 3381529 w 3392873"/>
              <a:gd name="connsiteY1" fmla="*/ 598070 h 2280987"/>
              <a:gd name="connsiteX2" fmla="*/ 3288284 w 3392873"/>
              <a:gd name="connsiteY2" fmla="*/ 1202155 h 2280987"/>
              <a:gd name="connsiteX3" fmla="*/ 2720293 w 3392873"/>
              <a:gd name="connsiteY3" fmla="*/ 1286376 h 2280987"/>
              <a:gd name="connsiteX4" fmla="*/ 394188 w 3392873"/>
              <a:gd name="connsiteY4" fmla="*/ 1093871 h 2280987"/>
              <a:gd name="connsiteX5" fmla="*/ 9178 w 3392873"/>
              <a:gd name="connsiteY5" fmla="*/ 2280987 h 2280987"/>
              <a:gd name="connsiteX0" fmla="*/ 3381529 w 3414511"/>
              <a:gd name="connsiteY0" fmla="*/ 0 h 2280987"/>
              <a:gd name="connsiteX1" fmla="*/ 3410104 w 3414511"/>
              <a:gd name="connsiteY1" fmla="*/ 607595 h 2280987"/>
              <a:gd name="connsiteX2" fmla="*/ 3288284 w 3414511"/>
              <a:gd name="connsiteY2" fmla="*/ 1202155 h 2280987"/>
              <a:gd name="connsiteX3" fmla="*/ 2720293 w 3414511"/>
              <a:gd name="connsiteY3" fmla="*/ 1286376 h 2280987"/>
              <a:gd name="connsiteX4" fmla="*/ 394188 w 3414511"/>
              <a:gd name="connsiteY4" fmla="*/ 1093871 h 2280987"/>
              <a:gd name="connsiteX5" fmla="*/ 9178 w 3414511"/>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7666"/>
              <a:gd name="connsiteY0" fmla="*/ 0 h 2280987"/>
              <a:gd name="connsiteX1" fmla="*/ 3410104 w 3417666"/>
              <a:gd name="connsiteY1" fmla="*/ 607595 h 2280987"/>
              <a:gd name="connsiteX2" fmla="*/ 3240659 w 3417666"/>
              <a:gd name="connsiteY2" fmla="*/ 1240255 h 2280987"/>
              <a:gd name="connsiteX3" fmla="*/ 2720293 w 3417666"/>
              <a:gd name="connsiteY3" fmla="*/ 1286376 h 2280987"/>
              <a:gd name="connsiteX4" fmla="*/ 394188 w 3417666"/>
              <a:gd name="connsiteY4" fmla="*/ 1093871 h 2280987"/>
              <a:gd name="connsiteX5" fmla="*/ 9178 w 3417666"/>
              <a:gd name="connsiteY5" fmla="*/ 2280987 h 2280987"/>
              <a:gd name="connsiteX0" fmla="*/ 3381529 w 3413322"/>
              <a:gd name="connsiteY0" fmla="*/ 0 h 2280987"/>
              <a:gd name="connsiteX1" fmla="*/ 3410104 w 3413322"/>
              <a:gd name="connsiteY1" fmla="*/ 607595 h 2280987"/>
              <a:gd name="connsiteX2" fmla="*/ 3307334 w 3413322"/>
              <a:gd name="connsiteY2" fmla="*/ 1221205 h 2280987"/>
              <a:gd name="connsiteX3" fmla="*/ 2720293 w 3413322"/>
              <a:gd name="connsiteY3" fmla="*/ 1286376 h 2280987"/>
              <a:gd name="connsiteX4" fmla="*/ 394188 w 3413322"/>
              <a:gd name="connsiteY4" fmla="*/ 1093871 h 2280987"/>
              <a:gd name="connsiteX5" fmla="*/ 9178 w 3413322"/>
              <a:gd name="connsiteY5" fmla="*/ 2280987 h 2280987"/>
              <a:gd name="connsiteX0" fmla="*/ 3379363 w 3437785"/>
              <a:gd name="connsiteY0" fmla="*/ 0 h 2280987"/>
              <a:gd name="connsiteX1" fmla="*/ 3407938 w 3437785"/>
              <a:gd name="connsiteY1" fmla="*/ 607595 h 2280987"/>
              <a:gd name="connsiteX2" fmla="*/ 3305168 w 3437785"/>
              <a:gd name="connsiteY2" fmla="*/ 1221205 h 2280987"/>
              <a:gd name="connsiteX3" fmla="*/ 2041852 w 3437785"/>
              <a:gd name="connsiteY3" fmla="*/ 981576 h 2280987"/>
              <a:gd name="connsiteX4" fmla="*/ 392022 w 3437785"/>
              <a:gd name="connsiteY4" fmla="*/ 1093871 h 2280987"/>
              <a:gd name="connsiteX5" fmla="*/ 7012 w 3437785"/>
              <a:gd name="connsiteY5" fmla="*/ 2280987 h 2280987"/>
              <a:gd name="connsiteX0" fmla="*/ 3379363 w 3435246"/>
              <a:gd name="connsiteY0" fmla="*/ 0 h 2280987"/>
              <a:gd name="connsiteX1" fmla="*/ 3407938 w 3435246"/>
              <a:gd name="connsiteY1" fmla="*/ 607595 h 2280987"/>
              <a:gd name="connsiteX2" fmla="*/ 2962268 w 3435246"/>
              <a:gd name="connsiteY2" fmla="*/ 840205 h 2280987"/>
              <a:gd name="connsiteX3" fmla="*/ 2041852 w 3435246"/>
              <a:gd name="connsiteY3" fmla="*/ 981576 h 2280987"/>
              <a:gd name="connsiteX4" fmla="*/ 392022 w 3435246"/>
              <a:gd name="connsiteY4" fmla="*/ 1093871 h 2280987"/>
              <a:gd name="connsiteX5" fmla="*/ 7012 w 3435246"/>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093871 h 2280987"/>
              <a:gd name="connsiteX5" fmla="*/ 7012 w 3389095"/>
              <a:gd name="connsiteY5" fmla="*/ 2280987 h 2280987"/>
              <a:gd name="connsiteX0" fmla="*/ 3379363 w 3389095"/>
              <a:gd name="connsiteY0" fmla="*/ 0 h 2280987"/>
              <a:gd name="connsiteX1" fmla="*/ 3331738 w 3389095"/>
              <a:gd name="connsiteY1" fmla="*/ 607595 h 2280987"/>
              <a:gd name="connsiteX2" fmla="*/ 2962268 w 3389095"/>
              <a:gd name="connsiteY2" fmla="*/ 840205 h 2280987"/>
              <a:gd name="connsiteX3" fmla="*/ 2041852 w 3389095"/>
              <a:gd name="connsiteY3" fmla="*/ 981576 h 2280987"/>
              <a:gd name="connsiteX4" fmla="*/ 392022 w 3389095"/>
              <a:gd name="connsiteY4" fmla="*/ 1236746 h 2280987"/>
              <a:gd name="connsiteX5" fmla="*/ 7012 w 3389095"/>
              <a:gd name="connsiteY5" fmla="*/ 2280987 h 2280987"/>
              <a:gd name="connsiteX0" fmla="*/ 3378929 w 3388661"/>
              <a:gd name="connsiteY0" fmla="*/ 0 h 2280987"/>
              <a:gd name="connsiteX1" fmla="*/ 3331304 w 3388661"/>
              <a:gd name="connsiteY1" fmla="*/ 607595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8661"/>
              <a:gd name="connsiteY0" fmla="*/ 0 h 2280987"/>
              <a:gd name="connsiteX1" fmla="*/ 3331304 w 3388661"/>
              <a:gd name="connsiteY1" fmla="*/ 483770 h 2280987"/>
              <a:gd name="connsiteX2" fmla="*/ 2961834 w 3388661"/>
              <a:gd name="connsiteY2" fmla="*/ 840205 h 2280987"/>
              <a:gd name="connsiteX3" fmla="*/ 1984268 w 3388661"/>
              <a:gd name="connsiteY3" fmla="*/ 972051 h 2280987"/>
              <a:gd name="connsiteX4" fmla="*/ 391588 w 3388661"/>
              <a:gd name="connsiteY4" fmla="*/ 1236746 h 2280987"/>
              <a:gd name="connsiteX5" fmla="*/ 6578 w 3388661"/>
              <a:gd name="connsiteY5" fmla="*/ 2280987 h 2280987"/>
              <a:gd name="connsiteX0" fmla="*/ 3378929 w 3384799"/>
              <a:gd name="connsiteY0" fmla="*/ 0 h 2280987"/>
              <a:gd name="connsiteX1" fmla="*/ 3331304 w 3384799"/>
              <a:gd name="connsiteY1" fmla="*/ 483770 h 2280987"/>
              <a:gd name="connsiteX2" fmla="*/ 2961834 w 3384799"/>
              <a:gd name="connsiteY2" fmla="*/ 840205 h 2280987"/>
              <a:gd name="connsiteX3" fmla="*/ 1984268 w 3384799"/>
              <a:gd name="connsiteY3" fmla="*/ 972051 h 2280987"/>
              <a:gd name="connsiteX4" fmla="*/ 391588 w 3384799"/>
              <a:gd name="connsiteY4" fmla="*/ 1236746 h 2280987"/>
              <a:gd name="connsiteX5" fmla="*/ 6578 w 3384799"/>
              <a:gd name="connsiteY5" fmla="*/ 2280987 h 2280987"/>
              <a:gd name="connsiteX0" fmla="*/ 3381148 w 3387018"/>
              <a:gd name="connsiteY0" fmla="*/ 0 h 2280987"/>
              <a:gd name="connsiteX1" fmla="*/ 3333523 w 3387018"/>
              <a:gd name="connsiteY1" fmla="*/ 483770 h 2280987"/>
              <a:gd name="connsiteX2" fmla="*/ 2964053 w 3387018"/>
              <a:gd name="connsiteY2" fmla="*/ 840205 h 2280987"/>
              <a:gd name="connsiteX3" fmla="*/ 1986487 w 3387018"/>
              <a:gd name="connsiteY3" fmla="*/ 972051 h 2280987"/>
              <a:gd name="connsiteX4" fmla="*/ 355707 w 3387018"/>
              <a:gd name="connsiteY4" fmla="*/ 1455821 h 2280987"/>
              <a:gd name="connsiteX5" fmla="*/ 8797 w 3387018"/>
              <a:gd name="connsiteY5" fmla="*/ 2280987 h 2280987"/>
              <a:gd name="connsiteX0" fmla="*/ 3375798 w 3381668"/>
              <a:gd name="connsiteY0" fmla="*/ 0 h 2280987"/>
              <a:gd name="connsiteX1" fmla="*/ 3328173 w 3381668"/>
              <a:gd name="connsiteY1" fmla="*/ 483770 h 2280987"/>
              <a:gd name="connsiteX2" fmla="*/ 2958703 w 3381668"/>
              <a:gd name="connsiteY2" fmla="*/ 840205 h 2280987"/>
              <a:gd name="connsiteX3" fmla="*/ 1981137 w 3381668"/>
              <a:gd name="connsiteY3" fmla="*/ 972051 h 2280987"/>
              <a:gd name="connsiteX4" fmla="*/ 512282 w 3381668"/>
              <a:gd name="connsiteY4" fmla="*/ 1503446 h 2280987"/>
              <a:gd name="connsiteX5" fmla="*/ 3447 w 3381668"/>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508835 w 3378221"/>
              <a:gd name="connsiteY4" fmla="*/ 15034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977690 w 3378221"/>
              <a:gd name="connsiteY3" fmla="*/ 972051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80260 w 3378221"/>
              <a:gd name="connsiteY4" fmla="*/ 148439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432635 w 3378221"/>
              <a:gd name="connsiteY4" fmla="*/ 1455821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78221"/>
              <a:gd name="connsiteY0" fmla="*/ 0 h 2280987"/>
              <a:gd name="connsiteX1" fmla="*/ 3324726 w 3378221"/>
              <a:gd name="connsiteY1" fmla="*/ 483770 h 2280987"/>
              <a:gd name="connsiteX2" fmla="*/ 2955256 w 3378221"/>
              <a:gd name="connsiteY2" fmla="*/ 840205 h 2280987"/>
              <a:gd name="connsiteX3" fmla="*/ 1663365 w 3378221"/>
              <a:gd name="connsiteY3" fmla="*/ 1076826 h 2280987"/>
              <a:gd name="connsiteX4" fmla="*/ 385010 w 3378221"/>
              <a:gd name="connsiteY4" fmla="*/ 1427246 h 2280987"/>
              <a:gd name="connsiteX5" fmla="*/ 0 w 3378221"/>
              <a:gd name="connsiteY5" fmla="*/ 2280987 h 2280987"/>
              <a:gd name="connsiteX0" fmla="*/ 3372351 w 3382083"/>
              <a:gd name="connsiteY0" fmla="*/ 0 h 2280987"/>
              <a:gd name="connsiteX1" fmla="*/ 3324726 w 3382083"/>
              <a:gd name="connsiteY1" fmla="*/ 483770 h 2280987"/>
              <a:gd name="connsiteX2" fmla="*/ 2955256 w 3382083"/>
              <a:gd name="connsiteY2" fmla="*/ 792580 h 2280987"/>
              <a:gd name="connsiteX3" fmla="*/ 1663365 w 3382083"/>
              <a:gd name="connsiteY3" fmla="*/ 1076826 h 2280987"/>
              <a:gd name="connsiteX4" fmla="*/ 385010 w 3382083"/>
              <a:gd name="connsiteY4" fmla="*/ 1427246 h 2280987"/>
              <a:gd name="connsiteX5" fmla="*/ 0 w 3382083"/>
              <a:gd name="connsiteY5" fmla="*/ 2280987 h 2280987"/>
              <a:gd name="connsiteX0" fmla="*/ 3372351 w 3382083"/>
              <a:gd name="connsiteY0" fmla="*/ 0 h 2376237"/>
              <a:gd name="connsiteX1" fmla="*/ 3324726 w 3382083"/>
              <a:gd name="connsiteY1" fmla="*/ 579020 h 2376237"/>
              <a:gd name="connsiteX2" fmla="*/ 2955256 w 3382083"/>
              <a:gd name="connsiteY2" fmla="*/ 887830 h 2376237"/>
              <a:gd name="connsiteX3" fmla="*/ 1663365 w 3382083"/>
              <a:gd name="connsiteY3" fmla="*/ 1172076 h 2376237"/>
              <a:gd name="connsiteX4" fmla="*/ 385010 w 3382083"/>
              <a:gd name="connsiteY4" fmla="*/ 1522496 h 2376237"/>
              <a:gd name="connsiteX5" fmla="*/ 0 w 3382083"/>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76994"/>
              <a:gd name="connsiteY0" fmla="*/ 0 h 2376237"/>
              <a:gd name="connsiteX1" fmla="*/ 3324726 w 3376994"/>
              <a:gd name="connsiteY1" fmla="*/ 579020 h 2376237"/>
              <a:gd name="connsiteX2" fmla="*/ 2955256 w 3376994"/>
              <a:gd name="connsiteY2" fmla="*/ 887830 h 2376237"/>
              <a:gd name="connsiteX3" fmla="*/ 1663365 w 3376994"/>
              <a:gd name="connsiteY3" fmla="*/ 1172076 h 2376237"/>
              <a:gd name="connsiteX4" fmla="*/ 385010 w 3376994"/>
              <a:gd name="connsiteY4" fmla="*/ 1522496 h 2376237"/>
              <a:gd name="connsiteX5" fmla="*/ 0 w 3376994"/>
              <a:gd name="connsiteY5" fmla="*/ 2376237 h 2376237"/>
              <a:gd name="connsiteX0" fmla="*/ 3372351 w 3383346"/>
              <a:gd name="connsiteY0" fmla="*/ 0 h 2376237"/>
              <a:gd name="connsiteX1" fmla="*/ 3324726 w 3383346"/>
              <a:gd name="connsiteY1" fmla="*/ 579020 h 2376237"/>
              <a:gd name="connsiteX2" fmla="*/ 2926681 w 3383346"/>
              <a:gd name="connsiteY2" fmla="*/ 849730 h 2376237"/>
              <a:gd name="connsiteX3" fmla="*/ 1663365 w 3383346"/>
              <a:gd name="connsiteY3" fmla="*/ 1172076 h 2376237"/>
              <a:gd name="connsiteX4" fmla="*/ 385010 w 3383346"/>
              <a:gd name="connsiteY4" fmla="*/ 1522496 h 2376237"/>
              <a:gd name="connsiteX5" fmla="*/ 0 w 3383346"/>
              <a:gd name="connsiteY5" fmla="*/ 2376237 h 2376237"/>
              <a:gd name="connsiteX0" fmla="*/ 3373659 w 3384654"/>
              <a:gd name="connsiteY0" fmla="*/ 0 h 2376237"/>
              <a:gd name="connsiteX1" fmla="*/ 3326034 w 3384654"/>
              <a:gd name="connsiteY1" fmla="*/ 579020 h 2376237"/>
              <a:gd name="connsiteX2" fmla="*/ 2927989 w 3384654"/>
              <a:gd name="connsiteY2" fmla="*/ 849730 h 2376237"/>
              <a:gd name="connsiteX3" fmla="*/ 1664673 w 3384654"/>
              <a:gd name="connsiteY3" fmla="*/ 1172076 h 2376237"/>
              <a:gd name="connsiteX4" fmla="*/ 386318 w 3384654"/>
              <a:gd name="connsiteY4" fmla="*/ 1522496 h 2376237"/>
              <a:gd name="connsiteX5" fmla="*/ 1308 w 3384654"/>
              <a:gd name="connsiteY5" fmla="*/ 2376237 h 2376237"/>
              <a:gd name="connsiteX0" fmla="*/ 3384625 w 3392893"/>
              <a:gd name="connsiteY0" fmla="*/ 0 h 2488156"/>
              <a:gd name="connsiteX1" fmla="*/ 3326034 w 3392893"/>
              <a:gd name="connsiteY1" fmla="*/ 690939 h 2488156"/>
              <a:gd name="connsiteX2" fmla="*/ 2927989 w 3392893"/>
              <a:gd name="connsiteY2" fmla="*/ 961649 h 2488156"/>
              <a:gd name="connsiteX3" fmla="*/ 1664673 w 3392893"/>
              <a:gd name="connsiteY3" fmla="*/ 1283995 h 2488156"/>
              <a:gd name="connsiteX4" fmla="*/ 386318 w 3392893"/>
              <a:gd name="connsiteY4" fmla="*/ 1634415 h 2488156"/>
              <a:gd name="connsiteX5" fmla="*/ 1308 w 3392893"/>
              <a:gd name="connsiteY5" fmla="*/ 2488156 h 2488156"/>
              <a:gd name="connsiteX0" fmla="*/ 3384625 w 3392892"/>
              <a:gd name="connsiteY0" fmla="*/ 0 h 2634911"/>
              <a:gd name="connsiteX1" fmla="*/ 3326034 w 3392892"/>
              <a:gd name="connsiteY1" fmla="*/ 690939 h 2634911"/>
              <a:gd name="connsiteX2" fmla="*/ 2927989 w 3392892"/>
              <a:gd name="connsiteY2" fmla="*/ 961649 h 2634911"/>
              <a:gd name="connsiteX3" fmla="*/ 1664673 w 3392892"/>
              <a:gd name="connsiteY3" fmla="*/ 1283995 h 2634911"/>
              <a:gd name="connsiteX4" fmla="*/ 386318 w 3392892"/>
              <a:gd name="connsiteY4" fmla="*/ 1634415 h 2634911"/>
              <a:gd name="connsiteX5" fmla="*/ 1308 w 3392892"/>
              <a:gd name="connsiteY5" fmla="*/ 2634911 h 2634911"/>
              <a:gd name="connsiteX0" fmla="*/ 3389744 w 3398011"/>
              <a:gd name="connsiteY0" fmla="*/ 0 h 2634911"/>
              <a:gd name="connsiteX1" fmla="*/ 3331153 w 3398011"/>
              <a:gd name="connsiteY1" fmla="*/ 690939 h 2634911"/>
              <a:gd name="connsiteX2" fmla="*/ 2933108 w 3398011"/>
              <a:gd name="connsiteY2" fmla="*/ 961649 h 2634911"/>
              <a:gd name="connsiteX3" fmla="*/ 1669792 w 3398011"/>
              <a:gd name="connsiteY3" fmla="*/ 1283995 h 2634911"/>
              <a:gd name="connsiteX4" fmla="*/ 391437 w 3398011"/>
              <a:gd name="connsiteY4" fmla="*/ 1634415 h 2634911"/>
              <a:gd name="connsiteX5" fmla="*/ 6427 w 3398011"/>
              <a:gd name="connsiteY5" fmla="*/ 2634911 h 2634911"/>
              <a:gd name="connsiteX0" fmla="*/ 3415077 w 3423344"/>
              <a:gd name="connsiteY0" fmla="*/ 0 h 2612334"/>
              <a:gd name="connsiteX1" fmla="*/ 3356486 w 3423344"/>
              <a:gd name="connsiteY1" fmla="*/ 690939 h 2612334"/>
              <a:gd name="connsiteX2" fmla="*/ 2958441 w 3423344"/>
              <a:gd name="connsiteY2" fmla="*/ 961649 h 2612334"/>
              <a:gd name="connsiteX3" fmla="*/ 1695125 w 3423344"/>
              <a:gd name="connsiteY3" fmla="*/ 1283995 h 2612334"/>
              <a:gd name="connsiteX4" fmla="*/ 416770 w 3423344"/>
              <a:gd name="connsiteY4" fmla="*/ 1634415 h 2612334"/>
              <a:gd name="connsiteX5" fmla="*/ 5766 w 3423344"/>
              <a:gd name="connsiteY5" fmla="*/ 2612334 h 2612334"/>
              <a:gd name="connsiteX0" fmla="*/ 3377137 w 3385404"/>
              <a:gd name="connsiteY0" fmla="*/ 0 h 2612334"/>
              <a:gd name="connsiteX1" fmla="*/ 3318546 w 3385404"/>
              <a:gd name="connsiteY1" fmla="*/ 690939 h 2612334"/>
              <a:gd name="connsiteX2" fmla="*/ 2920501 w 3385404"/>
              <a:gd name="connsiteY2" fmla="*/ 961649 h 2612334"/>
              <a:gd name="connsiteX3" fmla="*/ 1657185 w 3385404"/>
              <a:gd name="connsiteY3" fmla="*/ 1283995 h 2612334"/>
              <a:gd name="connsiteX4" fmla="*/ 378830 w 3385404"/>
              <a:gd name="connsiteY4" fmla="*/ 1634415 h 2612334"/>
              <a:gd name="connsiteX5" fmla="*/ 6816 w 3385404"/>
              <a:gd name="connsiteY5" fmla="*/ 2612334 h 2612334"/>
              <a:gd name="connsiteX0" fmla="*/ 3440530 w 3448797"/>
              <a:gd name="connsiteY0" fmla="*/ 0 h 2612334"/>
              <a:gd name="connsiteX1" fmla="*/ 3381939 w 3448797"/>
              <a:gd name="connsiteY1" fmla="*/ 690939 h 2612334"/>
              <a:gd name="connsiteX2" fmla="*/ 2983894 w 3448797"/>
              <a:gd name="connsiteY2" fmla="*/ 961649 h 2612334"/>
              <a:gd name="connsiteX3" fmla="*/ 1720578 w 3448797"/>
              <a:gd name="connsiteY3" fmla="*/ 1283995 h 2612334"/>
              <a:gd name="connsiteX4" fmla="*/ 442223 w 3448797"/>
              <a:gd name="connsiteY4" fmla="*/ 1634415 h 2612334"/>
              <a:gd name="connsiteX5" fmla="*/ 5224 w 3448797"/>
              <a:gd name="connsiteY5" fmla="*/ 2612334 h 2612334"/>
              <a:gd name="connsiteX0" fmla="*/ 3435375 w 3443642"/>
              <a:gd name="connsiteY0" fmla="*/ 0 h 2612334"/>
              <a:gd name="connsiteX1" fmla="*/ 3376784 w 3443642"/>
              <a:gd name="connsiteY1" fmla="*/ 690939 h 2612334"/>
              <a:gd name="connsiteX2" fmla="*/ 2978739 w 3443642"/>
              <a:gd name="connsiteY2" fmla="*/ 961649 h 2612334"/>
              <a:gd name="connsiteX3" fmla="*/ 1715423 w 3443642"/>
              <a:gd name="connsiteY3" fmla="*/ 1283995 h 2612334"/>
              <a:gd name="connsiteX4" fmla="*/ 437068 w 3443642"/>
              <a:gd name="connsiteY4" fmla="*/ 1634415 h 2612334"/>
              <a:gd name="connsiteX5" fmla="*/ 69 w 3443642"/>
              <a:gd name="connsiteY5" fmla="*/ 2612334 h 2612334"/>
              <a:gd name="connsiteX0" fmla="*/ 3396401 w 3404668"/>
              <a:gd name="connsiteY0" fmla="*/ 0 h 2634911"/>
              <a:gd name="connsiteX1" fmla="*/ 3337810 w 3404668"/>
              <a:gd name="connsiteY1" fmla="*/ 690939 h 2634911"/>
              <a:gd name="connsiteX2" fmla="*/ 2939765 w 3404668"/>
              <a:gd name="connsiteY2" fmla="*/ 961649 h 2634911"/>
              <a:gd name="connsiteX3" fmla="*/ 1676449 w 3404668"/>
              <a:gd name="connsiteY3" fmla="*/ 1283995 h 2634911"/>
              <a:gd name="connsiteX4" fmla="*/ 398094 w 3404668"/>
              <a:gd name="connsiteY4" fmla="*/ 1634415 h 2634911"/>
              <a:gd name="connsiteX5" fmla="*/ 84 w 3404668"/>
              <a:gd name="connsiteY5" fmla="*/ 2634911 h 2634911"/>
              <a:gd name="connsiteX0" fmla="*/ 3402397 w 3410664"/>
              <a:gd name="connsiteY0" fmla="*/ 0 h 2634911"/>
              <a:gd name="connsiteX1" fmla="*/ 3343806 w 3410664"/>
              <a:gd name="connsiteY1" fmla="*/ 690939 h 2634911"/>
              <a:gd name="connsiteX2" fmla="*/ 2945761 w 3410664"/>
              <a:gd name="connsiteY2" fmla="*/ 961649 h 2634911"/>
              <a:gd name="connsiteX3" fmla="*/ 1682445 w 3410664"/>
              <a:gd name="connsiteY3" fmla="*/ 1283995 h 2634911"/>
              <a:gd name="connsiteX4" fmla="*/ 404090 w 3410664"/>
              <a:gd name="connsiteY4" fmla="*/ 1634415 h 2634911"/>
              <a:gd name="connsiteX5" fmla="*/ 6080 w 3410664"/>
              <a:gd name="connsiteY5" fmla="*/ 2634911 h 2634911"/>
              <a:gd name="connsiteX0" fmla="*/ 3402397 w 3410664"/>
              <a:gd name="connsiteY0" fmla="*/ 0 h 2707339"/>
              <a:gd name="connsiteX1" fmla="*/ 3343806 w 3410664"/>
              <a:gd name="connsiteY1" fmla="*/ 690939 h 2707339"/>
              <a:gd name="connsiteX2" fmla="*/ 2945761 w 3410664"/>
              <a:gd name="connsiteY2" fmla="*/ 961649 h 2707339"/>
              <a:gd name="connsiteX3" fmla="*/ 1682445 w 3410664"/>
              <a:gd name="connsiteY3" fmla="*/ 1283995 h 2707339"/>
              <a:gd name="connsiteX4" fmla="*/ 404090 w 3410664"/>
              <a:gd name="connsiteY4" fmla="*/ 1634415 h 2707339"/>
              <a:gd name="connsiteX5" fmla="*/ 6080 w 3410664"/>
              <a:gd name="connsiteY5" fmla="*/ 2707339 h 2707339"/>
              <a:gd name="connsiteX0" fmla="*/ 3402397 w 3410664"/>
              <a:gd name="connsiteY0" fmla="*/ 0 h 2707339"/>
              <a:gd name="connsiteX1" fmla="*/ 3343806 w 3410664"/>
              <a:gd name="connsiteY1" fmla="*/ 690939 h 2707339"/>
              <a:gd name="connsiteX2" fmla="*/ 2945761 w 3410664"/>
              <a:gd name="connsiteY2" fmla="*/ 961649 h 2707339"/>
              <a:gd name="connsiteX3" fmla="*/ 1682445 w 3410664"/>
              <a:gd name="connsiteY3" fmla="*/ 1283995 h 2707339"/>
              <a:gd name="connsiteX4" fmla="*/ 404090 w 3410664"/>
              <a:gd name="connsiteY4" fmla="*/ 1634415 h 2707339"/>
              <a:gd name="connsiteX5" fmla="*/ 6080 w 3410664"/>
              <a:gd name="connsiteY5" fmla="*/ 2707339 h 2707339"/>
              <a:gd name="connsiteX0" fmla="*/ 3402397 w 3410664"/>
              <a:gd name="connsiteY0" fmla="*/ 0 h 2784457"/>
              <a:gd name="connsiteX1" fmla="*/ 3343806 w 3410664"/>
              <a:gd name="connsiteY1" fmla="*/ 768057 h 2784457"/>
              <a:gd name="connsiteX2" fmla="*/ 2945761 w 3410664"/>
              <a:gd name="connsiteY2" fmla="*/ 1038767 h 2784457"/>
              <a:gd name="connsiteX3" fmla="*/ 1682445 w 3410664"/>
              <a:gd name="connsiteY3" fmla="*/ 1361113 h 2784457"/>
              <a:gd name="connsiteX4" fmla="*/ 404090 w 3410664"/>
              <a:gd name="connsiteY4" fmla="*/ 1711533 h 2784457"/>
              <a:gd name="connsiteX5" fmla="*/ 6080 w 3410664"/>
              <a:gd name="connsiteY5" fmla="*/ 2784457 h 2784457"/>
              <a:gd name="connsiteX0" fmla="*/ 3402397 w 3410664"/>
              <a:gd name="connsiteY0" fmla="*/ 0 h 2818168"/>
              <a:gd name="connsiteX1" fmla="*/ 3343806 w 3410664"/>
              <a:gd name="connsiteY1" fmla="*/ 801768 h 2818168"/>
              <a:gd name="connsiteX2" fmla="*/ 2945761 w 3410664"/>
              <a:gd name="connsiteY2" fmla="*/ 1072478 h 2818168"/>
              <a:gd name="connsiteX3" fmla="*/ 1682445 w 3410664"/>
              <a:gd name="connsiteY3" fmla="*/ 1394824 h 2818168"/>
              <a:gd name="connsiteX4" fmla="*/ 404090 w 3410664"/>
              <a:gd name="connsiteY4" fmla="*/ 1745244 h 2818168"/>
              <a:gd name="connsiteX5" fmla="*/ 6080 w 3410664"/>
              <a:gd name="connsiteY5" fmla="*/ 2818168 h 28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10664" h="2818168">
                <a:moveTo>
                  <a:pt x="3402397" y="0"/>
                </a:moveTo>
                <a:cubicBezTo>
                  <a:pt x="3417102" y="279400"/>
                  <a:pt x="3419912" y="623022"/>
                  <a:pt x="3343806" y="801768"/>
                </a:cubicBezTo>
                <a:cubicBezTo>
                  <a:pt x="3267700" y="980514"/>
                  <a:pt x="3127404" y="1002210"/>
                  <a:pt x="2945761" y="1072478"/>
                </a:cubicBezTo>
                <a:cubicBezTo>
                  <a:pt x="2764118" y="1142746"/>
                  <a:pt x="2106057" y="1282696"/>
                  <a:pt x="1682445" y="1394824"/>
                </a:cubicBezTo>
                <a:cubicBezTo>
                  <a:pt x="1258833" y="1506952"/>
                  <a:pt x="652743" y="1620750"/>
                  <a:pt x="404090" y="1745244"/>
                </a:cubicBezTo>
                <a:cubicBezTo>
                  <a:pt x="155437" y="1869738"/>
                  <a:pt x="-37108" y="1981825"/>
                  <a:pt x="6080" y="2818168"/>
                </a:cubicBezTo>
              </a:path>
            </a:pathLst>
          </a:custGeom>
          <a:noFill/>
          <a:ln w="114300">
            <a:solidFill>
              <a:schemeClr val="accent1">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ZoneTexte 86"/>
          <p:cNvSpPr txBox="1"/>
          <p:nvPr/>
        </p:nvSpPr>
        <p:spPr>
          <a:xfrm>
            <a:off x="102563" y="3747957"/>
            <a:ext cx="3481938" cy="2862322"/>
          </a:xfrm>
          <a:prstGeom prst="rect">
            <a:avLst/>
          </a:prstGeom>
          <a:noFill/>
        </p:spPr>
        <p:txBody>
          <a:bodyPr wrap="square" lIns="36000" rIns="36000" rtlCol="0">
            <a:spAutoFit/>
          </a:bodyPr>
          <a:lstStyle/>
          <a:p>
            <a:r>
              <a:rPr lang="fr-FR" dirty="0" smtClean="0"/>
              <a:t>Ce type de distributeur convient à des situations ou il faut arrêter la course du vérin et que la masse entrainée est importante (inertie en cas d’arrêt d’ordre prioritaire, urgence…).</a:t>
            </a:r>
          </a:p>
          <a:p>
            <a:r>
              <a:rPr lang="fr-FR" dirty="0" smtClean="0"/>
              <a:t>L’efficacité de blocage est plus grande avec un vérin hydraulique.</a:t>
            </a:r>
          </a:p>
        </p:txBody>
      </p:sp>
      <p:grpSp>
        <p:nvGrpSpPr>
          <p:cNvPr id="24" name="Groupe 23"/>
          <p:cNvGrpSpPr/>
          <p:nvPr/>
        </p:nvGrpSpPr>
        <p:grpSpPr>
          <a:xfrm>
            <a:off x="4636352" y="653233"/>
            <a:ext cx="1582484" cy="1356189"/>
            <a:chOff x="4636352" y="653233"/>
            <a:chExt cx="1582484" cy="1356189"/>
          </a:xfrm>
        </p:grpSpPr>
        <p:sp>
          <p:nvSpPr>
            <p:cNvPr id="22" name="Forme libre 21"/>
            <p:cNvSpPr/>
            <p:nvPr/>
          </p:nvSpPr>
          <p:spPr>
            <a:xfrm>
              <a:off x="4696178" y="980728"/>
              <a:ext cx="1174044" cy="1028694"/>
            </a:xfrm>
            <a:custGeom>
              <a:avLst/>
              <a:gdLst>
                <a:gd name="connsiteX0" fmla="*/ 1174044 w 1174044"/>
                <a:gd name="connsiteY0" fmla="*/ 0 h 1286933"/>
                <a:gd name="connsiteX1" fmla="*/ 0 w 1174044"/>
                <a:gd name="connsiteY1" fmla="*/ 0 h 1286933"/>
                <a:gd name="connsiteX2" fmla="*/ 22578 w 1174044"/>
                <a:gd name="connsiteY2" fmla="*/ 1286933 h 1286933"/>
                <a:gd name="connsiteX3" fmla="*/ 169333 w 1174044"/>
                <a:gd name="connsiteY3" fmla="*/ 1286933 h 1286933"/>
              </a:gdLst>
              <a:ahLst/>
              <a:cxnLst>
                <a:cxn ang="0">
                  <a:pos x="connsiteX0" y="connsiteY0"/>
                </a:cxn>
                <a:cxn ang="0">
                  <a:pos x="connsiteX1" y="connsiteY1"/>
                </a:cxn>
                <a:cxn ang="0">
                  <a:pos x="connsiteX2" y="connsiteY2"/>
                </a:cxn>
                <a:cxn ang="0">
                  <a:pos x="connsiteX3" y="connsiteY3"/>
                </a:cxn>
              </a:cxnLst>
              <a:rect l="l" t="t" r="r" b="b"/>
              <a:pathLst>
                <a:path w="1174044" h="1286933">
                  <a:moveTo>
                    <a:pt x="1174044" y="0"/>
                  </a:moveTo>
                  <a:lnTo>
                    <a:pt x="0" y="0"/>
                  </a:lnTo>
                  <a:lnTo>
                    <a:pt x="22578" y="1286933"/>
                  </a:lnTo>
                  <a:lnTo>
                    <a:pt x="169333" y="1286933"/>
                  </a:lnTo>
                </a:path>
              </a:pathLst>
            </a:custGeom>
            <a:noFill/>
            <a:ln w="38100">
              <a:solidFill>
                <a:srgbClr val="FF0000"/>
              </a:solidFill>
              <a:headEnd type="none" w="med" len="med"/>
              <a:tailEnd type="arrow"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p:cNvSpPr txBox="1"/>
            <p:nvPr/>
          </p:nvSpPr>
          <p:spPr>
            <a:xfrm>
              <a:off x="4636352" y="653233"/>
              <a:ext cx="1582484" cy="646331"/>
            </a:xfrm>
            <a:prstGeom prst="rect">
              <a:avLst/>
            </a:prstGeom>
            <a:noFill/>
          </p:spPr>
          <p:txBody>
            <a:bodyPr wrap="none" rtlCol="0">
              <a:spAutoFit/>
            </a:bodyPr>
            <a:lstStyle/>
            <a:p>
              <a:r>
                <a:rPr lang="fr-FR" dirty="0" smtClean="0">
                  <a:solidFill>
                    <a:srgbClr val="FF0000"/>
                  </a:solidFill>
                </a:rPr>
                <a:t>Commande </a:t>
              </a:r>
              <a:br>
                <a:rPr lang="fr-FR" dirty="0" smtClean="0">
                  <a:solidFill>
                    <a:srgbClr val="FF0000"/>
                  </a:solidFill>
                </a:rPr>
              </a:br>
              <a:r>
                <a:rPr lang="fr-FR" dirty="0" smtClean="0">
                  <a:solidFill>
                    <a:srgbClr val="FF0000"/>
                  </a:solidFill>
                </a:rPr>
                <a:t>distributeur</a:t>
              </a:r>
              <a:endParaRPr lang="fr-FR" dirty="0">
                <a:solidFill>
                  <a:srgbClr val="FF0000"/>
                </a:solidFill>
              </a:endParaRPr>
            </a:p>
          </p:txBody>
        </p:sp>
      </p:grpSp>
      <p:sp>
        <p:nvSpPr>
          <p:cNvPr id="102" name="ZoneTexte 101"/>
          <p:cNvSpPr txBox="1"/>
          <p:nvPr/>
        </p:nvSpPr>
        <p:spPr>
          <a:xfrm>
            <a:off x="5220845" y="172007"/>
            <a:ext cx="1298753" cy="369332"/>
          </a:xfrm>
          <a:prstGeom prst="rect">
            <a:avLst/>
          </a:prstGeom>
          <a:noFill/>
        </p:spPr>
        <p:txBody>
          <a:bodyPr wrap="none" rtlCol="0">
            <a:spAutoFit/>
          </a:bodyPr>
          <a:lstStyle/>
          <a:p>
            <a:r>
              <a:rPr lang="fr-FR" b="1" dirty="0" smtClean="0"/>
              <a:t>Pression</a:t>
            </a:r>
            <a:endParaRPr lang="fr-FR" b="1" dirty="0"/>
          </a:p>
        </p:txBody>
      </p:sp>
      <p:grpSp>
        <p:nvGrpSpPr>
          <p:cNvPr id="25" name="Groupe 24"/>
          <p:cNvGrpSpPr/>
          <p:nvPr/>
        </p:nvGrpSpPr>
        <p:grpSpPr>
          <a:xfrm>
            <a:off x="7582676" y="653233"/>
            <a:ext cx="1582484" cy="1356189"/>
            <a:chOff x="7582676" y="653233"/>
            <a:chExt cx="1582484" cy="1356189"/>
          </a:xfrm>
        </p:grpSpPr>
        <p:sp>
          <p:nvSpPr>
            <p:cNvPr id="107" name="Forme libre 106"/>
            <p:cNvSpPr/>
            <p:nvPr/>
          </p:nvSpPr>
          <p:spPr>
            <a:xfrm flipH="1">
              <a:off x="7888672" y="980728"/>
              <a:ext cx="1174044" cy="1028694"/>
            </a:xfrm>
            <a:custGeom>
              <a:avLst/>
              <a:gdLst>
                <a:gd name="connsiteX0" fmla="*/ 1174044 w 1174044"/>
                <a:gd name="connsiteY0" fmla="*/ 0 h 1286933"/>
                <a:gd name="connsiteX1" fmla="*/ 0 w 1174044"/>
                <a:gd name="connsiteY1" fmla="*/ 0 h 1286933"/>
                <a:gd name="connsiteX2" fmla="*/ 22578 w 1174044"/>
                <a:gd name="connsiteY2" fmla="*/ 1286933 h 1286933"/>
                <a:gd name="connsiteX3" fmla="*/ 169333 w 1174044"/>
                <a:gd name="connsiteY3" fmla="*/ 1286933 h 1286933"/>
              </a:gdLst>
              <a:ahLst/>
              <a:cxnLst>
                <a:cxn ang="0">
                  <a:pos x="connsiteX0" y="connsiteY0"/>
                </a:cxn>
                <a:cxn ang="0">
                  <a:pos x="connsiteX1" y="connsiteY1"/>
                </a:cxn>
                <a:cxn ang="0">
                  <a:pos x="connsiteX2" y="connsiteY2"/>
                </a:cxn>
                <a:cxn ang="0">
                  <a:pos x="connsiteX3" y="connsiteY3"/>
                </a:cxn>
              </a:cxnLst>
              <a:rect l="l" t="t" r="r" b="b"/>
              <a:pathLst>
                <a:path w="1174044" h="1286933">
                  <a:moveTo>
                    <a:pt x="1174044" y="0"/>
                  </a:moveTo>
                  <a:lnTo>
                    <a:pt x="0" y="0"/>
                  </a:lnTo>
                  <a:lnTo>
                    <a:pt x="22578" y="1286933"/>
                  </a:lnTo>
                  <a:lnTo>
                    <a:pt x="169333" y="1286933"/>
                  </a:lnTo>
                </a:path>
              </a:pathLst>
            </a:custGeom>
            <a:noFill/>
            <a:ln w="38100">
              <a:solidFill>
                <a:srgbClr val="FF0000"/>
              </a:solidFill>
              <a:headEnd type="none" w="med" len="med"/>
              <a:tailEnd type="arrow"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ZoneTexte 107"/>
            <p:cNvSpPr txBox="1"/>
            <p:nvPr/>
          </p:nvSpPr>
          <p:spPr>
            <a:xfrm>
              <a:off x="7582676" y="653233"/>
              <a:ext cx="1582484" cy="646331"/>
            </a:xfrm>
            <a:prstGeom prst="rect">
              <a:avLst/>
            </a:prstGeom>
            <a:noFill/>
          </p:spPr>
          <p:txBody>
            <a:bodyPr wrap="none" rtlCol="0">
              <a:spAutoFit/>
            </a:bodyPr>
            <a:lstStyle/>
            <a:p>
              <a:r>
                <a:rPr lang="fr-FR" dirty="0" smtClean="0">
                  <a:solidFill>
                    <a:srgbClr val="FF0000"/>
                  </a:solidFill>
                </a:rPr>
                <a:t>Commande </a:t>
              </a:r>
              <a:br>
                <a:rPr lang="fr-FR" dirty="0" smtClean="0">
                  <a:solidFill>
                    <a:srgbClr val="FF0000"/>
                  </a:solidFill>
                </a:rPr>
              </a:br>
              <a:r>
                <a:rPr lang="fr-FR" dirty="0" smtClean="0">
                  <a:solidFill>
                    <a:srgbClr val="FF0000"/>
                  </a:solidFill>
                </a:rPr>
                <a:t>distributeur</a:t>
              </a:r>
              <a:endParaRPr lang="fr-FR" dirty="0">
                <a:solidFill>
                  <a:srgbClr val="FF0000"/>
                </a:solidFill>
              </a:endParaRPr>
            </a:p>
          </p:txBody>
        </p:sp>
      </p:grpSp>
      <p:sp>
        <p:nvSpPr>
          <p:cNvPr id="109" name="ZoneTexte 108"/>
          <p:cNvSpPr txBox="1"/>
          <p:nvPr/>
        </p:nvSpPr>
        <p:spPr>
          <a:xfrm>
            <a:off x="7266076" y="172007"/>
            <a:ext cx="1943161" cy="369332"/>
          </a:xfrm>
          <a:prstGeom prst="rect">
            <a:avLst/>
          </a:prstGeom>
          <a:noFill/>
        </p:spPr>
        <p:txBody>
          <a:bodyPr wrap="none" rtlCol="0">
            <a:spAutoFit/>
          </a:bodyPr>
          <a:lstStyle/>
          <a:p>
            <a:r>
              <a:rPr lang="fr-FR" b="1" dirty="0" smtClean="0">
                <a:solidFill>
                  <a:srgbClr val="92D050"/>
                </a:solidFill>
              </a:rPr>
              <a:t>Echappement</a:t>
            </a:r>
            <a:endParaRPr lang="fr-FR" b="1" dirty="0">
              <a:solidFill>
                <a:srgbClr val="92D050"/>
              </a:solidFill>
            </a:endParaRPr>
          </a:p>
        </p:txBody>
      </p:sp>
      <p:grpSp>
        <p:nvGrpSpPr>
          <p:cNvPr id="3" name="Group 2"/>
          <p:cNvGrpSpPr>
            <a:grpSpLocks/>
          </p:cNvGrpSpPr>
          <p:nvPr/>
        </p:nvGrpSpPr>
        <p:grpSpPr bwMode="auto">
          <a:xfrm>
            <a:off x="7463230" y="3577448"/>
            <a:ext cx="1477311" cy="558398"/>
            <a:chOff x="3533" y="3069"/>
            <a:chExt cx="2016" cy="691"/>
          </a:xfrm>
          <a:effectLst>
            <a:glow rad="152400">
              <a:schemeClr val="tx1">
                <a:lumMod val="95000"/>
                <a:alpha val="58000"/>
              </a:schemeClr>
            </a:glow>
          </a:effectLst>
        </p:grpSpPr>
        <p:sp>
          <p:nvSpPr>
            <p:cNvPr id="4" name="Rectangle 3"/>
            <p:cNvSpPr>
              <a:spLocks noChangeArrowheads="1"/>
            </p:cNvSpPr>
            <p:nvPr/>
          </p:nvSpPr>
          <p:spPr bwMode="auto">
            <a:xfrm>
              <a:off x="3533" y="3069"/>
              <a:ext cx="2016" cy="688"/>
            </a:xfrm>
            <a:prstGeom prst="rect">
              <a:avLst/>
            </a:prstGeom>
            <a:solidFill>
              <a:srgbClr val="FFFFFF"/>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 name="Line 4"/>
            <p:cNvSpPr>
              <a:spLocks noChangeShapeType="1"/>
            </p:cNvSpPr>
            <p:nvPr/>
          </p:nvSpPr>
          <p:spPr bwMode="auto">
            <a:xfrm>
              <a:off x="4185" y="3069"/>
              <a:ext cx="0" cy="6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Line 5"/>
            <p:cNvSpPr>
              <a:spLocks noChangeShapeType="1"/>
            </p:cNvSpPr>
            <p:nvPr/>
          </p:nvSpPr>
          <p:spPr bwMode="auto">
            <a:xfrm flipV="1">
              <a:off x="5040" y="3069"/>
              <a:ext cx="0" cy="688"/>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Line 6"/>
            <p:cNvSpPr>
              <a:spLocks noChangeShapeType="1"/>
            </p:cNvSpPr>
            <p:nvPr/>
          </p:nvSpPr>
          <p:spPr bwMode="auto">
            <a:xfrm>
              <a:off x="5408" y="3069"/>
              <a:ext cx="0" cy="688"/>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8" name="Group 7"/>
            <p:cNvGrpSpPr>
              <a:grpSpLocks/>
            </p:cNvGrpSpPr>
            <p:nvPr/>
          </p:nvGrpSpPr>
          <p:grpSpPr bwMode="auto">
            <a:xfrm>
              <a:off x="3577" y="3069"/>
              <a:ext cx="479" cy="688"/>
              <a:chOff x="3798" y="1329"/>
              <a:chExt cx="479" cy="688"/>
            </a:xfrm>
          </p:grpSpPr>
          <p:sp>
            <p:nvSpPr>
              <p:cNvPr id="28" name="Line 8"/>
              <p:cNvSpPr>
                <a:spLocks noChangeShapeType="1"/>
              </p:cNvSpPr>
              <p:nvPr/>
            </p:nvSpPr>
            <p:spPr bwMode="auto">
              <a:xfrm>
                <a:off x="3813" y="1329"/>
                <a:ext cx="464" cy="672"/>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Line 9"/>
              <p:cNvSpPr>
                <a:spLocks noChangeShapeType="1"/>
              </p:cNvSpPr>
              <p:nvPr/>
            </p:nvSpPr>
            <p:spPr bwMode="auto">
              <a:xfrm flipV="1">
                <a:off x="3798" y="1329"/>
                <a:ext cx="416" cy="688"/>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9" name="Line 10"/>
            <p:cNvSpPr>
              <a:spLocks noChangeShapeType="1"/>
            </p:cNvSpPr>
            <p:nvPr/>
          </p:nvSpPr>
          <p:spPr bwMode="auto">
            <a:xfrm>
              <a:off x="4842" y="3069"/>
              <a:ext cx="0" cy="6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Line 11"/>
            <p:cNvSpPr>
              <a:spLocks noChangeShapeType="1"/>
            </p:cNvSpPr>
            <p:nvPr/>
          </p:nvSpPr>
          <p:spPr bwMode="auto">
            <a:xfrm>
              <a:off x="4640" y="3088"/>
              <a:ext cx="0" cy="192"/>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 name="Line 12"/>
            <p:cNvSpPr>
              <a:spLocks noChangeShapeType="1"/>
            </p:cNvSpPr>
            <p:nvPr/>
          </p:nvSpPr>
          <p:spPr bwMode="auto">
            <a:xfrm>
              <a:off x="4368" y="3072"/>
              <a:ext cx="0" cy="20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 name="Line 13"/>
            <p:cNvSpPr>
              <a:spLocks noChangeShapeType="1"/>
            </p:cNvSpPr>
            <p:nvPr/>
          </p:nvSpPr>
          <p:spPr bwMode="auto">
            <a:xfrm flipV="1">
              <a:off x="4640" y="3520"/>
              <a:ext cx="0" cy="24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 name="Line 14"/>
            <p:cNvSpPr>
              <a:spLocks noChangeShapeType="1"/>
            </p:cNvSpPr>
            <p:nvPr/>
          </p:nvSpPr>
          <p:spPr bwMode="auto">
            <a:xfrm flipV="1">
              <a:off x="4352" y="3536"/>
              <a:ext cx="0" cy="224"/>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 name="Line 15"/>
            <p:cNvSpPr>
              <a:spLocks noChangeShapeType="1"/>
            </p:cNvSpPr>
            <p:nvPr/>
          </p:nvSpPr>
          <p:spPr bwMode="auto">
            <a:xfrm>
              <a:off x="4272" y="3536"/>
              <a:ext cx="160"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Line 16"/>
            <p:cNvSpPr>
              <a:spLocks noChangeShapeType="1"/>
            </p:cNvSpPr>
            <p:nvPr/>
          </p:nvSpPr>
          <p:spPr bwMode="auto">
            <a:xfrm>
              <a:off x="4560" y="3520"/>
              <a:ext cx="144"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 name="Line 17"/>
            <p:cNvSpPr>
              <a:spLocks noChangeShapeType="1"/>
            </p:cNvSpPr>
            <p:nvPr/>
          </p:nvSpPr>
          <p:spPr bwMode="auto">
            <a:xfrm>
              <a:off x="4288" y="3280"/>
              <a:ext cx="176"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Line 18"/>
            <p:cNvSpPr>
              <a:spLocks noChangeShapeType="1"/>
            </p:cNvSpPr>
            <p:nvPr/>
          </p:nvSpPr>
          <p:spPr bwMode="auto">
            <a:xfrm>
              <a:off x="4544" y="3280"/>
              <a:ext cx="208"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33" name="Rectangle 132"/>
          <p:cNvSpPr/>
          <p:nvPr/>
        </p:nvSpPr>
        <p:spPr>
          <a:xfrm>
            <a:off x="6624587" y="1403723"/>
            <a:ext cx="162035" cy="26405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4" name="Rectangle 133"/>
          <p:cNvSpPr/>
          <p:nvPr/>
        </p:nvSpPr>
        <p:spPr>
          <a:xfrm>
            <a:off x="6621075" y="2370355"/>
            <a:ext cx="162035" cy="26405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Rectangle 134"/>
          <p:cNvSpPr/>
          <p:nvPr/>
        </p:nvSpPr>
        <p:spPr>
          <a:xfrm>
            <a:off x="7062547" y="2363986"/>
            <a:ext cx="162035" cy="26405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94"/>
          <p:cNvSpPr/>
          <p:nvPr/>
        </p:nvSpPr>
        <p:spPr>
          <a:xfrm>
            <a:off x="3779912" y="-27384"/>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p:cNvSpPr/>
          <p:nvPr/>
        </p:nvSpPr>
        <p:spPr>
          <a:xfrm>
            <a:off x="3744416" y="0"/>
            <a:ext cx="5364088" cy="400506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1"/>
    </p:custDataLst>
    <p:extLst>
      <p:ext uri="{BB962C8B-B14F-4D97-AF65-F5344CB8AC3E}">
        <p14:creationId xmlns:p14="http://schemas.microsoft.com/office/powerpoint/2010/main" val="389808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iterate type="wd">
                                    <p:tmAbs val="0"/>
                                  </p:iterate>
                                  <p:childTnLst>
                                    <p:set>
                                      <p:cBhvr>
                                        <p:cTn id="6" dur="1" fill="hold">
                                          <p:stCondLst>
                                            <p:cond delay="0"/>
                                          </p:stCondLst>
                                        </p:cTn>
                                        <p:tgtEl>
                                          <p:spTgt spid="79"/>
                                        </p:tgtEl>
                                        <p:attrNameLst>
                                          <p:attrName>style.visibility</p:attrName>
                                        </p:attrNameLst>
                                      </p:cBhvr>
                                      <p:to>
                                        <p:strVal val="hidden"/>
                                      </p:to>
                                    </p:set>
                                  </p:childTnLst>
                                </p:cTn>
                              </p:par>
                              <p:par>
                                <p:cTn id="7" presetID="1" presetClass="exit" presetSubtype="0" fill="hold" grpId="4" nodeType="withEffect">
                                  <p:stCondLst>
                                    <p:cond delay="0"/>
                                  </p:stCondLst>
                                  <p:childTnLst>
                                    <p:set>
                                      <p:cBhvr>
                                        <p:cTn id="8" dur="1" fill="hold">
                                          <p:stCondLst>
                                            <p:cond delay="0"/>
                                          </p:stCondLst>
                                        </p:cTn>
                                        <p:tgtEl>
                                          <p:spTgt spid="133"/>
                                        </p:tgtEl>
                                        <p:attrNameLst>
                                          <p:attrName>style.visibility</p:attrName>
                                        </p:attrNameLst>
                                      </p:cBhvr>
                                      <p:to>
                                        <p:strVal val="hidden"/>
                                      </p:to>
                                    </p:set>
                                  </p:childTnLst>
                                </p:cTn>
                              </p:par>
                              <p:par>
                                <p:cTn id="9" presetID="1" presetClass="exit" presetSubtype="0" fill="hold" grpId="4" nodeType="withEffect">
                                  <p:stCondLst>
                                    <p:cond delay="0"/>
                                  </p:stCondLst>
                                  <p:childTnLst>
                                    <p:set>
                                      <p:cBhvr>
                                        <p:cTn id="10" dur="1" fill="hold">
                                          <p:stCondLst>
                                            <p:cond delay="0"/>
                                          </p:stCondLst>
                                        </p:cTn>
                                        <p:tgtEl>
                                          <p:spTgt spid="134"/>
                                        </p:tgtEl>
                                        <p:attrNameLst>
                                          <p:attrName>style.visibility</p:attrName>
                                        </p:attrNameLst>
                                      </p:cBhvr>
                                      <p:to>
                                        <p:strVal val="hidden"/>
                                      </p:to>
                                    </p:set>
                                  </p:childTnLst>
                                </p:cTn>
                              </p:par>
                              <p:par>
                                <p:cTn id="11" presetID="1" presetClass="exit" presetSubtype="0" fill="hold" grpId="4" nodeType="withEffect">
                                  <p:stCondLst>
                                    <p:cond delay="0"/>
                                  </p:stCondLst>
                                  <p:childTnLst>
                                    <p:set>
                                      <p:cBhvr>
                                        <p:cTn id="12" dur="1" fill="hold">
                                          <p:stCondLst>
                                            <p:cond delay="0"/>
                                          </p:stCondLst>
                                        </p:cTn>
                                        <p:tgtEl>
                                          <p:spTgt spid="135"/>
                                        </p:tgtEl>
                                        <p:attrNameLst>
                                          <p:attrName>style.visibility</p:attrName>
                                        </p:attrNameLst>
                                      </p:cBhvr>
                                      <p:to>
                                        <p:strVal val="hidden"/>
                                      </p:to>
                                    </p:set>
                                  </p:childTnLst>
                                </p:cTn>
                              </p:par>
                              <p:par>
                                <p:cTn id="13" presetID="1" presetClass="exit" presetSubtype="0" fill="hold" grpId="0" nodeType="withEffect">
                                  <p:stCondLst>
                                    <p:cond delay="0"/>
                                  </p:stCondLst>
                                  <p:iterate type="wd">
                                    <p:tmAbs val="0"/>
                                  </p:iterate>
                                  <p:childTnLst>
                                    <p:set>
                                      <p:cBhvr>
                                        <p:cTn id="14" dur="1" fill="hold">
                                          <p:stCondLst>
                                            <p:cond delay="0"/>
                                          </p:stCondLst>
                                        </p:cTn>
                                        <p:tgtEl>
                                          <p:spTgt spid="38"/>
                                        </p:tgtEl>
                                        <p:attrNameLst>
                                          <p:attrName>style.visibility</p:attrName>
                                        </p:attrNameLst>
                                      </p:cBhvr>
                                      <p:to>
                                        <p:strVal val="hidden"/>
                                      </p:to>
                                    </p:set>
                                  </p:childTnLst>
                                </p:cTn>
                              </p:par>
                              <p:par>
                                <p:cTn id="15" presetID="1" presetClass="exit" presetSubtype="0" fill="hold" grpId="0" nodeType="withEffect">
                                  <p:stCondLst>
                                    <p:cond delay="0"/>
                                  </p:stCondLst>
                                  <p:iterate type="wd">
                                    <p:tmAbs val="0"/>
                                  </p:iterate>
                                  <p:childTnLst>
                                    <p:set>
                                      <p:cBhvr>
                                        <p:cTn id="16" dur="1" fill="hold">
                                          <p:stCondLst>
                                            <p:cond delay="0"/>
                                          </p:stCondLst>
                                        </p:cTn>
                                        <p:tgtEl>
                                          <p:spTgt spid="87"/>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10"/>
                                        </p:tgtEl>
                                        <p:attrNameLst>
                                          <p:attrName>style.visibility</p:attrName>
                                        </p:attrNameLst>
                                      </p:cBhvr>
                                      <p:to>
                                        <p:strVal val="hidden"/>
                                      </p:to>
                                    </p:set>
                                  </p:childTnLst>
                                </p:cTn>
                              </p:par>
                              <p:par>
                                <p:cTn id="19" presetID="1" presetClass="exit" presetSubtype="0" fill="hold" grpId="4" nodeType="withEffect">
                                  <p:stCondLst>
                                    <p:cond delay="0"/>
                                  </p:stCondLst>
                                  <p:childTnLst>
                                    <p:set>
                                      <p:cBhvr>
                                        <p:cTn id="20" dur="1" fill="hold">
                                          <p:stCondLst>
                                            <p:cond delay="0"/>
                                          </p:stCondLst>
                                        </p:cTn>
                                        <p:tgtEl>
                                          <p:spTgt spid="130"/>
                                        </p:tgtEl>
                                        <p:attrNameLst>
                                          <p:attrName>style.visibility</p:attrName>
                                        </p:attrNameLst>
                                      </p:cBhvr>
                                      <p:to>
                                        <p:strVal val="hidden"/>
                                      </p:to>
                                    </p:set>
                                  </p:childTnLst>
                                </p:cTn>
                              </p:par>
                              <p:par>
                                <p:cTn id="21" presetID="1" presetClass="exit" presetSubtype="0" fill="hold" grpId="4" nodeType="withEffect">
                                  <p:stCondLst>
                                    <p:cond delay="0"/>
                                  </p:stCondLst>
                                  <p:childTnLst>
                                    <p:set>
                                      <p:cBhvr>
                                        <p:cTn id="22" dur="1" fill="hold">
                                          <p:stCondLst>
                                            <p:cond delay="0"/>
                                          </p:stCondLst>
                                        </p:cTn>
                                        <p:tgtEl>
                                          <p:spTgt spid="92"/>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13"/>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4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60"/>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102"/>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125"/>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3"/>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9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03"/>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99"/>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77"/>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98"/>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101"/>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00"/>
                                        </p:tgtEl>
                                        <p:attrNameLst>
                                          <p:attrName>style.visibility</p:attrName>
                                        </p:attrNameLst>
                                      </p:cBhvr>
                                      <p:to>
                                        <p:strVal val="hidden"/>
                                      </p:to>
                                    </p:set>
                                  </p:childTnLst>
                                </p:cTn>
                              </p:par>
                              <p:par>
                                <p:cTn id="51" presetID="1" presetClass="exit" presetSubtype="0" fill="hold" grpId="9" nodeType="withEffect">
                                  <p:stCondLst>
                                    <p:cond delay="0"/>
                                  </p:stCondLst>
                                  <p:childTnLst>
                                    <p:set>
                                      <p:cBhvr>
                                        <p:cTn id="52" dur="1" fill="hold">
                                          <p:stCondLst>
                                            <p:cond delay="0"/>
                                          </p:stCondLst>
                                        </p:cTn>
                                        <p:tgtEl>
                                          <p:spTgt spid="109"/>
                                        </p:tgtEl>
                                        <p:attrNameLst>
                                          <p:attrName>style.visibility</p:attrName>
                                        </p:attrNameLst>
                                      </p:cBhvr>
                                      <p:to>
                                        <p:strVal val="hidden"/>
                                      </p:to>
                                    </p:set>
                                  </p:childTnLst>
                                </p:cTn>
                              </p:par>
                              <p:par>
                                <p:cTn id="53" presetID="1" presetClass="exit" presetSubtype="0" fill="hold" grpId="9" nodeType="withEffect">
                                  <p:stCondLst>
                                    <p:cond delay="0"/>
                                  </p:stCondLst>
                                  <p:childTnLst>
                                    <p:set>
                                      <p:cBhvr>
                                        <p:cTn id="54" dur="1" fill="hold">
                                          <p:stCondLst>
                                            <p:cond delay="0"/>
                                          </p:stCondLst>
                                        </p:cTn>
                                        <p:tgtEl>
                                          <p:spTgt spid="136"/>
                                        </p:tgtEl>
                                        <p:attrNameLst>
                                          <p:attrName>style.visibility</p:attrName>
                                        </p:attrNameLst>
                                      </p:cBhvr>
                                      <p:to>
                                        <p:strVal val="hidden"/>
                                      </p:to>
                                    </p:set>
                                  </p:childTnLst>
                                </p:cTn>
                              </p:par>
                              <p:par>
                                <p:cTn id="55" presetID="1" presetClass="exit" presetSubtype="0" fill="hold" grpId="6" nodeType="withEffect">
                                  <p:stCondLst>
                                    <p:cond delay="0"/>
                                  </p:stCondLst>
                                  <p:childTnLst>
                                    <p:set>
                                      <p:cBhvr>
                                        <p:cTn id="56" dur="1" fill="hold">
                                          <p:stCondLst>
                                            <p:cond delay="0"/>
                                          </p:stCondLst>
                                        </p:cTn>
                                        <p:tgtEl>
                                          <p:spTgt spid="97"/>
                                        </p:tgtEl>
                                        <p:attrNameLst>
                                          <p:attrName>style.visibility</p:attrName>
                                        </p:attrNameLst>
                                      </p:cBhvr>
                                      <p:to>
                                        <p:strVal val="hidden"/>
                                      </p:to>
                                    </p:set>
                                  </p:childTnLst>
                                </p:cTn>
                              </p:par>
                              <p:par>
                                <p:cTn id="57" presetID="1" presetClass="exit" presetSubtype="0" fill="hold" grpId="6" nodeType="withEffect">
                                  <p:stCondLst>
                                    <p:cond delay="0"/>
                                  </p:stCondLst>
                                  <p:childTnLst>
                                    <p:set>
                                      <p:cBhvr>
                                        <p:cTn id="58" dur="1" fill="hold">
                                          <p:stCondLst>
                                            <p:cond delay="0"/>
                                          </p:stCondLst>
                                        </p:cTn>
                                        <p:tgtEl>
                                          <p:spTgt spid="131"/>
                                        </p:tgtEl>
                                        <p:attrNameLst>
                                          <p:attrName>style.visibility</p:attrName>
                                        </p:attrNameLst>
                                      </p:cBhvr>
                                      <p:to>
                                        <p:strVal val="hidden"/>
                                      </p:to>
                                    </p:set>
                                  </p:childTnLst>
                                </p:cTn>
                              </p:par>
                              <p:par>
                                <p:cTn id="59" presetID="1" presetClass="exit" presetSubtype="0" fill="hold" grpId="6" nodeType="withEffect">
                                  <p:stCondLst>
                                    <p:cond delay="0"/>
                                  </p:stCondLst>
                                  <p:childTnLst>
                                    <p:set>
                                      <p:cBhvr>
                                        <p:cTn id="60" dur="1" fill="hold">
                                          <p:stCondLst>
                                            <p:cond delay="0"/>
                                          </p:stCondLst>
                                        </p:cTn>
                                        <p:tgtEl>
                                          <p:spTgt spid="126"/>
                                        </p:tgtEl>
                                        <p:attrNameLst>
                                          <p:attrName>style.visibility</p:attrName>
                                        </p:attrNameLst>
                                      </p:cBhvr>
                                      <p:to>
                                        <p:strVal val="hidden"/>
                                      </p:to>
                                    </p:set>
                                  </p:childTnLst>
                                </p:cTn>
                              </p:par>
                            </p:childTnLst>
                          </p:cTn>
                        </p:par>
                        <p:par>
                          <p:cTn id="61" fill="hold">
                            <p:stCondLst>
                              <p:cond delay="0"/>
                            </p:stCondLst>
                            <p:childTnLst>
                              <p:par>
                                <p:cTn id="62" presetID="10" presetClass="entr" presetSubtype="0" fill="hold" grpId="1" nodeType="afterEffect">
                                  <p:stCondLst>
                                    <p:cond delay="0"/>
                                  </p:stCondLst>
                                  <p:iterate type="wd">
                                    <p:tmPct val="10000"/>
                                  </p:iterate>
                                  <p:childTnLst>
                                    <p:set>
                                      <p:cBhvr>
                                        <p:cTn id="63" dur="1" fill="hold">
                                          <p:stCondLst>
                                            <p:cond delay="0"/>
                                          </p:stCondLst>
                                        </p:cTn>
                                        <p:tgtEl>
                                          <p:spTgt spid="38"/>
                                        </p:tgtEl>
                                        <p:attrNameLst>
                                          <p:attrName>style.visibility</p:attrName>
                                        </p:attrNameLst>
                                      </p:cBhvr>
                                      <p:to>
                                        <p:strVal val="visible"/>
                                      </p:to>
                                    </p:set>
                                    <p:animEffect transition="in" filter="fade">
                                      <p:cBhvr>
                                        <p:cTn id="64" dur="500"/>
                                        <p:tgtEl>
                                          <p:spTgt spid="38"/>
                                        </p:tgtEl>
                                      </p:cBhvr>
                                    </p:animEffect>
                                  </p:childTnLst>
                                </p:cTn>
                              </p:par>
                            </p:childTnLst>
                          </p:cTn>
                        </p:par>
                        <p:par>
                          <p:cTn id="65" fill="hold">
                            <p:stCondLst>
                              <p:cond delay="3150"/>
                            </p:stCondLst>
                            <p:childTnLst>
                              <p:par>
                                <p:cTn id="66" presetID="10" presetClass="entr" presetSubtype="0" fill="hold" grpId="1" nodeType="afterEffect">
                                  <p:stCondLst>
                                    <p:cond delay="2000"/>
                                  </p:stCondLst>
                                  <p:iterate type="wd">
                                    <p:tmPct val="10000"/>
                                  </p:iterate>
                                  <p:childTnLst>
                                    <p:set>
                                      <p:cBhvr>
                                        <p:cTn id="67" dur="1" fill="hold">
                                          <p:stCondLst>
                                            <p:cond delay="0"/>
                                          </p:stCondLst>
                                        </p:cTn>
                                        <p:tgtEl>
                                          <p:spTgt spid="87"/>
                                        </p:tgtEl>
                                        <p:attrNameLst>
                                          <p:attrName>style.visibility</p:attrName>
                                        </p:attrNameLst>
                                      </p:cBhvr>
                                      <p:to>
                                        <p:strVal val="visible"/>
                                      </p:to>
                                    </p:set>
                                    <p:animEffect transition="in" filter="fade">
                                      <p:cBhvr>
                                        <p:cTn id="68" dur="500"/>
                                        <p:tgtEl>
                                          <p:spTgt spid="87"/>
                                        </p:tgtEl>
                                      </p:cBhvr>
                                    </p:animEffect>
                                  </p:childTnLst>
                                </p:cTn>
                              </p:par>
                            </p:childTnLst>
                          </p:cTn>
                        </p:par>
                        <p:par>
                          <p:cTn id="69" fill="hold">
                            <p:stCondLst>
                              <p:cond delay="7800"/>
                            </p:stCondLst>
                            <p:childTnLst>
                              <p:par>
                                <p:cTn id="70" presetID="10" presetClass="entr" presetSubtype="0" fill="hold" nodeType="afterEffect">
                                  <p:stCondLst>
                                    <p:cond delay="0"/>
                                  </p:stCondLst>
                                  <p:childTnLst>
                                    <p:set>
                                      <p:cBhvr>
                                        <p:cTn id="71" dur="1" fill="hold">
                                          <p:stCondLst>
                                            <p:cond delay="0"/>
                                          </p:stCondLst>
                                        </p:cTn>
                                        <p:tgtEl>
                                          <p:spTgt spid="143"/>
                                        </p:tgtEl>
                                        <p:attrNameLst>
                                          <p:attrName>style.visibility</p:attrName>
                                        </p:attrNameLst>
                                      </p:cBhvr>
                                      <p:to>
                                        <p:strVal val="visible"/>
                                      </p:to>
                                    </p:set>
                                    <p:animEffect transition="in" filter="fade">
                                      <p:cBhvr>
                                        <p:cTn id="72" dur="500"/>
                                        <p:tgtEl>
                                          <p:spTgt spid="143"/>
                                        </p:tgtEl>
                                      </p:cBhvr>
                                    </p:animEffect>
                                  </p:childTnLst>
                                </p:cTn>
                              </p:par>
                            </p:childTnLst>
                          </p:cTn>
                        </p:par>
                        <p:par>
                          <p:cTn id="73" fill="hold">
                            <p:stCondLst>
                              <p:cond delay="8300"/>
                            </p:stCondLst>
                            <p:childTnLst>
                              <p:par>
                                <p:cTn id="74" presetID="10" presetClass="entr" presetSubtype="0" fill="hold" nodeType="afterEffect">
                                  <p:stCondLst>
                                    <p:cond delay="0"/>
                                  </p:stCondLst>
                                  <p:childTnLst>
                                    <p:set>
                                      <p:cBhvr>
                                        <p:cTn id="75" dur="1" fill="hold">
                                          <p:stCondLst>
                                            <p:cond delay="0"/>
                                          </p:stCondLst>
                                        </p:cTn>
                                        <p:tgtEl>
                                          <p:spTgt spid="110"/>
                                        </p:tgtEl>
                                        <p:attrNameLst>
                                          <p:attrName>style.visibility</p:attrName>
                                        </p:attrNameLst>
                                      </p:cBhvr>
                                      <p:to>
                                        <p:strVal val="visible"/>
                                      </p:to>
                                    </p:set>
                                    <p:animEffect transition="in" filter="fade">
                                      <p:cBhvr>
                                        <p:cTn id="76" dur="750"/>
                                        <p:tgtEl>
                                          <p:spTgt spid="110"/>
                                        </p:tgtEl>
                                      </p:cBhvr>
                                    </p:animEffect>
                                  </p:childTnLst>
                                </p:cTn>
                              </p:par>
                            </p:childTnLst>
                          </p:cTn>
                        </p:par>
                        <p:par>
                          <p:cTn id="77" fill="hold">
                            <p:stCondLst>
                              <p:cond delay="9050"/>
                            </p:stCondLst>
                            <p:childTnLst>
                              <p:par>
                                <p:cTn id="78" presetID="10" presetClass="entr" presetSubtype="0" fill="hold" grpId="1" nodeType="afterEffect">
                                  <p:stCondLst>
                                    <p:cond delay="0"/>
                                  </p:stCondLst>
                                  <p:childTnLst>
                                    <p:set>
                                      <p:cBhvr>
                                        <p:cTn id="79" dur="1" fill="hold">
                                          <p:stCondLst>
                                            <p:cond delay="0"/>
                                          </p:stCondLst>
                                        </p:cTn>
                                        <p:tgtEl>
                                          <p:spTgt spid="93"/>
                                        </p:tgtEl>
                                        <p:attrNameLst>
                                          <p:attrName>style.visibility</p:attrName>
                                        </p:attrNameLst>
                                      </p:cBhvr>
                                      <p:to>
                                        <p:strVal val="visible"/>
                                      </p:to>
                                    </p:set>
                                    <p:animEffect transition="in" filter="fade">
                                      <p:cBhvr>
                                        <p:cTn id="80" dur="500"/>
                                        <p:tgtEl>
                                          <p:spTgt spid="93"/>
                                        </p:tgtEl>
                                      </p:cBhvr>
                                    </p:animEffect>
                                  </p:childTnLst>
                                </p:cTn>
                              </p:par>
                            </p:childTnLst>
                          </p:cTn>
                        </p:par>
                        <p:par>
                          <p:cTn id="81" fill="hold">
                            <p:stCondLst>
                              <p:cond delay="9550"/>
                            </p:stCondLst>
                            <p:childTnLst>
                              <p:par>
                                <p:cTn id="82" presetID="10" presetClass="entr" presetSubtype="0" fill="hold" nodeType="afterEffect">
                                  <p:stCondLst>
                                    <p:cond delay="0"/>
                                  </p:stCondLst>
                                  <p:childTnLst>
                                    <p:set>
                                      <p:cBhvr>
                                        <p:cTn id="83" dur="1" fill="hold">
                                          <p:stCondLst>
                                            <p:cond delay="0"/>
                                          </p:stCondLst>
                                        </p:cTn>
                                        <p:tgtEl>
                                          <p:spTgt spid="3"/>
                                        </p:tgtEl>
                                        <p:attrNameLst>
                                          <p:attrName>style.visibility</p:attrName>
                                        </p:attrNameLst>
                                      </p:cBhvr>
                                      <p:to>
                                        <p:strVal val="visible"/>
                                      </p:to>
                                    </p:set>
                                    <p:animEffect transition="in" filter="fade">
                                      <p:cBhvr>
                                        <p:cTn id="84" dur="500"/>
                                        <p:tgtEl>
                                          <p:spTgt spid="3"/>
                                        </p:tgtEl>
                                      </p:cBhvr>
                                    </p:animEffect>
                                  </p:childTnLst>
                                </p:cTn>
                              </p:par>
                            </p:childTnLst>
                          </p:cTn>
                        </p:par>
                        <p:par>
                          <p:cTn id="85" fill="hold">
                            <p:stCondLst>
                              <p:cond delay="10050"/>
                            </p:stCondLst>
                            <p:childTnLst>
                              <p:par>
                                <p:cTn id="86" presetID="22" presetClass="entr" presetSubtype="1" fill="hold" grpId="1" nodeType="afterEffect">
                                  <p:stCondLst>
                                    <p:cond delay="1000"/>
                                  </p:stCondLst>
                                  <p:childTnLst>
                                    <p:set>
                                      <p:cBhvr>
                                        <p:cTn id="87" dur="1" fill="hold">
                                          <p:stCondLst>
                                            <p:cond delay="0"/>
                                          </p:stCondLst>
                                        </p:cTn>
                                        <p:tgtEl>
                                          <p:spTgt spid="40"/>
                                        </p:tgtEl>
                                        <p:attrNameLst>
                                          <p:attrName>style.visibility</p:attrName>
                                        </p:attrNameLst>
                                      </p:cBhvr>
                                      <p:to>
                                        <p:strVal val="visible"/>
                                      </p:to>
                                    </p:set>
                                    <p:animEffect transition="in" filter="wipe(up)">
                                      <p:cBhvr>
                                        <p:cTn id="88" dur="500"/>
                                        <p:tgtEl>
                                          <p:spTgt spid="40"/>
                                        </p:tgtEl>
                                      </p:cBhvr>
                                    </p:animEffect>
                                  </p:childTnLst>
                                </p:cTn>
                              </p:par>
                            </p:childTnLst>
                          </p:cTn>
                        </p:par>
                        <p:par>
                          <p:cTn id="89" fill="hold">
                            <p:stCondLst>
                              <p:cond delay="11550"/>
                            </p:stCondLst>
                            <p:childTnLst>
                              <p:par>
                                <p:cTn id="90" presetID="10" presetClass="entr" presetSubtype="0" fill="hold" nodeType="afterEffect">
                                  <p:stCondLst>
                                    <p:cond delay="250"/>
                                  </p:stCondLst>
                                  <p:childTnLst>
                                    <p:set>
                                      <p:cBhvr>
                                        <p:cTn id="91" dur="1" fill="hold">
                                          <p:stCondLst>
                                            <p:cond delay="0"/>
                                          </p:stCondLst>
                                        </p:cTn>
                                        <p:tgtEl>
                                          <p:spTgt spid="103"/>
                                        </p:tgtEl>
                                        <p:attrNameLst>
                                          <p:attrName>style.visibility</p:attrName>
                                        </p:attrNameLst>
                                      </p:cBhvr>
                                      <p:to>
                                        <p:strVal val="visible"/>
                                      </p:to>
                                    </p:set>
                                    <p:animEffect transition="in" filter="fade">
                                      <p:cBhvr>
                                        <p:cTn id="92" dur="500"/>
                                        <p:tgtEl>
                                          <p:spTgt spid="103"/>
                                        </p:tgtEl>
                                      </p:cBhvr>
                                    </p:animEffect>
                                  </p:childTnLst>
                                </p:cTn>
                              </p:par>
                            </p:childTnLst>
                          </p:cTn>
                        </p:par>
                        <p:par>
                          <p:cTn id="93" fill="hold">
                            <p:stCondLst>
                              <p:cond delay="12300"/>
                            </p:stCondLst>
                            <p:childTnLst>
                              <p:par>
                                <p:cTn id="94" presetID="10" presetClass="entr" presetSubtype="0" fill="hold" nodeType="afterEffect">
                                  <p:stCondLst>
                                    <p:cond delay="0"/>
                                  </p:stCondLst>
                                  <p:childTnLst>
                                    <p:set>
                                      <p:cBhvr>
                                        <p:cTn id="95" dur="1" fill="hold">
                                          <p:stCondLst>
                                            <p:cond delay="0"/>
                                          </p:stCondLst>
                                        </p:cTn>
                                        <p:tgtEl>
                                          <p:spTgt spid="113"/>
                                        </p:tgtEl>
                                        <p:attrNameLst>
                                          <p:attrName>style.visibility</p:attrName>
                                        </p:attrNameLst>
                                      </p:cBhvr>
                                      <p:to>
                                        <p:strVal val="visible"/>
                                      </p:to>
                                    </p:set>
                                    <p:animEffect transition="in" filter="fade">
                                      <p:cBhvr>
                                        <p:cTn id="96" dur="500"/>
                                        <p:tgtEl>
                                          <p:spTgt spid="113"/>
                                        </p:tgtEl>
                                      </p:cBhvr>
                                    </p:animEffect>
                                  </p:childTnLst>
                                </p:cTn>
                              </p:par>
                            </p:childTnLst>
                          </p:cTn>
                        </p:par>
                        <p:par>
                          <p:cTn id="97" fill="hold">
                            <p:stCondLst>
                              <p:cond delay="12800"/>
                            </p:stCondLst>
                            <p:childTnLst>
                              <p:par>
                                <p:cTn id="98" presetID="22" presetClass="entr" presetSubtype="4" fill="hold" grpId="1" nodeType="afterEffect">
                                  <p:stCondLst>
                                    <p:cond delay="0"/>
                                  </p:stCondLst>
                                  <p:childTnLst>
                                    <p:set>
                                      <p:cBhvr>
                                        <p:cTn id="99" dur="1" fill="hold">
                                          <p:stCondLst>
                                            <p:cond delay="0"/>
                                          </p:stCondLst>
                                        </p:cTn>
                                        <p:tgtEl>
                                          <p:spTgt spid="125"/>
                                        </p:tgtEl>
                                        <p:attrNameLst>
                                          <p:attrName>style.visibility</p:attrName>
                                        </p:attrNameLst>
                                      </p:cBhvr>
                                      <p:to>
                                        <p:strVal val="visible"/>
                                      </p:to>
                                    </p:set>
                                    <p:animEffect transition="in" filter="wipe(down)">
                                      <p:cBhvr>
                                        <p:cTn id="100" dur="500"/>
                                        <p:tgtEl>
                                          <p:spTgt spid="125"/>
                                        </p:tgtEl>
                                      </p:cBhvr>
                                    </p:animEffect>
                                  </p:childTnLst>
                                </p:cTn>
                              </p:par>
                            </p:childTnLst>
                          </p:cTn>
                        </p:par>
                        <p:par>
                          <p:cTn id="101" fill="hold">
                            <p:stCondLst>
                              <p:cond delay="13300"/>
                            </p:stCondLst>
                            <p:childTnLst>
                              <p:par>
                                <p:cTn id="102" presetID="10" presetClass="entr" presetSubtype="0" fill="hold" grpId="5" nodeType="afterEffect">
                                  <p:stCondLst>
                                    <p:cond delay="1500"/>
                                  </p:stCondLst>
                                  <p:childTnLst>
                                    <p:set>
                                      <p:cBhvr>
                                        <p:cTn id="103" dur="1" fill="hold">
                                          <p:stCondLst>
                                            <p:cond delay="0"/>
                                          </p:stCondLst>
                                        </p:cTn>
                                        <p:tgtEl>
                                          <p:spTgt spid="133"/>
                                        </p:tgtEl>
                                        <p:attrNameLst>
                                          <p:attrName>style.visibility</p:attrName>
                                        </p:attrNameLst>
                                      </p:cBhvr>
                                      <p:to>
                                        <p:strVal val="visible"/>
                                      </p:to>
                                    </p:set>
                                    <p:animEffect transition="in" filter="fade">
                                      <p:cBhvr>
                                        <p:cTn id="104" dur="500"/>
                                        <p:tgtEl>
                                          <p:spTgt spid="133"/>
                                        </p:tgtEl>
                                      </p:cBhvr>
                                    </p:animEffect>
                                  </p:childTnLst>
                                </p:cTn>
                              </p:par>
                            </p:childTnLst>
                          </p:cTn>
                        </p:par>
                        <p:par>
                          <p:cTn id="105" fill="hold">
                            <p:stCondLst>
                              <p:cond delay="15300"/>
                            </p:stCondLst>
                            <p:childTnLst>
                              <p:par>
                                <p:cTn id="106" presetID="10" presetClass="entr" presetSubtype="0" fill="hold" nodeType="afterEffect">
                                  <p:stCondLst>
                                    <p:cond delay="0"/>
                                  </p:stCondLst>
                                  <p:childTnLst>
                                    <p:set>
                                      <p:cBhvr>
                                        <p:cTn id="107" dur="1" fill="hold">
                                          <p:stCondLst>
                                            <p:cond delay="0"/>
                                          </p:stCondLst>
                                        </p:cTn>
                                        <p:tgtEl>
                                          <p:spTgt spid="60"/>
                                        </p:tgtEl>
                                        <p:attrNameLst>
                                          <p:attrName>style.visibility</p:attrName>
                                        </p:attrNameLst>
                                      </p:cBhvr>
                                      <p:to>
                                        <p:strVal val="visible"/>
                                      </p:to>
                                    </p:set>
                                    <p:animEffect transition="in" filter="fade">
                                      <p:cBhvr>
                                        <p:cTn id="108" dur="500"/>
                                        <p:tgtEl>
                                          <p:spTgt spid="60"/>
                                        </p:tgtEl>
                                      </p:cBhvr>
                                    </p:animEffect>
                                  </p:childTnLst>
                                </p:cTn>
                              </p:par>
                            </p:childTnLst>
                          </p:cTn>
                        </p:par>
                        <p:par>
                          <p:cTn id="109" fill="hold">
                            <p:stCondLst>
                              <p:cond delay="15800"/>
                            </p:stCondLst>
                            <p:childTnLst>
                              <p:par>
                                <p:cTn id="110" presetID="10" presetClass="entr" presetSubtype="0" fill="hold" grpId="1" nodeType="afterEffect">
                                  <p:stCondLst>
                                    <p:cond delay="0"/>
                                  </p:stCondLst>
                                  <p:childTnLst>
                                    <p:set>
                                      <p:cBhvr>
                                        <p:cTn id="111" dur="1" fill="hold">
                                          <p:stCondLst>
                                            <p:cond delay="0"/>
                                          </p:stCondLst>
                                        </p:cTn>
                                        <p:tgtEl>
                                          <p:spTgt spid="102"/>
                                        </p:tgtEl>
                                        <p:attrNameLst>
                                          <p:attrName>style.visibility</p:attrName>
                                        </p:attrNameLst>
                                      </p:cBhvr>
                                      <p:to>
                                        <p:strVal val="visible"/>
                                      </p:to>
                                    </p:set>
                                    <p:animEffect transition="in" filter="fade">
                                      <p:cBhvr>
                                        <p:cTn id="112" dur="500"/>
                                        <p:tgtEl>
                                          <p:spTgt spid="102"/>
                                        </p:tgtEl>
                                      </p:cBhvr>
                                    </p:animEffect>
                                  </p:childTnLst>
                                </p:cTn>
                              </p:par>
                            </p:childTnLst>
                          </p:cTn>
                        </p:par>
                        <p:par>
                          <p:cTn id="113" fill="hold">
                            <p:stCondLst>
                              <p:cond delay="16300"/>
                            </p:stCondLst>
                            <p:childTnLst>
                              <p:par>
                                <p:cTn id="114" presetID="10" presetClass="entr" presetSubtype="0" fill="hold" grpId="5" nodeType="afterEffect">
                                  <p:stCondLst>
                                    <p:cond delay="750"/>
                                  </p:stCondLst>
                                  <p:childTnLst>
                                    <p:set>
                                      <p:cBhvr>
                                        <p:cTn id="115" dur="1" fill="hold">
                                          <p:stCondLst>
                                            <p:cond delay="0"/>
                                          </p:stCondLst>
                                        </p:cTn>
                                        <p:tgtEl>
                                          <p:spTgt spid="92"/>
                                        </p:tgtEl>
                                        <p:attrNameLst>
                                          <p:attrName>style.visibility</p:attrName>
                                        </p:attrNameLst>
                                      </p:cBhvr>
                                      <p:to>
                                        <p:strVal val="visible"/>
                                      </p:to>
                                    </p:set>
                                    <p:animEffect transition="in" filter="fade">
                                      <p:cBhvr>
                                        <p:cTn id="116" dur="500"/>
                                        <p:tgtEl>
                                          <p:spTgt spid="92"/>
                                        </p:tgtEl>
                                      </p:cBhvr>
                                    </p:animEffect>
                                  </p:childTnLst>
                                </p:cTn>
                              </p:par>
                            </p:childTnLst>
                          </p:cTn>
                        </p:par>
                        <p:par>
                          <p:cTn id="117" fill="hold">
                            <p:stCondLst>
                              <p:cond delay="17550"/>
                            </p:stCondLst>
                            <p:childTnLst>
                              <p:par>
                                <p:cTn id="118" presetID="10" presetClass="entr" presetSubtype="0" fill="hold" grpId="5" nodeType="afterEffect">
                                  <p:stCondLst>
                                    <p:cond delay="0"/>
                                  </p:stCondLst>
                                  <p:childTnLst>
                                    <p:set>
                                      <p:cBhvr>
                                        <p:cTn id="119" dur="1" fill="hold">
                                          <p:stCondLst>
                                            <p:cond delay="0"/>
                                          </p:stCondLst>
                                        </p:cTn>
                                        <p:tgtEl>
                                          <p:spTgt spid="132"/>
                                        </p:tgtEl>
                                        <p:attrNameLst>
                                          <p:attrName>style.visibility</p:attrName>
                                        </p:attrNameLst>
                                      </p:cBhvr>
                                      <p:to>
                                        <p:strVal val="visible"/>
                                      </p:to>
                                    </p:set>
                                    <p:animEffect transition="in" filter="fade">
                                      <p:cBhvr>
                                        <p:cTn id="120" dur="500"/>
                                        <p:tgtEl>
                                          <p:spTgt spid="132"/>
                                        </p:tgtEl>
                                      </p:cBhvr>
                                    </p:animEffect>
                                  </p:childTnLst>
                                </p:cTn>
                              </p:par>
                            </p:childTnLst>
                          </p:cTn>
                        </p:par>
                        <p:par>
                          <p:cTn id="121" fill="hold">
                            <p:stCondLst>
                              <p:cond delay="18050"/>
                            </p:stCondLst>
                            <p:childTnLst>
                              <p:par>
                                <p:cTn id="122" presetID="22" presetClass="entr" presetSubtype="4" fill="hold" grpId="5" nodeType="afterEffect">
                                  <p:stCondLst>
                                    <p:cond delay="0"/>
                                  </p:stCondLst>
                                  <p:childTnLst>
                                    <p:set>
                                      <p:cBhvr>
                                        <p:cTn id="123" dur="1" fill="hold">
                                          <p:stCondLst>
                                            <p:cond delay="0"/>
                                          </p:stCondLst>
                                        </p:cTn>
                                        <p:tgtEl>
                                          <p:spTgt spid="130"/>
                                        </p:tgtEl>
                                        <p:attrNameLst>
                                          <p:attrName>style.visibility</p:attrName>
                                        </p:attrNameLst>
                                      </p:cBhvr>
                                      <p:to>
                                        <p:strVal val="visible"/>
                                      </p:to>
                                    </p:set>
                                    <p:animEffect transition="in" filter="wipe(down)">
                                      <p:cBhvr>
                                        <p:cTn id="124" dur="500"/>
                                        <p:tgtEl>
                                          <p:spTgt spid="130"/>
                                        </p:tgtEl>
                                      </p:cBhvr>
                                    </p:animEffect>
                                  </p:childTnLst>
                                </p:cTn>
                              </p:par>
                            </p:childTnLst>
                          </p:cTn>
                        </p:par>
                        <p:par>
                          <p:cTn id="125" fill="hold">
                            <p:stCondLst>
                              <p:cond delay="18550"/>
                            </p:stCondLst>
                            <p:childTnLst>
                              <p:par>
                                <p:cTn id="126" presetID="22" presetClass="entr" presetSubtype="4" fill="hold" grpId="6" nodeType="afterEffect">
                                  <p:stCondLst>
                                    <p:cond delay="0"/>
                                  </p:stCondLst>
                                  <p:childTnLst>
                                    <p:set>
                                      <p:cBhvr>
                                        <p:cTn id="127" dur="1" fill="hold">
                                          <p:stCondLst>
                                            <p:cond delay="0"/>
                                          </p:stCondLst>
                                        </p:cTn>
                                        <p:tgtEl>
                                          <p:spTgt spid="127"/>
                                        </p:tgtEl>
                                        <p:attrNameLst>
                                          <p:attrName>style.visibility</p:attrName>
                                        </p:attrNameLst>
                                      </p:cBhvr>
                                      <p:to>
                                        <p:strVal val="visible"/>
                                      </p:to>
                                    </p:set>
                                    <p:animEffect transition="in" filter="wipe(down)">
                                      <p:cBhvr>
                                        <p:cTn id="128" dur="500"/>
                                        <p:tgtEl>
                                          <p:spTgt spid="127"/>
                                        </p:tgtEl>
                                      </p:cBhvr>
                                    </p:animEffect>
                                  </p:childTnLst>
                                </p:cTn>
                              </p:par>
                            </p:childTnLst>
                          </p:cTn>
                        </p:par>
                        <p:par>
                          <p:cTn id="129" fill="hold">
                            <p:stCondLst>
                              <p:cond delay="19050"/>
                            </p:stCondLst>
                            <p:childTnLst>
                              <p:par>
                                <p:cTn id="130" presetID="10" presetClass="entr" presetSubtype="0" fill="hold" grpId="5" nodeType="afterEffect">
                                  <p:stCondLst>
                                    <p:cond delay="0"/>
                                  </p:stCondLst>
                                  <p:childTnLst>
                                    <p:set>
                                      <p:cBhvr>
                                        <p:cTn id="131" dur="1" fill="hold">
                                          <p:stCondLst>
                                            <p:cond delay="0"/>
                                          </p:stCondLst>
                                        </p:cTn>
                                        <p:tgtEl>
                                          <p:spTgt spid="134"/>
                                        </p:tgtEl>
                                        <p:attrNameLst>
                                          <p:attrName>style.visibility</p:attrName>
                                        </p:attrNameLst>
                                      </p:cBhvr>
                                      <p:to>
                                        <p:strVal val="visible"/>
                                      </p:to>
                                    </p:set>
                                    <p:animEffect transition="in" filter="fade">
                                      <p:cBhvr>
                                        <p:cTn id="132" dur="500"/>
                                        <p:tgtEl>
                                          <p:spTgt spid="134"/>
                                        </p:tgtEl>
                                      </p:cBhvr>
                                    </p:animEffect>
                                  </p:childTnLst>
                                </p:cTn>
                              </p:par>
                            </p:childTnLst>
                          </p:cTn>
                        </p:par>
                        <p:par>
                          <p:cTn id="133" fill="hold">
                            <p:stCondLst>
                              <p:cond delay="19550"/>
                            </p:stCondLst>
                            <p:childTnLst>
                              <p:par>
                                <p:cTn id="134" presetID="10" presetClass="entr" presetSubtype="0" fill="hold" grpId="5" nodeType="afterEffect">
                                  <p:stCondLst>
                                    <p:cond delay="0"/>
                                  </p:stCondLst>
                                  <p:childTnLst>
                                    <p:set>
                                      <p:cBhvr>
                                        <p:cTn id="135" dur="1" fill="hold">
                                          <p:stCondLst>
                                            <p:cond delay="0"/>
                                          </p:stCondLst>
                                        </p:cTn>
                                        <p:tgtEl>
                                          <p:spTgt spid="135"/>
                                        </p:tgtEl>
                                        <p:attrNameLst>
                                          <p:attrName>style.visibility</p:attrName>
                                        </p:attrNameLst>
                                      </p:cBhvr>
                                      <p:to>
                                        <p:strVal val="visible"/>
                                      </p:to>
                                    </p:set>
                                    <p:animEffect transition="in" filter="fade">
                                      <p:cBhvr>
                                        <p:cTn id="136" dur="500"/>
                                        <p:tgtEl>
                                          <p:spTgt spid="135"/>
                                        </p:tgtEl>
                                      </p:cBhvr>
                                    </p:animEffect>
                                  </p:childTnLst>
                                </p:cTn>
                              </p:par>
                            </p:childTnLst>
                          </p:cTn>
                        </p:par>
                        <p:par>
                          <p:cTn id="137" fill="hold">
                            <p:stCondLst>
                              <p:cond delay="20050"/>
                            </p:stCondLst>
                            <p:childTnLst>
                              <p:par>
                                <p:cTn id="138" presetID="10" presetClass="entr" presetSubtype="0" fill="hold" grpId="5" nodeType="afterEffect">
                                  <p:stCondLst>
                                    <p:cond delay="0"/>
                                  </p:stCondLst>
                                  <p:childTnLst>
                                    <p:set>
                                      <p:cBhvr>
                                        <p:cTn id="139" dur="1" fill="hold">
                                          <p:stCondLst>
                                            <p:cond delay="0"/>
                                          </p:stCondLst>
                                        </p:cTn>
                                        <p:tgtEl>
                                          <p:spTgt spid="95"/>
                                        </p:tgtEl>
                                        <p:attrNameLst>
                                          <p:attrName>style.visibility</p:attrName>
                                        </p:attrNameLst>
                                      </p:cBhvr>
                                      <p:to>
                                        <p:strVal val="visible"/>
                                      </p:to>
                                    </p:set>
                                    <p:animEffect transition="in" filter="fade">
                                      <p:cBhvr>
                                        <p:cTn id="140" dur="500"/>
                                        <p:tgtEl>
                                          <p:spTgt spid="95"/>
                                        </p:tgtEl>
                                      </p:cBhvr>
                                    </p:animEffect>
                                  </p:childTnLst>
                                </p:cTn>
                              </p:par>
                            </p:childTnLst>
                          </p:cTn>
                        </p:par>
                        <p:par>
                          <p:cTn id="141" fill="hold">
                            <p:stCondLst>
                              <p:cond delay="20550"/>
                            </p:stCondLst>
                            <p:childTnLst>
                              <p:par>
                                <p:cTn id="142" presetID="10" presetClass="entr" presetSubtype="0" fill="hold" grpId="1" nodeType="afterEffect">
                                  <p:stCondLst>
                                    <p:cond delay="0"/>
                                  </p:stCondLst>
                                  <p:iterate type="wd">
                                    <p:tmPct val="10000"/>
                                  </p:iterate>
                                  <p:childTnLst>
                                    <p:set>
                                      <p:cBhvr>
                                        <p:cTn id="143" dur="1" fill="hold">
                                          <p:stCondLst>
                                            <p:cond delay="0"/>
                                          </p:stCondLst>
                                        </p:cTn>
                                        <p:tgtEl>
                                          <p:spTgt spid="79"/>
                                        </p:tgtEl>
                                        <p:attrNameLst>
                                          <p:attrName>style.visibility</p:attrName>
                                        </p:attrNameLst>
                                      </p:cBhvr>
                                      <p:to>
                                        <p:strVal val="visible"/>
                                      </p:to>
                                    </p:set>
                                    <p:animEffect transition="in" filter="fade">
                                      <p:cBhvr>
                                        <p:cTn id="144"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5" restart="whenNotActive" fill="hold" evtFilter="cancelBubble" nodeType="interactiveSeq">
                <p:stCondLst>
                  <p:cond evt="onClick" delay="0">
                    <p:tgtEl>
                      <p:spTgt spid="95"/>
                    </p:tgtEl>
                  </p:cond>
                </p:stCondLst>
                <p:endSync evt="end" delay="0">
                  <p:rtn val="all"/>
                </p:endSync>
                <p:childTnLst>
                  <p:par>
                    <p:cTn id="146" fill="hold">
                      <p:stCondLst>
                        <p:cond delay="0"/>
                      </p:stCondLst>
                      <p:childTnLst>
                        <p:par>
                          <p:cTn id="147" fill="hold">
                            <p:stCondLst>
                              <p:cond delay="0"/>
                            </p:stCondLst>
                            <p:childTnLst>
                              <p:par>
                                <p:cTn id="148" presetID="22" presetClass="entr" presetSubtype="1" fill="hold" nodeType="withEffect">
                                  <p:stCondLst>
                                    <p:cond delay="0"/>
                                  </p:stCondLst>
                                  <p:childTnLst>
                                    <p:set>
                                      <p:cBhvr>
                                        <p:cTn id="149" dur="1" fill="hold">
                                          <p:stCondLst>
                                            <p:cond delay="0"/>
                                          </p:stCondLst>
                                        </p:cTn>
                                        <p:tgtEl>
                                          <p:spTgt spid="24"/>
                                        </p:tgtEl>
                                        <p:attrNameLst>
                                          <p:attrName>style.visibility</p:attrName>
                                        </p:attrNameLst>
                                      </p:cBhvr>
                                      <p:to>
                                        <p:strVal val="visible"/>
                                      </p:to>
                                    </p:set>
                                    <p:animEffect transition="in" filter="wipe(up)">
                                      <p:cBhvr>
                                        <p:cTn id="150" dur="500"/>
                                        <p:tgtEl>
                                          <p:spTgt spid="24"/>
                                        </p:tgtEl>
                                      </p:cBhvr>
                                    </p:animEffect>
                                  </p:childTnLst>
                                </p:cTn>
                              </p:par>
                            </p:childTnLst>
                          </p:cTn>
                        </p:par>
                        <p:par>
                          <p:cTn id="151" fill="hold">
                            <p:stCondLst>
                              <p:cond delay="500"/>
                            </p:stCondLst>
                            <p:childTnLst>
                              <p:par>
                                <p:cTn id="152" presetID="63" presetClass="path" presetSubtype="0" accel="50000" decel="50000" fill="hold" nodeType="afterEffect">
                                  <p:stCondLst>
                                    <p:cond delay="0"/>
                                  </p:stCondLst>
                                  <p:childTnLst>
                                    <p:animMotion origin="layout" path="M 8.33333E-7 1.85185E-6 L 0.08055 -0.00139 " pathEditMode="relative" rAng="0" ptsTypes="AA">
                                      <p:cBhvr>
                                        <p:cTn id="153" dur="2000" fill="hold"/>
                                        <p:tgtEl>
                                          <p:spTgt spid="110"/>
                                        </p:tgtEl>
                                        <p:attrNameLst>
                                          <p:attrName>ppt_x</p:attrName>
                                          <p:attrName>ppt_y</p:attrName>
                                        </p:attrNameLst>
                                      </p:cBhvr>
                                      <p:rCtr x="4028" y="-69"/>
                                    </p:animMotion>
                                  </p:childTnLst>
                                </p:cTn>
                              </p:par>
                              <p:par>
                                <p:cTn id="154" presetID="63" presetClass="path" presetSubtype="0" accel="50000" decel="50000" fill="hold" grpId="0" nodeType="withEffect">
                                  <p:stCondLst>
                                    <p:cond delay="0"/>
                                  </p:stCondLst>
                                  <p:childTnLst>
                                    <p:animMotion origin="layout" path="M 4.72222E-6 1.73913E-6 L 0.08055 -0.00139 " pathEditMode="relative" rAng="0" ptsTypes="AA">
                                      <p:cBhvr>
                                        <p:cTn id="155" dur="2000" fill="hold"/>
                                        <p:tgtEl>
                                          <p:spTgt spid="101"/>
                                        </p:tgtEl>
                                        <p:attrNameLst>
                                          <p:attrName>ppt_x</p:attrName>
                                          <p:attrName>ppt_y</p:attrName>
                                        </p:attrNameLst>
                                      </p:cBhvr>
                                      <p:rCtr x="4028" y="-69"/>
                                    </p:animMotion>
                                  </p:childTnLst>
                                </p:cTn>
                              </p:par>
                              <p:par>
                                <p:cTn id="156" presetID="63" presetClass="path" presetSubtype="0" accel="50000" decel="50000" fill="hold" grpId="0" nodeType="withEffect">
                                  <p:stCondLst>
                                    <p:cond delay="0"/>
                                  </p:stCondLst>
                                  <p:childTnLst>
                                    <p:animMotion origin="layout" path="M 4.72222E-6 1.73913E-6 L 0.08055 -0.00139 " pathEditMode="relative" rAng="0" ptsTypes="AA">
                                      <p:cBhvr>
                                        <p:cTn id="157" dur="2000" fill="hold"/>
                                        <p:tgtEl>
                                          <p:spTgt spid="100"/>
                                        </p:tgtEl>
                                        <p:attrNameLst>
                                          <p:attrName>ppt_x</p:attrName>
                                          <p:attrName>ppt_y</p:attrName>
                                        </p:attrNameLst>
                                      </p:cBhvr>
                                      <p:rCtr x="4028" y="-69"/>
                                    </p:animMotion>
                                  </p:childTnLst>
                                </p:cTn>
                              </p:par>
                              <p:par>
                                <p:cTn id="158" presetID="1" presetClass="exit" presetSubtype="0" fill="hold" grpId="3" nodeType="withEffect">
                                  <p:stCondLst>
                                    <p:cond delay="250"/>
                                  </p:stCondLst>
                                  <p:childTnLst>
                                    <p:set>
                                      <p:cBhvr>
                                        <p:cTn id="159" dur="1" fill="hold">
                                          <p:stCondLst>
                                            <p:cond delay="0"/>
                                          </p:stCondLst>
                                        </p:cTn>
                                        <p:tgtEl>
                                          <p:spTgt spid="95"/>
                                        </p:tgtEl>
                                        <p:attrNameLst>
                                          <p:attrName>style.visibility</p:attrName>
                                        </p:attrNameLst>
                                      </p:cBhvr>
                                      <p:to>
                                        <p:strVal val="hidden"/>
                                      </p:to>
                                    </p:set>
                                  </p:childTnLst>
                                </p:cTn>
                              </p:par>
                              <p:par>
                                <p:cTn id="160" presetID="1" presetClass="exit" presetSubtype="0" fill="hold" grpId="1" nodeType="withEffect">
                                  <p:stCondLst>
                                    <p:cond delay="250"/>
                                  </p:stCondLst>
                                  <p:childTnLst>
                                    <p:set>
                                      <p:cBhvr>
                                        <p:cTn id="161" dur="1" fill="hold">
                                          <p:stCondLst>
                                            <p:cond delay="0"/>
                                          </p:stCondLst>
                                        </p:cTn>
                                        <p:tgtEl>
                                          <p:spTgt spid="133"/>
                                        </p:tgtEl>
                                        <p:attrNameLst>
                                          <p:attrName>style.visibility</p:attrName>
                                        </p:attrNameLst>
                                      </p:cBhvr>
                                      <p:to>
                                        <p:strVal val="hidden"/>
                                      </p:to>
                                    </p:set>
                                  </p:childTnLst>
                                </p:cTn>
                              </p:par>
                              <p:par>
                                <p:cTn id="162" presetID="1" presetClass="exit" presetSubtype="0" fill="hold" grpId="1" nodeType="withEffect">
                                  <p:stCondLst>
                                    <p:cond delay="250"/>
                                  </p:stCondLst>
                                  <p:childTnLst>
                                    <p:set>
                                      <p:cBhvr>
                                        <p:cTn id="163" dur="1" fill="hold">
                                          <p:stCondLst>
                                            <p:cond delay="0"/>
                                          </p:stCondLst>
                                        </p:cTn>
                                        <p:tgtEl>
                                          <p:spTgt spid="134"/>
                                        </p:tgtEl>
                                        <p:attrNameLst>
                                          <p:attrName>style.visibility</p:attrName>
                                        </p:attrNameLst>
                                      </p:cBhvr>
                                      <p:to>
                                        <p:strVal val="hidden"/>
                                      </p:to>
                                    </p:set>
                                  </p:childTnLst>
                                </p:cTn>
                              </p:par>
                              <p:par>
                                <p:cTn id="164" presetID="1" presetClass="exit" presetSubtype="0" fill="hold" grpId="1" nodeType="withEffect">
                                  <p:stCondLst>
                                    <p:cond delay="250"/>
                                  </p:stCondLst>
                                  <p:childTnLst>
                                    <p:set>
                                      <p:cBhvr>
                                        <p:cTn id="165" dur="1" fill="hold">
                                          <p:stCondLst>
                                            <p:cond delay="0"/>
                                          </p:stCondLst>
                                        </p:cTn>
                                        <p:tgtEl>
                                          <p:spTgt spid="135"/>
                                        </p:tgtEl>
                                        <p:attrNameLst>
                                          <p:attrName>style.visibility</p:attrName>
                                        </p:attrNameLst>
                                      </p:cBhvr>
                                      <p:to>
                                        <p:strVal val="hidden"/>
                                      </p:to>
                                    </p:set>
                                  </p:childTnLst>
                                </p:cTn>
                              </p:par>
                              <p:par>
                                <p:cTn id="166" presetID="1" presetClass="exit" presetSubtype="0" fill="hold" grpId="2" nodeType="withEffect">
                                  <p:stCondLst>
                                    <p:cond delay="250"/>
                                  </p:stCondLst>
                                  <p:childTnLst>
                                    <p:set>
                                      <p:cBhvr>
                                        <p:cTn id="167" dur="1" fill="hold">
                                          <p:stCondLst>
                                            <p:cond delay="0"/>
                                          </p:stCondLst>
                                        </p:cTn>
                                        <p:tgtEl>
                                          <p:spTgt spid="136"/>
                                        </p:tgtEl>
                                        <p:attrNameLst>
                                          <p:attrName>style.visibility</p:attrName>
                                        </p:attrNameLst>
                                      </p:cBhvr>
                                      <p:to>
                                        <p:strVal val="hidden"/>
                                      </p:to>
                                    </p:set>
                                  </p:childTnLst>
                                </p:cTn>
                              </p:par>
                              <p:par>
                                <p:cTn id="168" presetID="22" presetClass="exit" presetSubtype="4" fill="hold" grpId="7" nodeType="withEffect">
                                  <p:stCondLst>
                                    <p:cond delay="250"/>
                                  </p:stCondLst>
                                  <p:childTnLst>
                                    <p:animEffect transition="out" filter="wipe(down)">
                                      <p:cBhvr>
                                        <p:cTn id="169" dur="500"/>
                                        <p:tgtEl>
                                          <p:spTgt spid="109"/>
                                        </p:tgtEl>
                                      </p:cBhvr>
                                    </p:animEffect>
                                    <p:set>
                                      <p:cBhvr>
                                        <p:cTn id="170" dur="1" fill="hold">
                                          <p:stCondLst>
                                            <p:cond delay="499"/>
                                          </p:stCondLst>
                                        </p:cTn>
                                        <p:tgtEl>
                                          <p:spTgt spid="109"/>
                                        </p:tgtEl>
                                        <p:attrNameLst>
                                          <p:attrName>style.visibility</p:attrName>
                                        </p:attrNameLst>
                                      </p:cBhvr>
                                      <p:to>
                                        <p:strVal val="hidden"/>
                                      </p:to>
                                    </p:set>
                                  </p:childTnLst>
                                </p:cTn>
                              </p:par>
                              <p:par>
                                <p:cTn id="171" presetID="1" presetClass="exit" presetSubtype="0" fill="hold" grpId="0" nodeType="withEffect">
                                  <p:stCondLst>
                                    <p:cond delay="250"/>
                                  </p:stCondLst>
                                  <p:childTnLst>
                                    <p:set>
                                      <p:cBhvr>
                                        <p:cTn id="172" dur="1" fill="hold">
                                          <p:stCondLst>
                                            <p:cond delay="0"/>
                                          </p:stCondLst>
                                        </p:cTn>
                                        <p:tgtEl>
                                          <p:spTgt spid="98"/>
                                        </p:tgtEl>
                                        <p:attrNameLst>
                                          <p:attrName>style.visibility</p:attrName>
                                        </p:attrNameLst>
                                      </p:cBhvr>
                                      <p:to>
                                        <p:strVal val="hidden"/>
                                      </p:to>
                                    </p:set>
                                  </p:childTnLst>
                                </p:cTn>
                              </p:par>
                              <p:par>
                                <p:cTn id="173" presetID="1" presetClass="exit" presetSubtype="0" fill="hold" grpId="0" nodeType="withEffect">
                                  <p:stCondLst>
                                    <p:cond delay="250"/>
                                  </p:stCondLst>
                                  <p:childTnLst>
                                    <p:set>
                                      <p:cBhvr>
                                        <p:cTn id="174" dur="1" fill="hold">
                                          <p:stCondLst>
                                            <p:cond delay="0"/>
                                          </p:stCondLst>
                                        </p:cTn>
                                        <p:tgtEl>
                                          <p:spTgt spid="130"/>
                                        </p:tgtEl>
                                        <p:attrNameLst>
                                          <p:attrName>style.visibility</p:attrName>
                                        </p:attrNameLst>
                                      </p:cBhvr>
                                      <p:to>
                                        <p:strVal val="hidden"/>
                                      </p:to>
                                    </p:set>
                                  </p:childTnLst>
                                </p:cTn>
                              </p:par>
                              <p:par>
                                <p:cTn id="175" presetID="1" presetClass="exit" presetSubtype="0" fill="hold" grpId="3" nodeType="withEffect">
                                  <p:stCondLst>
                                    <p:cond delay="1750"/>
                                  </p:stCondLst>
                                  <p:childTnLst>
                                    <p:set>
                                      <p:cBhvr>
                                        <p:cTn id="176" dur="1" fill="hold">
                                          <p:stCondLst>
                                            <p:cond delay="0"/>
                                          </p:stCondLst>
                                        </p:cTn>
                                        <p:tgtEl>
                                          <p:spTgt spid="131"/>
                                        </p:tgtEl>
                                        <p:attrNameLst>
                                          <p:attrName>style.visibility</p:attrName>
                                        </p:attrNameLst>
                                      </p:cBhvr>
                                      <p:to>
                                        <p:strVal val="hidden"/>
                                      </p:to>
                                    </p:set>
                                  </p:childTnLst>
                                </p:cTn>
                              </p:par>
                              <p:par>
                                <p:cTn id="177" presetID="22" presetClass="exit" presetSubtype="1" fill="hold" grpId="3" nodeType="withEffect">
                                  <p:stCondLst>
                                    <p:cond delay="1750"/>
                                  </p:stCondLst>
                                  <p:childTnLst>
                                    <p:animEffect transition="out" filter="wipe(up)">
                                      <p:cBhvr>
                                        <p:cTn id="178" dur="500"/>
                                        <p:tgtEl>
                                          <p:spTgt spid="126"/>
                                        </p:tgtEl>
                                      </p:cBhvr>
                                    </p:animEffect>
                                    <p:set>
                                      <p:cBhvr>
                                        <p:cTn id="179" dur="1" fill="hold">
                                          <p:stCondLst>
                                            <p:cond delay="499"/>
                                          </p:stCondLst>
                                        </p:cTn>
                                        <p:tgtEl>
                                          <p:spTgt spid="126"/>
                                        </p:tgtEl>
                                        <p:attrNameLst>
                                          <p:attrName>style.visibility</p:attrName>
                                        </p:attrNameLst>
                                      </p:cBhvr>
                                      <p:to>
                                        <p:strVal val="hidden"/>
                                      </p:to>
                                    </p:set>
                                  </p:childTnLst>
                                </p:cTn>
                              </p:par>
                              <p:par>
                                <p:cTn id="180" presetID="22" presetClass="entr" presetSubtype="1" fill="hold" grpId="2" nodeType="withEffect">
                                  <p:stCondLst>
                                    <p:cond delay="1750"/>
                                  </p:stCondLst>
                                  <p:childTnLst>
                                    <p:set>
                                      <p:cBhvr>
                                        <p:cTn id="181" dur="1" fill="hold">
                                          <p:stCondLst>
                                            <p:cond delay="0"/>
                                          </p:stCondLst>
                                        </p:cTn>
                                        <p:tgtEl>
                                          <p:spTgt spid="101"/>
                                        </p:tgtEl>
                                        <p:attrNameLst>
                                          <p:attrName>style.visibility</p:attrName>
                                        </p:attrNameLst>
                                      </p:cBhvr>
                                      <p:to>
                                        <p:strVal val="visible"/>
                                      </p:to>
                                    </p:set>
                                    <p:animEffect transition="in" filter="wipe(up)">
                                      <p:cBhvr>
                                        <p:cTn id="182" dur="500"/>
                                        <p:tgtEl>
                                          <p:spTgt spid="101"/>
                                        </p:tgtEl>
                                      </p:cBhvr>
                                    </p:animEffect>
                                  </p:childTnLst>
                                </p:cTn>
                              </p:par>
                              <p:par>
                                <p:cTn id="183" presetID="22" presetClass="entr" presetSubtype="1" fill="hold" grpId="1" nodeType="withEffect">
                                  <p:stCondLst>
                                    <p:cond delay="2000"/>
                                  </p:stCondLst>
                                  <p:childTnLst>
                                    <p:set>
                                      <p:cBhvr>
                                        <p:cTn id="184" dur="1" fill="hold">
                                          <p:stCondLst>
                                            <p:cond delay="0"/>
                                          </p:stCondLst>
                                        </p:cTn>
                                        <p:tgtEl>
                                          <p:spTgt spid="127"/>
                                        </p:tgtEl>
                                        <p:attrNameLst>
                                          <p:attrName>style.visibility</p:attrName>
                                        </p:attrNameLst>
                                      </p:cBhvr>
                                      <p:to>
                                        <p:strVal val="visible"/>
                                      </p:to>
                                    </p:set>
                                    <p:animEffect transition="in" filter="wipe(up)">
                                      <p:cBhvr>
                                        <p:cTn id="185" dur="500"/>
                                        <p:tgtEl>
                                          <p:spTgt spid="127"/>
                                        </p:tgtEl>
                                      </p:cBhvr>
                                    </p:animEffect>
                                  </p:childTnLst>
                                </p:cTn>
                              </p:par>
                              <p:par>
                                <p:cTn id="186" presetID="1" presetClass="exit" presetSubtype="0" fill="hold" grpId="0" nodeType="withEffect">
                                  <p:stCondLst>
                                    <p:cond delay="1250"/>
                                  </p:stCondLst>
                                  <p:childTnLst>
                                    <p:set>
                                      <p:cBhvr>
                                        <p:cTn id="187" dur="1" fill="hold">
                                          <p:stCondLst>
                                            <p:cond delay="0"/>
                                          </p:stCondLst>
                                        </p:cTn>
                                        <p:tgtEl>
                                          <p:spTgt spid="92"/>
                                        </p:tgtEl>
                                        <p:attrNameLst>
                                          <p:attrName>style.visibility</p:attrName>
                                        </p:attrNameLst>
                                      </p:cBhvr>
                                      <p:to>
                                        <p:strVal val="hidden"/>
                                      </p:to>
                                    </p:set>
                                  </p:childTnLst>
                                </p:cTn>
                              </p:par>
                            </p:childTnLst>
                          </p:cTn>
                        </p:par>
                        <p:par>
                          <p:cTn id="188" fill="hold">
                            <p:stCondLst>
                              <p:cond delay="3000"/>
                            </p:stCondLst>
                            <p:childTnLst>
                              <p:par>
                                <p:cTn id="189" presetID="1" presetClass="entr" presetSubtype="0" fill="hold" grpId="0" nodeType="afterEffect">
                                  <p:stCondLst>
                                    <p:cond delay="0"/>
                                  </p:stCondLst>
                                  <p:childTnLst>
                                    <p:set>
                                      <p:cBhvr>
                                        <p:cTn id="190" dur="1" fill="hold">
                                          <p:stCondLst>
                                            <p:cond delay="0"/>
                                          </p:stCondLst>
                                        </p:cTn>
                                        <p:tgtEl>
                                          <p:spTgt spid="91"/>
                                        </p:tgtEl>
                                        <p:attrNameLst>
                                          <p:attrName>style.visibility</p:attrName>
                                        </p:attrNameLst>
                                      </p:cBhvr>
                                      <p:to>
                                        <p:strVal val="visible"/>
                                      </p:to>
                                    </p:set>
                                  </p:childTnLst>
                                </p:cTn>
                              </p:par>
                              <p:par>
                                <p:cTn id="191" presetID="22" presetClass="entr" presetSubtype="4" fill="hold" grpId="0" nodeType="withEffect">
                                  <p:stCondLst>
                                    <p:cond delay="500"/>
                                  </p:stCondLst>
                                  <p:childTnLst>
                                    <p:set>
                                      <p:cBhvr>
                                        <p:cTn id="192" dur="1" fill="hold">
                                          <p:stCondLst>
                                            <p:cond delay="0"/>
                                          </p:stCondLst>
                                        </p:cTn>
                                        <p:tgtEl>
                                          <p:spTgt spid="97"/>
                                        </p:tgtEl>
                                        <p:attrNameLst>
                                          <p:attrName>style.visibility</p:attrName>
                                        </p:attrNameLst>
                                      </p:cBhvr>
                                      <p:to>
                                        <p:strVal val="visible"/>
                                      </p:to>
                                    </p:set>
                                    <p:animEffect transition="in" filter="wipe(down)">
                                      <p:cBhvr>
                                        <p:cTn id="193" dur="500"/>
                                        <p:tgtEl>
                                          <p:spTgt spid="97"/>
                                        </p:tgtEl>
                                      </p:cBhvr>
                                    </p:animEffect>
                                  </p:childTnLst>
                                </p:cTn>
                              </p:par>
                              <p:par>
                                <p:cTn id="194" presetID="22" presetClass="entr" presetSubtype="4" fill="hold" grpId="2" nodeType="withEffect">
                                  <p:stCondLst>
                                    <p:cond delay="1000"/>
                                  </p:stCondLst>
                                  <p:childTnLst>
                                    <p:set>
                                      <p:cBhvr>
                                        <p:cTn id="195" dur="1" fill="hold">
                                          <p:stCondLst>
                                            <p:cond delay="0"/>
                                          </p:stCondLst>
                                        </p:cTn>
                                        <p:tgtEl>
                                          <p:spTgt spid="100"/>
                                        </p:tgtEl>
                                        <p:attrNameLst>
                                          <p:attrName>style.visibility</p:attrName>
                                        </p:attrNameLst>
                                      </p:cBhvr>
                                      <p:to>
                                        <p:strVal val="visible"/>
                                      </p:to>
                                    </p:set>
                                    <p:animEffect transition="in" filter="wipe(down)">
                                      <p:cBhvr>
                                        <p:cTn id="196" dur="500"/>
                                        <p:tgtEl>
                                          <p:spTgt spid="100"/>
                                        </p:tgtEl>
                                      </p:cBhvr>
                                    </p:animEffect>
                                  </p:childTnLst>
                                </p:cTn>
                              </p:par>
                              <p:par>
                                <p:cTn id="197" presetID="22" presetClass="entr" presetSubtype="4" fill="hold" grpId="3" nodeType="withEffect">
                                  <p:stCondLst>
                                    <p:cond delay="1500"/>
                                  </p:stCondLst>
                                  <p:childTnLst>
                                    <p:set>
                                      <p:cBhvr>
                                        <p:cTn id="198" dur="1" fill="hold">
                                          <p:stCondLst>
                                            <p:cond delay="0"/>
                                          </p:stCondLst>
                                        </p:cTn>
                                        <p:tgtEl>
                                          <p:spTgt spid="136"/>
                                        </p:tgtEl>
                                        <p:attrNameLst>
                                          <p:attrName>style.visibility</p:attrName>
                                        </p:attrNameLst>
                                      </p:cBhvr>
                                      <p:to>
                                        <p:strVal val="visible"/>
                                      </p:to>
                                    </p:set>
                                    <p:animEffect transition="in" filter="wipe(down)">
                                      <p:cBhvr>
                                        <p:cTn id="199" dur="500"/>
                                        <p:tgtEl>
                                          <p:spTgt spid="136"/>
                                        </p:tgtEl>
                                      </p:cBhvr>
                                    </p:animEffect>
                                  </p:childTnLst>
                                </p:cTn>
                              </p:par>
                              <p:par>
                                <p:cTn id="200" presetID="22" presetClass="entr" presetSubtype="4" fill="hold" grpId="0" nodeType="withEffect">
                                  <p:stCondLst>
                                    <p:cond delay="1500"/>
                                  </p:stCondLst>
                                  <p:childTnLst>
                                    <p:set>
                                      <p:cBhvr>
                                        <p:cTn id="201" dur="1" fill="hold">
                                          <p:stCondLst>
                                            <p:cond delay="0"/>
                                          </p:stCondLst>
                                        </p:cTn>
                                        <p:tgtEl>
                                          <p:spTgt spid="109"/>
                                        </p:tgtEl>
                                        <p:attrNameLst>
                                          <p:attrName>style.visibility</p:attrName>
                                        </p:attrNameLst>
                                      </p:cBhvr>
                                      <p:to>
                                        <p:strVal val="visible"/>
                                      </p:to>
                                    </p:set>
                                    <p:animEffect transition="in" filter="wipe(down)">
                                      <p:cBhvr>
                                        <p:cTn id="202" dur="500"/>
                                        <p:tgtEl>
                                          <p:spTgt spid="109"/>
                                        </p:tgtEl>
                                      </p:cBhvr>
                                    </p:animEffect>
                                  </p:childTnLst>
                                </p:cTn>
                              </p:par>
                              <p:par>
                                <p:cTn id="203" presetID="22" presetClass="exit" presetSubtype="2" fill="hold" grpId="1" nodeType="withEffect">
                                  <p:stCondLst>
                                    <p:cond delay="750"/>
                                  </p:stCondLst>
                                  <p:childTnLst>
                                    <p:animEffect transition="out" filter="wipe(right)">
                                      <p:cBhvr>
                                        <p:cTn id="204" dur="2000"/>
                                        <p:tgtEl>
                                          <p:spTgt spid="91"/>
                                        </p:tgtEl>
                                      </p:cBhvr>
                                    </p:animEffect>
                                    <p:set>
                                      <p:cBhvr>
                                        <p:cTn id="205" dur="1" fill="hold">
                                          <p:stCondLst>
                                            <p:cond delay="1999"/>
                                          </p:stCondLst>
                                        </p:cTn>
                                        <p:tgtEl>
                                          <p:spTgt spid="91"/>
                                        </p:tgtEl>
                                        <p:attrNameLst>
                                          <p:attrName>style.visibility</p:attrName>
                                        </p:attrNameLst>
                                      </p:cBhvr>
                                      <p:to>
                                        <p:strVal val="hidden"/>
                                      </p:to>
                                    </p:set>
                                  </p:childTnLst>
                                </p:cTn>
                              </p:par>
                              <p:par>
                                <p:cTn id="206" presetID="22" presetClass="entr" presetSubtype="2" fill="hold" grpId="1" nodeType="withEffect">
                                  <p:stCondLst>
                                    <p:cond delay="750"/>
                                  </p:stCondLst>
                                  <p:childTnLst>
                                    <p:set>
                                      <p:cBhvr>
                                        <p:cTn id="207" dur="1" fill="hold">
                                          <p:stCondLst>
                                            <p:cond delay="0"/>
                                          </p:stCondLst>
                                        </p:cTn>
                                        <p:tgtEl>
                                          <p:spTgt spid="132"/>
                                        </p:tgtEl>
                                        <p:attrNameLst>
                                          <p:attrName>style.visibility</p:attrName>
                                        </p:attrNameLst>
                                      </p:cBhvr>
                                      <p:to>
                                        <p:strVal val="visible"/>
                                      </p:to>
                                    </p:set>
                                    <p:animEffect transition="in" filter="wipe(right)">
                                      <p:cBhvr>
                                        <p:cTn id="208" dur="2000"/>
                                        <p:tgtEl>
                                          <p:spTgt spid="132"/>
                                        </p:tgtEl>
                                      </p:cBhvr>
                                    </p:animEffect>
                                  </p:childTnLst>
                                </p:cTn>
                              </p:par>
                              <p:par>
                                <p:cTn id="209" presetID="35" presetClass="path" presetSubtype="0" accel="50000" decel="50000" fill="hold" nodeType="withEffect">
                                  <p:stCondLst>
                                    <p:cond delay="750"/>
                                  </p:stCondLst>
                                  <p:childTnLst>
                                    <p:animMotion origin="layout" path="M 4.44444E-6 -3.19371E-7 L -0.20608 -0.00046 " pathEditMode="relative" rAng="0" ptsTypes="AA">
                                      <p:cBhvr>
                                        <p:cTn id="210" dur="2000" fill="hold"/>
                                        <p:tgtEl>
                                          <p:spTgt spid="113"/>
                                        </p:tgtEl>
                                        <p:attrNameLst>
                                          <p:attrName>ppt_x</p:attrName>
                                          <p:attrName>ppt_y</p:attrName>
                                        </p:attrNameLst>
                                      </p:cBhvr>
                                      <p:rCtr x="-10312" y="-23"/>
                                    </p:animMotion>
                                  </p:childTnLst>
                                </p:cTn>
                              </p:par>
                            </p:childTnLst>
                          </p:cTn>
                        </p:par>
                        <p:par>
                          <p:cTn id="211" fill="hold">
                            <p:stCondLst>
                              <p:cond delay="5750"/>
                            </p:stCondLst>
                            <p:childTnLst>
                              <p:par>
                                <p:cTn id="212" presetID="22" presetClass="exit" presetSubtype="4" fill="hold" grpId="1" nodeType="afterEffect">
                                  <p:stCondLst>
                                    <p:cond delay="0"/>
                                  </p:stCondLst>
                                  <p:childTnLst>
                                    <p:animEffect transition="out" filter="wipe(down)">
                                      <p:cBhvr>
                                        <p:cTn id="213" dur="750"/>
                                        <p:tgtEl>
                                          <p:spTgt spid="97"/>
                                        </p:tgtEl>
                                      </p:cBhvr>
                                    </p:animEffect>
                                    <p:set>
                                      <p:cBhvr>
                                        <p:cTn id="214" dur="1" fill="hold">
                                          <p:stCondLst>
                                            <p:cond delay="749"/>
                                          </p:stCondLst>
                                        </p:cTn>
                                        <p:tgtEl>
                                          <p:spTgt spid="97"/>
                                        </p:tgtEl>
                                        <p:attrNameLst>
                                          <p:attrName>style.visibility</p:attrName>
                                        </p:attrNameLst>
                                      </p:cBhvr>
                                      <p:to>
                                        <p:strVal val="hidden"/>
                                      </p:to>
                                    </p:set>
                                  </p:childTnLst>
                                </p:cTn>
                              </p:par>
                              <p:par>
                                <p:cTn id="215" presetID="22" presetClass="exit" presetSubtype="4" fill="hold" grpId="3" nodeType="withEffect">
                                  <p:stCondLst>
                                    <p:cond delay="500"/>
                                  </p:stCondLst>
                                  <p:childTnLst>
                                    <p:animEffect transition="out" filter="wipe(down)">
                                      <p:cBhvr>
                                        <p:cTn id="216" dur="500"/>
                                        <p:tgtEl>
                                          <p:spTgt spid="100"/>
                                        </p:tgtEl>
                                      </p:cBhvr>
                                    </p:animEffect>
                                    <p:set>
                                      <p:cBhvr>
                                        <p:cTn id="217" dur="1" fill="hold">
                                          <p:stCondLst>
                                            <p:cond delay="499"/>
                                          </p:stCondLst>
                                        </p:cTn>
                                        <p:tgtEl>
                                          <p:spTgt spid="100"/>
                                        </p:tgtEl>
                                        <p:attrNameLst>
                                          <p:attrName>style.visibility</p:attrName>
                                        </p:attrNameLst>
                                      </p:cBhvr>
                                      <p:to>
                                        <p:strVal val="hidden"/>
                                      </p:to>
                                    </p:set>
                                  </p:childTnLst>
                                </p:cTn>
                              </p:par>
                              <p:par>
                                <p:cTn id="218" presetID="22" presetClass="exit" presetSubtype="4" fill="hold" grpId="1" nodeType="withEffect">
                                  <p:stCondLst>
                                    <p:cond delay="500"/>
                                  </p:stCondLst>
                                  <p:childTnLst>
                                    <p:animEffect transition="out" filter="wipe(down)">
                                      <p:cBhvr>
                                        <p:cTn id="219" dur="500"/>
                                        <p:tgtEl>
                                          <p:spTgt spid="136"/>
                                        </p:tgtEl>
                                      </p:cBhvr>
                                    </p:animEffect>
                                    <p:set>
                                      <p:cBhvr>
                                        <p:cTn id="220" dur="1" fill="hold">
                                          <p:stCondLst>
                                            <p:cond delay="499"/>
                                          </p:stCondLst>
                                        </p:cTn>
                                        <p:tgtEl>
                                          <p:spTgt spid="136"/>
                                        </p:tgtEl>
                                        <p:attrNameLst>
                                          <p:attrName>style.visibility</p:attrName>
                                        </p:attrNameLst>
                                      </p:cBhvr>
                                      <p:to>
                                        <p:strVal val="hidden"/>
                                      </p:to>
                                    </p:set>
                                  </p:childTnLst>
                                </p:cTn>
                              </p:par>
                              <p:par>
                                <p:cTn id="221" presetID="22" presetClass="exit" presetSubtype="4" fill="hold" grpId="5" nodeType="withEffect">
                                  <p:stCondLst>
                                    <p:cond delay="500"/>
                                  </p:stCondLst>
                                  <p:childTnLst>
                                    <p:animEffect transition="out" filter="wipe(down)">
                                      <p:cBhvr>
                                        <p:cTn id="222" dur="500"/>
                                        <p:tgtEl>
                                          <p:spTgt spid="109"/>
                                        </p:tgtEl>
                                      </p:cBhvr>
                                    </p:animEffect>
                                    <p:set>
                                      <p:cBhvr>
                                        <p:cTn id="223" dur="1" fill="hold">
                                          <p:stCondLst>
                                            <p:cond delay="499"/>
                                          </p:stCondLst>
                                        </p:cTn>
                                        <p:tgtEl>
                                          <p:spTgt spid="109"/>
                                        </p:tgtEl>
                                        <p:attrNameLst>
                                          <p:attrName>style.visibility</p:attrName>
                                        </p:attrNameLst>
                                      </p:cBhvr>
                                      <p:to>
                                        <p:strVal val="hidden"/>
                                      </p:to>
                                    </p:set>
                                  </p:childTnLst>
                                </p:cTn>
                              </p:par>
                            </p:childTnLst>
                          </p:cTn>
                        </p:par>
                        <p:par>
                          <p:cTn id="224" fill="hold">
                            <p:stCondLst>
                              <p:cond delay="6750"/>
                            </p:stCondLst>
                            <p:childTnLst>
                              <p:par>
                                <p:cTn id="225" presetID="1" presetClass="entr" presetSubtype="0" fill="hold" grpId="4" nodeType="afterEffect">
                                  <p:stCondLst>
                                    <p:cond delay="0"/>
                                  </p:stCondLst>
                                  <p:childTnLst>
                                    <p:set>
                                      <p:cBhvr>
                                        <p:cTn id="226" dur="1" fill="hold">
                                          <p:stCondLst>
                                            <p:cond delay="0"/>
                                          </p:stCondLst>
                                        </p:cTn>
                                        <p:tgtEl>
                                          <p:spTgt spid="95"/>
                                        </p:tgtEl>
                                        <p:attrNameLst>
                                          <p:attrName>style.visibility</p:attrName>
                                        </p:attrNameLst>
                                      </p:cBhvr>
                                      <p:to>
                                        <p:strVal val="visible"/>
                                      </p:to>
                                    </p:set>
                                  </p:childTnLst>
                                </p:cTn>
                              </p:par>
                            </p:childTnLst>
                          </p:cTn>
                        </p:par>
                      </p:childTnLst>
                    </p:cTn>
                  </p:par>
                  <p:par>
                    <p:cTn id="227" fill="hold">
                      <p:stCondLst>
                        <p:cond delay="indefinite"/>
                      </p:stCondLst>
                      <p:childTnLst>
                        <p:par>
                          <p:cTn id="228" fill="hold">
                            <p:stCondLst>
                              <p:cond delay="0"/>
                            </p:stCondLst>
                            <p:childTnLst>
                              <p:par>
                                <p:cTn id="229" presetID="35" presetClass="path" presetSubtype="0" accel="50000" decel="50000" fill="hold" nodeType="clickEffect">
                                  <p:stCondLst>
                                    <p:cond delay="0"/>
                                  </p:stCondLst>
                                  <p:childTnLst>
                                    <p:animMotion origin="layout" path="M 0.08055 -0.00139 L 3.88889E-6 0.00024 " pathEditMode="relative" rAng="0" ptsTypes="AA">
                                      <p:cBhvr>
                                        <p:cTn id="230" dur="2000" fill="hold"/>
                                        <p:tgtEl>
                                          <p:spTgt spid="110"/>
                                        </p:tgtEl>
                                        <p:attrNameLst>
                                          <p:attrName>ppt_x</p:attrName>
                                          <p:attrName>ppt_y</p:attrName>
                                        </p:attrNameLst>
                                      </p:cBhvr>
                                      <p:rCtr x="-4028" y="69"/>
                                    </p:animMotion>
                                  </p:childTnLst>
                                </p:cTn>
                              </p:par>
                              <p:par>
                                <p:cTn id="231" presetID="1" presetClass="exit" presetSubtype="0" fill="hold" nodeType="withEffect">
                                  <p:stCondLst>
                                    <p:cond delay="0"/>
                                  </p:stCondLst>
                                  <p:childTnLst>
                                    <p:set>
                                      <p:cBhvr>
                                        <p:cTn id="232" dur="1" fill="hold">
                                          <p:stCondLst>
                                            <p:cond delay="0"/>
                                          </p:stCondLst>
                                        </p:cTn>
                                        <p:tgtEl>
                                          <p:spTgt spid="24"/>
                                        </p:tgtEl>
                                        <p:attrNameLst>
                                          <p:attrName>style.visibility</p:attrName>
                                        </p:attrNameLst>
                                      </p:cBhvr>
                                      <p:to>
                                        <p:strVal val="hidden"/>
                                      </p:to>
                                    </p:set>
                                  </p:childTnLst>
                                </p:cTn>
                              </p:par>
                              <p:par>
                                <p:cTn id="233" presetID="1" presetClass="exit" presetSubtype="0" fill="hold" grpId="3" nodeType="withEffect">
                                  <p:stCondLst>
                                    <p:cond delay="250"/>
                                  </p:stCondLst>
                                  <p:childTnLst>
                                    <p:set>
                                      <p:cBhvr>
                                        <p:cTn id="234" dur="1" fill="hold">
                                          <p:stCondLst>
                                            <p:cond delay="0"/>
                                          </p:stCondLst>
                                        </p:cTn>
                                        <p:tgtEl>
                                          <p:spTgt spid="101"/>
                                        </p:tgtEl>
                                        <p:attrNameLst>
                                          <p:attrName>style.visibility</p:attrName>
                                        </p:attrNameLst>
                                      </p:cBhvr>
                                      <p:to>
                                        <p:strVal val="hidden"/>
                                      </p:to>
                                    </p:set>
                                  </p:childTnLst>
                                </p:cTn>
                              </p:par>
                            </p:childTnLst>
                          </p:cTn>
                        </p:par>
                        <p:par>
                          <p:cTn id="235" fill="hold">
                            <p:stCondLst>
                              <p:cond delay="2000"/>
                            </p:stCondLst>
                            <p:childTnLst>
                              <p:par>
                                <p:cTn id="236" presetID="1" presetClass="exit" presetSubtype="0" fill="hold" grpId="1" nodeType="afterEffect">
                                  <p:stCondLst>
                                    <p:cond delay="0"/>
                                  </p:stCondLst>
                                  <p:childTnLst>
                                    <p:set>
                                      <p:cBhvr>
                                        <p:cTn id="237" dur="1" fill="hold">
                                          <p:stCondLst>
                                            <p:cond delay="0"/>
                                          </p:stCondLst>
                                        </p:cTn>
                                        <p:tgtEl>
                                          <p:spTgt spid="95"/>
                                        </p:tgtEl>
                                        <p:attrNameLst>
                                          <p:attrName>style.visibility</p:attrName>
                                        </p:attrNameLst>
                                      </p:cBhvr>
                                      <p:to>
                                        <p:strVal val="hidden"/>
                                      </p:to>
                                    </p:set>
                                  </p:childTnLst>
                                </p:cTn>
                              </p:par>
                              <p:par>
                                <p:cTn id="238" presetID="22" presetClass="entr" presetSubtype="1" fill="hold" grpId="0" nodeType="withEffect">
                                  <p:stCondLst>
                                    <p:cond delay="0"/>
                                  </p:stCondLst>
                                  <p:childTnLst>
                                    <p:set>
                                      <p:cBhvr>
                                        <p:cTn id="239" dur="1" fill="hold">
                                          <p:stCondLst>
                                            <p:cond delay="0"/>
                                          </p:stCondLst>
                                        </p:cTn>
                                        <p:tgtEl>
                                          <p:spTgt spid="133"/>
                                        </p:tgtEl>
                                        <p:attrNameLst>
                                          <p:attrName>style.visibility</p:attrName>
                                        </p:attrNameLst>
                                      </p:cBhvr>
                                      <p:to>
                                        <p:strVal val="visible"/>
                                      </p:to>
                                    </p:set>
                                    <p:animEffect transition="in" filter="wipe(up)">
                                      <p:cBhvr>
                                        <p:cTn id="240" dur="500"/>
                                        <p:tgtEl>
                                          <p:spTgt spid="133"/>
                                        </p:tgtEl>
                                      </p:cBhvr>
                                    </p:animEffect>
                                  </p:childTnLst>
                                </p:cTn>
                              </p:par>
                              <p:par>
                                <p:cTn id="241" presetID="22" presetClass="entr" presetSubtype="4" fill="hold" grpId="0" nodeType="withEffect">
                                  <p:stCondLst>
                                    <p:cond delay="0"/>
                                  </p:stCondLst>
                                  <p:childTnLst>
                                    <p:set>
                                      <p:cBhvr>
                                        <p:cTn id="242" dur="1" fill="hold">
                                          <p:stCondLst>
                                            <p:cond delay="0"/>
                                          </p:stCondLst>
                                        </p:cTn>
                                        <p:tgtEl>
                                          <p:spTgt spid="134"/>
                                        </p:tgtEl>
                                        <p:attrNameLst>
                                          <p:attrName>style.visibility</p:attrName>
                                        </p:attrNameLst>
                                      </p:cBhvr>
                                      <p:to>
                                        <p:strVal val="visible"/>
                                      </p:to>
                                    </p:set>
                                    <p:animEffect transition="in" filter="wipe(down)">
                                      <p:cBhvr>
                                        <p:cTn id="243" dur="500"/>
                                        <p:tgtEl>
                                          <p:spTgt spid="134"/>
                                        </p:tgtEl>
                                      </p:cBhvr>
                                    </p:animEffect>
                                  </p:childTnLst>
                                </p:cTn>
                              </p:par>
                              <p:par>
                                <p:cTn id="244" presetID="22" presetClass="entr" presetSubtype="4" fill="hold" grpId="0" nodeType="withEffect">
                                  <p:stCondLst>
                                    <p:cond delay="0"/>
                                  </p:stCondLst>
                                  <p:childTnLst>
                                    <p:set>
                                      <p:cBhvr>
                                        <p:cTn id="245" dur="1" fill="hold">
                                          <p:stCondLst>
                                            <p:cond delay="0"/>
                                          </p:stCondLst>
                                        </p:cTn>
                                        <p:tgtEl>
                                          <p:spTgt spid="135"/>
                                        </p:tgtEl>
                                        <p:attrNameLst>
                                          <p:attrName>style.visibility</p:attrName>
                                        </p:attrNameLst>
                                      </p:cBhvr>
                                      <p:to>
                                        <p:strVal val="visible"/>
                                      </p:to>
                                    </p:set>
                                    <p:animEffect transition="in" filter="wipe(down)">
                                      <p:cBhvr>
                                        <p:cTn id="246" dur="500"/>
                                        <p:tgtEl>
                                          <p:spTgt spid="135"/>
                                        </p:tgtEl>
                                      </p:cBhvr>
                                    </p:animEffect>
                                  </p:childTnLst>
                                </p:cTn>
                              </p:par>
                              <p:par>
                                <p:cTn id="247" presetID="10" presetClass="entr" presetSubtype="0" fill="hold" grpId="3" nodeType="withEffect">
                                  <p:stCondLst>
                                    <p:cond delay="0"/>
                                  </p:stCondLst>
                                  <p:childTnLst>
                                    <p:set>
                                      <p:cBhvr>
                                        <p:cTn id="248" dur="1" fill="hold">
                                          <p:stCondLst>
                                            <p:cond delay="0"/>
                                          </p:stCondLst>
                                        </p:cTn>
                                        <p:tgtEl>
                                          <p:spTgt spid="91"/>
                                        </p:tgtEl>
                                        <p:attrNameLst>
                                          <p:attrName>style.visibility</p:attrName>
                                        </p:attrNameLst>
                                      </p:cBhvr>
                                      <p:to>
                                        <p:strVal val="visible"/>
                                      </p:to>
                                    </p:set>
                                    <p:animEffect transition="in" filter="fade">
                                      <p:cBhvr>
                                        <p:cTn id="249" dur="500"/>
                                        <p:tgtEl>
                                          <p:spTgt spid="91"/>
                                        </p:tgtEl>
                                      </p:cBhvr>
                                    </p:animEffect>
                                  </p:childTnLst>
                                </p:cTn>
                              </p:par>
                              <p:par>
                                <p:cTn id="250" presetID="10" presetClass="entr" presetSubtype="0" fill="hold" grpId="4" nodeType="withEffect">
                                  <p:stCondLst>
                                    <p:cond delay="0"/>
                                  </p:stCondLst>
                                  <p:childTnLst>
                                    <p:set>
                                      <p:cBhvr>
                                        <p:cTn id="251" dur="1" fill="hold">
                                          <p:stCondLst>
                                            <p:cond delay="0"/>
                                          </p:stCondLst>
                                        </p:cTn>
                                        <p:tgtEl>
                                          <p:spTgt spid="131"/>
                                        </p:tgtEl>
                                        <p:attrNameLst>
                                          <p:attrName>style.visibility</p:attrName>
                                        </p:attrNameLst>
                                      </p:cBhvr>
                                      <p:to>
                                        <p:strVal val="visible"/>
                                      </p:to>
                                    </p:set>
                                    <p:animEffect transition="in" filter="fade">
                                      <p:cBhvr>
                                        <p:cTn id="252" dur="500"/>
                                        <p:tgtEl>
                                          <p:spTgt spid="131"/>
                                        </p:tgtEl>
                                      </p:cBhvr>
                                    </p:animEffect>
                                  </p:childTnLst>
                                </p:cTn>
                              </p:par>
                              <p:par>
                                <p:cTn id="253" presetID="22" presetClass="entr" presetSubtype="4" fill="hold" grpId="4" nodeType="withEffect">
                                  <p:stCondLst>
                                    <p:cond delay="0"/>
                                  </p:stCondLst>
                                  <p:childTnLst>
                                    <p:set>
                                      <p:cBhvr>
                                        <p:cTn id="254" dur="1" fill="hold">
                                          <p:stCondLst>
                                            <p:cond delay="0"/>
                                          </p:stCondLst>
                                        </p:cTn>
                                        <p:tgtEl>
                                          <p:spTgt spid="127"/>
                                        </p:tgtEl>
                                        <p:attrNameLst>
                                          <p:attrName>style.visibility</p:attrName>
                                        </p:attrNameLst>
                                      </p:cBhvr>
                                      <p:to>
                                        <p:strVal val="visible"/>
                                      </p:to>
                                    </p:set>
                                    <p:animEffect transition="in" filter="wipe(down)">
                                      <p:cBhvr>
                                        <p:cTn id="255" dur="500"/>
                                        <p:tgtEl>
                                          <p:spTgt spid="127"/>
                                        </p:tgtEl>
                                      </p:cBhvr>
                                    </p:animEffect>
                                  </p:childTnLst>
                                </p:cTn>
                              </p:par>
                              <p:par>
                                <p:cTn id="256" presetID="22" presetClass="entr" presetSubtype="4" fill="hold" grpId="2" nodeType="withEffect">
                                  <p:stCondLst>
                                    <p:cond delay="0"/>
                                  </p:stCondLst>
                                  <p:childTnLst>
                                    <p:set>
                                      <p:cBhvr>
                                        <p:cTn id="257" dur="1" fill="hold">
                                          <p:stCondLst>
                                            <p:cond delay="0"/>
                                          </p:stCondLst>
                                        </p:cTn>
                                        <p:tgtEl>
                                          <p:spTgt spid="130"/>
                                        </p:tgtEl>
                                        <p:attrNameLst>
                                          <p:attrName>style.visibility</p:attrName>
                                        </p:attrNameLst>
                                      </p:cBhvr>
                                      <p:to>
                                        <p:strVal val="visible"/>
                                      </p:to>
                                    </p:set>
                                    <p:animEffect transition="in" filter="wipe(down)">
                                      <p:cBhvr>
                                        <p:cTn id="258" dur="500"/>
                                        <p:tgtEl>
                                          <p:spTgt spid="130"/>
                                        </p:tgtEl>
                                      </p:cBhvr>
                                    </p:animEffect>
                                  </p:childTnLst>
                                </p:cTn>
                              </p:par>
                              <p:par>
                                <p:cTn id="259" presetID="10" presetClass="exit" presetSubtype="0" fill="hold" grpId="8" nodeType="withEffect">
                                  <p:stCondLst>
                                    <p:cond delay="0"/>
                                  </p:stCondLst>
                                  <p:childTnLst>
                                    <p:animEffect transition="out" filter="fade">
                                      <p:cBhvr>
                                        <p:cTn id="260" dur="500"/>
                                        <p:tgtEl>
                                          <p:spTgt spid="131"/>
                                        </p:tgtEl>
                                      </p:cBhvr>
                                    </p:animEffect>
                                    <p:set>
                                      <p:cBhvr>
                                        <p:cTn id="261" dur="1" fill="hold">
                                          <p:stCondLst>
                                            <p:cond delay="499"/>
                                          </p:stCondLst>
                                        </p:cTn>
                                        <p:tgtEl>
                                          <p:spTgt spid="131"/>
                                        </p:tgtEl>
                                        <p:attrNameLst>
                                          <p:attrName>style.visibility</p:attrName>
                                        </p:attrNameLst>
                                      </p:cBhvr>
                                      <p:to>
                                        <p:strVal val="hidden"/>
                                      </p:to>
                                    </p:set>
                                  </p:childTnLst>
                                </p:cTn>
                              </p:par>
                              <p:par>
                                <p:cTn id="262" presetID="10" presetClass="exit" presetSubtype="0" fill="hold" grpId="7" nodeType="withEffect">
                                  <p:stCondLst>
                                    <p:cond delay="0"/>
                                  </p:stCondLst>
                                  <p:childTnLst>
                                    <p:animEffect transition="out" filter="fade">
                                      <p:cBhvr>
                                        <p:cTn id="263" dur="500"/>
                                        <p:tgtEl>
                                          <p:spTgt spid="91"/>
                                        </p:tgtEl>
                                      </p:cBhvr>
                                    </p:animEffect>
                                    <p:set>
                                      <p:cBhvr>
                                        <p:cTn id="264" dur="1" fill="hold">
                                          <p:stCondLst>
                                            <p:cond delay="499"/>
                                          </p:stCondLst>
                                        </p:cTn>
                                        <p:tgtEl>
                                          <p:spTgt spid="91"/>
                                        </p:tgtEl>
                                        <p:attrNameLst>
                                          <p:attrName>style.visibility</p:attrName>
                                        </p:attrNameLst>
                                      </p:cBhvr>
                                      <p:to>
                                        <p:strVal val="hidden"/>
                                      </p:to>
                                    </p:set>
                                  </p:childTnLst>
                                </p:cTn>
                              </p:par>
                              <p:par>
                                <p:cTn id="265" presetID="10" presetClass="entr" presetSubtype="0" fill="hold" grpId="2" nodeType="withEffect">
                                  <p:stCondLst>
                                    <p:cond delay="0"/>
                                  </p:stCondLst>
                                  <p:childTnLst>
                                    <p:set>
                                      <p:cBhvr>
                                        <p:cTn id="266" dur="1" fill="hold">
                                          <p:stCondLst>
                                            <p:cond delay="0"/>
                                          </p:stCondLst>
                                        </p:cTn>
                                        <p:tgtEl>
                                          <p:spTgt spid="92"/>
                                        </p:tgtEl>
                                        <p:attrNameLst>
                                          <p:attrName>style.visibility</p:attrName>
                                        </p:attrNameLst>
                                      </p:cBhvr>
                                      <p:to>
                                        <p:strVal val="visible"/>
                                      </p:to>
                                    </p:set>
                                    <p:animEffect transition="in" filter="fade">
                                      <p:cBhvr>
                                        <p:cTn id="267" dur="500"/>
                                        <p:tgtEl>
                                          <p:spTgt spid="92"/>
                                        </p:tgtEl>
                                      </p:cBhvr>
                                    </p:animEffect>
                                  </p:childTnLst>
                                </p:cTn>
                              </p:par>
                              <p:par>
                                <p:cTn id="268" presetID="10" presetClass="entr" presetSubtype="0" fill="hold" grpId="4" nodeType="withEffect">
                                  <p:stCondLst>
                                    <p:cond delay="0"/>
                                  </p:stCondLst>
                                  <p:childTnLst>
                                    <p:set>
                                      <p:cBhvr>
                                        <p:cTn id="269" dur="1" fill="hold">
                                          <p:stCondLst>
                                            <p:cond delay="0"/>
                                          </p:stCondLst>
                                        </p:cTn>
                                        <p:tgtEl>
                                          <p:spTgt spid="132"/>
                                        </p:tgtEl>
                                        <p:attrNameLst>
                                          <p:attrName>style.visibility</p:attrName>
                                        </p:attrNameLst>
                                      </p:cBhvr>
                                      <p:to>
                                        <p:strVal val="visible"/>
                                      </p:to>
                                    </p:set>
                                    <p:animEffect transition="in" filter="fade">
                                      <p:cBhvr>
                                        <p:cTn id="270" dur="500"/>
                                        <p:tgtEl>
                                          <p:spTgt spid="132"/>
                                        </p:tgtEl>
                                      </p:cBhvr>
                                    </p:animEffect>
                                  </p:childTnLst>
                                </p:cTn>
                              </p:par>
                            </p:childTnLst>
                          </p:cTn>
                        </p:par>
                        <p:par>
                          <p:cTn id="271" fill="hold">
                            <p:stCondLst>
                              <p:cond delay="2500"/>
                            </p:stCondLst>
                            <p:childTnLst>
                              <p:par>
                                <p:cTn id="272" presetID="1" presetClass="entr" presetSubtype="0" fill="hold" grpId="0" nodeType="afterEffect">
                                  <p:stCondLst>
                                    <p:cond delay="0"/>
                                  </p:stCondLst>
                                  <p:childTnLst>
                                    <p:set>
                                      <p:cBhvr>
                                        <p:cTn id="273" dur="1" fill="hold">
                                          <p:stCondLst>
                                            <p:cond delay="9"/>
                                          </p:stCondLst>
                                        </p:cTn>
                                        <p:tgtEl>
                                          <p:spTgt spid="77"/>
                                        </p:tgtEl>
                                        <p:attrNameLst>
                                          <p:attrName>style.visibility</p:attrName>
                                        </p:attrNameLst>
                                      </p:cBhvr>
                                      <p:to>
                                        <p:strVal val="visible"/>
                                      </p:to>
                                    </p:set>
                                  </p:childTnLst>
                                </p:cTn>
                              </p:par>
                            </p:childTnLst>
                          </p:cTn>
                        </p:par>
                      </p:childTnLst>
                    </p:cTn>
                  </p:par>
                </p:childTnLst>
              </p:cTn>
              <p:nextCondLst>
                <p:cond evt="onClick" delay="0">
                  <p:tgtEl>
                    <p:spTgt spid="95"/>
                  </p:tgtEl>
                </p:cond>
              </p:nextCondLst>
            </p:seq>
            <p:seq concurrent="1" nextAc="seek">
              <p:cTn id="274" restart="whenNotActive" fill="hold" evtFilter="cancelBubble" nodeType="interactiveSeq">
                <p:stCondLst>
                  <p:cond evt="onClick" delay="0">
                    <p:tgtEl>
                      <p:spTgt spid="77"/>
                    </p:tgtEl>
                  </p:cond>
                </p:stCondLst>
                <p:endSync evt="end" delay="0">
                  <p:rtn val="all"/>
                </p:endSync>
                <p:childTnLst>
                  <p:par>
                    <p:cTn id="275" fill="hold">
                      <p:stCondLst>
                        <p:cond delay="0"/>
                      </p:stCondLst>
                      <p:childTnLst>
                        <p:par>
                          <p:cTn id="276" fill="hold">
                            <p:stCondLst>
                              <p:cond delay="0"/>
                            </p:stCondLst>
                            <p:childTnLst>
                              <p:par>
                                <p:cTn id="277" presetID="22" presetClass="entr" presetSubtype="1" fill="hold" nodeType="withEffect">
                                  <p:stCondLst>
                                    <p:cond delay="0"/>
                                  </p:stCondLst>
                                  <p:childTnLst>
                                    <p:set>
                                      <p:cBhvr>
                                        <p:cTn id="278" dur="1" fill="hold">
                                          <p:stCondLst>
                                            <p:cond delay="0"/>
                                          </p:stCondLst>
                                        </p:cTn>
                                        <p:tgtEl>
                                          <p:spTgt spid="25"/>
                                        </p:tgtEl>
                                        <p:attrNameLst>
                                          <p:attrName>style.visibility</p:attrName>
                                        </p:attrNameLst>
                                      </p:cBhvr>
                                      <p:to>
                                        <p:strVal val="visible"/>
                                      </p:to>
                                    </p:set>
                                    <p:animEffect transition="in" filter="wipe(up)">
                                      <p:cBhvr>
                                        <p:cTn id="279" dur="500"/>
                                        <p:tgtEl>
                                          <p:spTgt spid="25"/>
                                        </p:tgtEl>
                                      </p:cBhvr>
                                    </p:animEffect>
                                  </p:childTnLst>
                                </p:cTn>
                              </p:par>
                            </p:childTnLst>
                          </p:cTn>
                        </p:par>
                        <p:par>
                          <p:cTn id="280" fill="hold">
                            <p:stCondLst>
                              <p:cond delay="500"/>
                            </p:stCondLst>
                            <p:childTnLst>
                              <p:par>
                                <p:cTn id="281" presetID="35" presetClass="path" presetSubtype="0" accel="50000" decel="50000" fill="hold" nodeType="afterEffect">
                                  <p:stCondLst>
                                    <p:cond delay="0"/>
                                  </p:stCondLst>
                                  <p:childTnLst>
                                    <p:animMotion origin="layout" path="M 4.44444E-6 8.88683E-7 L -0.0823 0.00092 " pathEditMode="relative" rAng="0" ptsTypes="AA">
                                      <p:cBhvr>
                                        <p:cTn id="282" dur="2000" fill="hold"/>
                                        <p:tgtEl>
                                          <p:spTgt spid="110"/>
                                        </p:tgtEl>
                                        <p:attrNameLst>
                                          <p:attrName>ppt_x</p:attrName>
                                          <p:attrName>ppt_y</p:attrName>
                                        </p:attrNameLst>
                                      </p:cBhvr>
                                      <p:rCtr x="-4115" y="46"/>
                                    </p:animMotion>
                                  </p:childTnLst>
                                </p:cTn>
                              </p:par>
                              <p:par>
                                <p:cTn id="283" presetID="35" presetClass="path" presetSubtype="0" accel="50000" decel="50000" fill="hold" grpId="2" nodeType="withEffect">
                                  <p:stCondLst>
                                    <p:cond delay="0"/>
                                  </p:stCondLst>
                                  <p:childTnLst>
                                    <p:animMotion origin="layout" path="M 1.11111E-6 0.00069 L -0.08108 0.00116 " pathEditMode="relative" rAng="0" ptsTypes="AA">
                                      <p:cBhvr>
                                        <p:cTn id="284" dur="2000" fill="hold"/>
                                        <p:tgtEl>
                                          <p:spTgt spid="98"/>
                                        </p:tgtEl>
                                        <p:attrNameLst>
                                          <p:attrName>ppt_x</p:attrName>
                                          <p:attrName>ppt_y</p:attrName>
                                        </p:attrNameLst>
                                      </p:cBhvr>
                                      <p:rCtr x="-4062" y="23"/>
                                    </p:animMotion>
                                  </p:childTnLst>
                                </p:cTn>
                              </p:par>
                              <p:par>
                                <p:cTn id="285" presetID="35" presetClass="path" presetSubtype="0" accel="50000" decel="50000" fill="hold" grpId="0" nodeType="withEffect">
                                  <p:stCondLst>
                                    <p:cond delay="0"/>
                                  </p:stCondLst>
                                  <p:childTnLst>
                                    <p:animMotion origin="layout" path="M -3.61111E-6 0.0007 L -0.08316 0.00093 " pathEditMode="relative" rAng="0" ptsTypes="AA">
                                      <p:cBhvr>
                                        <p:cTn id="286" dur="2000" fill="hold"/>
                                        <p:tgtEl>
                                          <p:spTgt spid="99"/>
                                        </p:tgtEl>
                                        <p:attrNameLst>
                                          <p:attrName>ppt_x</p:attrName>
                                          <p:attrName>ppt_y</p:attrName>
                                        </p:attrNameLst>
                                      </p:cBhvr>
                                      <p:rCtr x="-4167" y="0"/>
                                    </p:animMotion>
                                  </p:childTnLst>
                                </p:cTn>
                              </p:par>
                              <p:par>
                                <p:cTn id="287" presetID="1" presetClass="exit" presetSubtype="0" fill="hold" grpId="2" nodeType="withEffect">
                                  <p:stCondLst>
                                    <p:cond delay="250"/>
                                  </p:stCondLst>
                                  <p:childTnLst>
                                    <p:set>
                                      <p:cBhvr>
                                        <p:cTn id="288" dur="1" fill="hold">
                                          <p:stCondLst>
                                            <p:cond delay="0"/>
                                          </p:stCondLst>
                                        </p:cTn>
                                        <p:tgtEl>
                                          <p:spTgt spid="127"/>
                                        </p:tgtEl>
                                        <p:attrNameLst>
                                          <p:attrName>style.visibility</p:attrName>
                                        </p:attrNameLst>
                                      </p:cBhvr>
                                      <p:to>
                                        <p:strVal val="hidden"/>
                                      </p:to>
                                    </p:set>
                                  </p:childTnLst>
                                </p:cTn>
                              </p:par>
                              <p:par>
                                <p:cTn id="289" presetID="1" presetClass="exit" presetSubtype="0" fill="hold" grpId="3" nodeType="withEffect">
                                  <p:stCondLst>
                                    <p:cond delay="250"/>
                                  </p:stCondLst>
                                  <p:childTnLst>
                                    <p:set>
                                      <p:cBhvr>
                                        <p:cTn id="290" dur="1" fill="hold">
                                          <p:stCondLst>
                                            <p:cond delay="0"/>
                                          </p:stCondLst>
                                        </p:cTn>
                                        <p:tgtEl>
                                          <p:spTgt spid="133"/>
                                        </p:tgtEl>
                                        <p:attrNameLst>
                                          <p:attrName>style.visibility</p:attrName>
                                        </p:attrNameLst>
                                      </p:cBhvr>
                                      <p:to>
                                        <p:strVal val="hidden"/>
                                      </p:to>
                                    </p:set>
                                  </p:childTnLst>
                                </p:cTn>
                              </p:par>
                              <p:par>
                                <p:cTn id="291" presetID="1" presetClass="exit" presetSubtype="0" fill="hold" grpId="3" nodeType="withEffect">
                                  <p:stCondLst>
                                    <p:cond delay="250"/>
                                  </p:stCondLst>
                                  <p:childTnLst>
                                    <p:set>
                                      <p:cBhvr>
                                        <p:cTn id="292" dur="1" fill="hold">
                                          <p:stCondLst>
                                            <p:cond delay="0"/>
                                          </p:stCondLst>
                                        </p:cTn>
                                        <p:tgtEl>
                                          <p:spTgt spid="134"/>
                                        </p:tgtEl>
                                        <p:attrNameLst>
                                          <p:attrName>style.visibility</p:attrName>
                                        </p:attrNameLst>
                                      </p:cBhvr>
                                      <p:to>
                                        <p:strVal val="hidden"/>
                                      </p:to>
                                    </p:set>
                                  </p:childTnLst>
                                </p:cTn>
                              </p:par>
                              <p:par>
                                <p:cTn id="293" presetID="1" presetClass="exit" presetSubtype="0" fill="hold" grpId="3" nodeType="withEffect">
                                  <p:stCondLst>
                                    <p:cond delay="250"/>
                                  </p:stCondLst>
                                  <p:childTnLst>
                                    <p:set>
                                      <p:cBhvr>
                                        <p:cTn id="294" dur="1" fill="hold">
                                          <p:stCondLst>
                                            <p:cond delay="0"/>
                                          </p:stCondLst>
                                        </p:cTn>
                                        <p:tgtEl>
                                          <p:spTgt spid="135"/>
                                        </p:tgtEl>
                                        <p:attrNameLst>
                                          <p:attrName>style.visibility</p:attrName>
                                        </p:attrNameLst>
                                      </p:cBhvr>
                                      <p:to>
                                        <p:strVal val="hidden"/>
                                      </p:to>
                                    </p:set>
                                  </p:childTnLst>
                                </p:cTn>
                              </p:par>
                              <p:par>
                                <p:cTn id="295" presetID="1" presetClass="exit" presetSubtype="0" fill="hold" grpId="1" nodeType="withEffect">
                                  <p:stCondLst>
                                    <p:cond delay="250"/>
                                  </p:stCondLst>
                                  <p:childTnLst>
                                    <p:set>
                                      <p:cBhvr>
                                        <p:cTn id="296" dur="1" fill="hold">
                                          <p:stCondLst>
                                            <p:cond delay="0"/>
                                          </p:stCondLst>
                                        </p:cTn>
                                        <p:tgtEl>
                                          <p:spTgt spid="77"/>
                                        </p:tgtEl>
                                        <p:attrNameLst>
                                          <p:attrName>style.visibility</p:attrName>
                                        </p:attrNameLst>
                                      </p:cBhvr>
                                      <p:to>
                                        <p:strVal val="hidden"/>
                                      </p:to>
                                    </p:set>
                                  </p:childTnLst>
                                </p:cTn>
                              </p:par>
                              <p:par>
                                <p:cTn id="297" presetID="22" presetClass="entr" presetSubtype="1" fill="hold" grpId="1" nodeType="withEffect">
                                  <p:stCondLst>
                                    <p:cond delay="1750"/>
                                  </p:stCondLst>
                                  <p:childTnLst>
                                    <p:set>
                                      <p:cBhvr>
                                        <p:cTn id="298" dur="1" fill="hold">
                                          <p:stCondLst>
                                            <p:cond delay="0"/>
                                          </p:stCondLst>
                                        </p:cTn>
                                        <p:tgtEl>
                                          <p:spTgt spid="98"/>
                                        </p:tgtEl>
                                        <p:attrNameLst>
                                          <p:attrName>style.visibility</p:attrName>
                                        </p:attrNameLst>
                                      </p:cBhvr>
                                      <p:to>
                                        <p:strVal val="visible"/>
                                      </p:to>
                                    </p:set>
                                    <p:animEffect transition="in" filter="wipe(up)">
                                      <p:cBhvr>
                                        <p:cTn id="299" dur="500"/>
                                        <p:tgtEl>
                                          <p:spTgt spid="98"/>
                                        </p:tgtEl>
                                      </p:cBhvr>
                                    </p:animEffect>
                                  </p:childTnLst>
                                </p:cTn>
                              </p:par>
                              <p:par>
                                <p:cTn id="300" presetID="22" presetClass="exit" presetSubtype="4" fill="hold" grpId="6" nodeType="withEffect">
                                  <p:stCondLst>
                                    <p:cond delay="1750"/>
                                  </p:stCondLst>
                                  <p:childTnLst>
                                    <p:animEffect transition="out" filter="wipe(down)">
                                      <p:cBhvr>
                                        <p:cTn id="301" dur="500"/>
                                        <p:tgtEl>
                                          <p:spTgt spid="136"/>
                                        </p:tgtEl>
                                      </p:cBhvr>
                                    </p:animEffect>
                                    <p:set>
                                      <p:cBhvr>
                                        <p:cTn id="302" dur="1" fill="hold">
                                          <p:stCondLst>
                                            <p:cond delay="499"/>
                                          </p:stCondLst>
                                        </p:cTn>
                                        <p:tgtEl>
                                          <p:spTgt spid="136"/>
                                        </p:tgtEl>
                                        <p:attrNameLst>
                                          <p:attrName>style.visibility</p:attrName>
                                        </p:attrNameLst>
                                      </p:cBhvr>
                                      <p:to>
                                        <p:strVal val="hidden"/>
                                      </p:to>
                                    </p:set>
                                  </p:childTnLst>
                                </p:cTn>
                              </p:par>
                              <p:par>
                                <p:cTn id="303" presetID="22" presetClass="exit" presetSubtype="4" fill="hold" grpId="3" nodeType="withEffect">
                                  <p:stCondLst>
                                    <p:cond delay="1750"/>
                                  </p:stCondLst>
                                  <p:childTnLst>
                                    <p:animEffect transition="out" filter="wipe(down)">
                                      <p:cBhvr>
                                        <p:cTn id="304" dur="500"/>
                                        <p:tgtEl>
                                          <p:spTgt spid="109"/>
                                        </p:tgtEl>
                                      </p:cBhvr>
                                    </p:animEffect>
                                    <p:set>
                                      <p:cBhvr>
                                        <p:cTn id="305" dur="1" fill="hold">
                                          <p:stCondLst>
                                            <p:cond delay="499"/>
                                          </p:stCondLst>
                                        </p:cTn>
                                        <p:tgtEl>
                                          <p:spTgt spid="109"/>
                                        </p:tgtEl>
                                        <p:attrNameLst>
                                          <p:attrName>style.visibility</p:attrName>
                                        </p:attrNameLst>
                                      </p:cBhvr>
                                      <p:to>
                                        <p:strVal val="hidden"/>
                                      </p:to>
                                    </p:set>
                                  </p:childTnLst>
                                </p:cTn>
                              </p:par>
                              <p:par>
                                <p:cTn id="306" presetID="1" presetClass="exit" presetSubtype="0" fill="hold" grpId="4" nodeType="withEffect">
                                  <p:stCondLst>
                                    <p:cond delay="1750"/>
                                  </p:stCondLst>
                                  <p:childTnLst>
                                    <p:set>
                                      <p:cBhvr>
                                        <p:cTn id="307" dur="1" fill="hold">
                                          <p:stCondLst>
                                            <p:cond delay="0"/>
                                          </p:stCondLst>
                                        </p:cTn>
                                        <p:tgtEl>
                                          <p:spTgt spid="97"/>
                                        </p:tgtEl>
                                        <p:attrNameLst>
                                          <p:attrName>style.visibility</p:attrName>
                                        </p:attrNameLst>
                                      </p:cBhvr>
                                      <p:to>
                                        <p:strVal val="hidden"/>
                                      </p:to>
                                    </p:set>
                                  </p:childTnLst>
                                </p:cTn>
                              </p:par>
                            </p:childTnLst>
                          </p:cTn>
                        </p:par>
                        <p:par>
                          <p:cTn id="308" fill="hold">
                            <p:stCondLst>
                              <p:cond delay="2750"/>
                            </p:stCondLst>
                            <p:childTnLst>
                              <p:par>
                                <p:cTn id="309" presetID="1" presetClass="exit" presetSubtype="0" fill="hold" grpId="0" nodeType="afterEffect">
                                  <p:stCondLst>
                                    <p:cond delay="0"/>
                                  </p:stCondLst>
                                  <p:childTnLst>
                                    <p:set>
                                      <p:cBhvr>
                                        <p:cTn id="310" dur="1" fill="hold">
                                          <p:stCondLst>
                                            <p:cond delay="0"/>
                                          </p:stCondLst>
                                        </p:cTn>
                                        <p:tgtEl>
                                          <p:spTgt spid="132"/>
                                        </p:tgtEl>
                                        <p:attrNameLst>
                                          <p:attrName>style.visibility</p:attrName>
                                        </p:attrNameLst>
                                      </p:cBhvr>
                                      <p:to>
                                        <p:strVal val="hidden"/>
                                      </p:to>
                                    </p:set>
                                  </p:childTnLst>
                                </p:cTn>
                              </p:par>
                              <p:par>
                                <p:cTn id="311" presetID="22" presetClass="entr" presetSubtype="1" fill="hold" grpId="1" nodeType="withEffect">
                                  <p:stCondLst>
                                    <p:cond delay="250"/>
                                  </p:stCondLst>
                                  <p:childTnLst>
                                    <p:set>
                                      <p:cBhvr>
                                        <p:cTn id="312" dur="1" fill="hold">
                                          <p:stCondLst>
                                            <p:cond delay="0"/>
                                          </p:stCondLst>
                                        </p:cTn>
                                        <p:tgtEl>
                                          <p:spTgt spid="130"/>
                                        </p:tgtEl>
                                        <p:attrNameLst>
                                          <p:attrName>style.visibility</p:attrName>
                                        </p:attrNameLst>
                                      </p:cBhvr>
                                      <p:to>
                                        <p:strVal val="visible"/>
                                      </p:to>
                                    </p:set>
                                    <p:animEffect transition="in" filter="wipe(up)">
                                      <p:cBhvr>
                                        <p:cTn id="313" dur="500"/>
                                        <p:tgtEl>
                                          <p:spTgt spid="130"/>
                                        </p:tgtEl>
                                      </p:cBhvr>
                                    </p:animEffect>
                                  </p:childTnLst>
                                </p:cTn>
                              </p:par>
                              <p:par>
                                <p:cTn id="314" presetID="10" presetClass="exit" presetSubtype="0" fill="hold" grpId="4" nodeType="withEffect">
                                  <p:stCondLst>
                                    <p:cond delay="250"/>
                                  </p:stCondLst>
                                  <p:childTnLst>
                                    <p:animEffect transition="out" filter="fade">
                                      <p:cBhvr>
                                        <p:cTn id="315" dur="500"/>
                                        <p:tgtEl>
                                          <p:spTgt spid="91"/>
                                        </p:tgtEl>
                                      </p:cBhvr>
                                    </p:animEffect>
                                    <p:set>
                                      <p:cBhvr>
                                        <p:cTn id="316" dur="1" fill="hold">
                                          <p:stCondLst>
                                            <p:cond delay="499"/>
                                          </p:stCondLst>
                                        </p:cTn>
                                        <p:tgtEl>
                                          <p:spTgt spid="91"/>
                                        </p:tgtEl>
                                        <p:attrNameLst>
                                          <p:attrName>style.visibility</p:attrName>
                                        </p:attrNameLst>
                                      </p:cBhvr>
                                      <p:to>
                                        <p:strVal val="hidden"/>
                                      </p:to>
                                    </p:set>
                                  </p:childTnLst>
                                </p:cTn>
                              </p:par>
                              <p:par>
                                <p:cTn id="317" presetID="1" presetClass="entr" presetSubtype="0" fill="hold" grpId="0" nodeType="withEffect">
                                  <p:stCondLst>
                                    <p:cond delay="750"/>
                                  </p:stCondLst>
                                  <p:childTnLst>
                                    <p:set>
                                      <p:cBhvr>
                                        <p:cTn id="318" dur="1" fill="hold">
                                          <p:stCondLst>
                                            <p:cond delay="499"/>
                                          </p:stCondLst>
                                        </p:cTn>
                                        <p:tgtEl>
                                          <p:spTgt spid="131"/>
                                        </p:tgtEl>
                                        <p:attrNameLst>
                                          <p:attrName>style.visibility</p:attrName>
                                        </p:attrNameLst>
                                      </p:cBhvr>
                                      <p:to>
                                        <p:strVal val="visible"/>
                                      </p:to>
                                    </p:set>
                                  </p:childTnLst>
                                </p:cTn>
                              </p:par>
                              <p:par>
                                <p:cTn id="319" presetID="22" presetClass="entr" presetSubtype="4" fill="hold" grpId="0" nodeType="withEffect">
                                  <p:stCondLst>
                                    <p:cond delay="1000"/>
                                  </p:stCondLst>
                                  <p:childTnLst>
                                    <p:set>
                                      <p:cBhvr>
                                        <p:cTn id="320" dur="1" fill="hold">
                                          <p:stCondLst>
                                            <p:cond delay="0"/>
                                          </p:stCondLst>
                                        </p:cTn>
                                        <p:tgtEl>
                                          <p:spTgt spid="126"/>
                                        </p:tgtEl>
                                        <p:attrNameLst>
                                          <p:attrName>style.visibility</p:attrName>
                                        </p:attrNameLst>
                                      </p:cBhvr>
                                      <p:to>
                                        <p:strVal val="visible"/>
                                      </p:to>
                                    </p:set>
                                    <p:animEffect transition="in" filter="wipe(down)">
                                      <p:cBhvr>
                                        <p:cTn id="321" dur="500"/>
                                        <p:tgtEl>
                                          <p:spTgt spid="126"/>
                                        </p:tgtEl>
                                      </p:cBhvr>
                                    </p:animEffect>
                                  </p:childTnLst>
                                </p:cTn>
                              </p:par>
                              <p:par>
                                <p:cTn id="322" presetID="22" presetClass="entr" presetSubtype="4" fill="hold" grpId="2" nodeType="withEffect">
                                  <p:stCondLst>
                                    <p:cond delay="1000"/>
                                  </p:stCondLst>
                                  <p:childTnLst>
                                    <p:set>
                                      <p:cBhvr>
                                        <p:cTn id="323" dur="1" fill="hold">
                                          <p:stCondLst>
                                            <p:cond delay="0"/>
                                          </p:stCondLst>
                                        </p:cTn>
                                        <p:tgtEl>
                                          <p:spTgt spid="99"/>
                                        </p:tgtEl>
                                        <p:attrNameLst>
                                          <p:attrName>style.visibility</p:attrName>
                                        </p:attrNameLst>
                                      </p:cBhvr>
                                      <p:to>
                                        <p:strVal val="visible"/>
                                      </p:to>
                                    </p:set>
                                    <p:animEffect transition="in" filter="wipe(down)">
                                      <p:cBhvr>
                                        <p:cTn id="324" dur="500"/>
                                        <p:tgtEl>
                                          <p:spTgt spid="99"/>
                                        </p:tgtEl>
                                      </p:cBhvr>
                                    </p:animEffect>
                                  </p:childTnLst>
                                </p:cTn>
                              </p:par>
                              <p:par>
                                <p:cTn id="325" presetID="22" presetClass="entr" presetSubtype="4" fill="hold" grpId="5" nodeType="withEffect">
                                  <p:stCondLst>
                                    <p:cond delay="1250"/>
                                  </p:stCondLst>
                                  <p:childTnLst>
                                    <p:set>
                                      <p:cBhvr>
                                        <p:cTn id="326" dur="1" fill="hold">
                                          <p:stCondLst>
                                            <p:cond delay="0"/>
                                          </p:stCondLst>
                                        </p:cTn>
                                        <p:tgtEl>
                                          <p:spTgt spid="136"/>
                                        </p:tgtEl>
                                        <p:attrNameLst>
                                          <p:attrName>style.visibility</p:attrName>
                                        </p:attrNameLst>
                                      </p:cBhvr>
                                      <p:to>
                                        <p:strVal val="visible"/>
                                      </p:to>
                                    </p:set>
                                    <p:animEffect transition="in" filter="wipe(down)">
                                      <p:cBhvr>
                                        <p:cTn id="327" dur="500"/>
                                        <p:tgtEl>
                                          <p:spTgt spid="136"/>
                                        </p:tgtEl>
                                      </p:cBhvr>
                                    </p:animEffect>
                                  </p:childTnLst>
                                </p:cTn>
                              </p:par>
                              <p:par>
                                <p:cTn id="328" presetID="22" presetClass="entr" presetSubtype="4" fill="hold" grpId="6" nodeType="withEffect">
                                  <p:stCondLst>
                                    <p:cond delay="1250"/>
                                  </p:stCondLst>
                                  <p:childTnLst>
                                    <p:set>
                                      <p:cBhvr>
                                        <p:cTn id="329" dur="1" fill="hold">
                                          <p:stCondLst>
                                            <p:cond delay="0"/>
                                          </p:stCondLst>
                                        </p:cTn>
                                        <p:tgtEl>
                                          <p:spTgt spid="109"/>
                                        </p:tgtEl>
                                        <p:attrNameLst>
                                          <p:attrName>style.visibility</p:attrName>
                                        </p:attrNameLst>
                                      </p:cBhvr>
                                      <p:to>
                                        <p:strVal val="visible"/>
                                      </p:to>
                                    </p:set>
                                    <p:animEffect transition="in" filter="wipe(down)">
                                      <p:cBhvr>
                                        <p:cTn id="330" dur="500"/>
                                        <p:tgtEl>
                                          <p:spTgt spid="109"/>
                                        </p:tgtEl>
                                      </p:cBhvr>
                                    </p:animEffect>
                                  </p:childTnLst>
                                </p:cTn>
                              </p:par>
                              <p:par>
                                <p:cTn id="331" presetID="22" presetClass="exit" presetSubtype="8" fill="hold" grpId="1" nodeType="withEffect">
                                  <p:stCondLst>
                                    <p:cond delay="750"/>
                                  </p:stCondLst>
                                  <p:childTnLst>
                                    <p:animEffect transition="out" filter="wipe(left)">
                                      <p:cBhvr>
                                        <p:cTn id="332" dur="2000"/>
                                        <p:tgtEl>
                                          <p:spTgt spid="131"/>
                                        </p:tgtEl>
                                      </p:cBhvr>
                                    </p:animEffect>
                                    <p:set>
                                      <p:cBhvr>
                                        <p:cTn id="333" dur="1" fill="hold">
                                          <p:stCondLst>
                                            <p:cond delay="1999"/>
                                          </p:stCondLst>
                                        </p:cTn>
                                        <p:tgtEl>
                                          <p:spTgt spid="131"/>
                                        </p:tgtEl>
                                        <p:attrNameLst>
                                          <p:attrName>style.visibility</p:attrName>
                                        </p:attrNameLst>
                                      </p:cBhvr>
                                      <p:to>
                                        <p:strVal val="hidden"/>
                                      </p:to>
                                    </p:set>
                                  </p:childTnLst>
                                </p:cTn>
                              </p:par>
                              <p:par>
                                <p:cTn id="334" presetID="22" presetClass="entr" presetSubtype="8" fill="hold" grpId="1" nodeType="withEffect">
                                  <p:stCondLst>
                                    <p:cond delay="750"/>
                                  </p:stCondLst>
                                  <p:childTnLst>
                                    <p:set>
                                      <p:cBhvr>
                                        <p:cTn id="335" dur="1" fill="hold">
                                          <p:stCondLst>
                                            <p:cond delay="0"/>
                                          </p:stCondLst>
                                        </p:cTn>
                                        <p:tgtEl>
                                          <p:spTgt spid="92"/>
                                        </p:tgtEl>
                                        <p:attrNameLst>
                                          <p:attrName>style.visibility</p:attrName>
                                        </p:attrNameLst>
                                      </p:cBhvr>
                                      <p:to>
                                        <p:strVal val="visible"/>
                                      </p:to>
                                    </p:set>
                                    <p:animEffect transition="in" filter="wipe(left)">
                                      <p:cBhvr>
                                        <p:cTn id="336" dur="2000"/>
                                        <p:tgtEl>
                                          <p:spTgt spid="92"/>
                                        </p:tgtEl>
                                      </p:cBhvr>
                                    </p:animEffect>
                                  </p:childTnLst>
                                </p:cTn>
                              </p:par>
                              <p:par>
                                <p:cTn id="337" presetID="63" presetClass="path" presetSubtype="0" accel="50000" decel="50000" fill="hold" nodeType="withEffect">
                                  <p:stCondLst>
                                    <p:cond delay="750"/>
                                  </p:stCondLst>
                                  <p:childTnLst>
                                    <p:animMotion origin="layout" path="M -0.20608 -0.00046 L -0.00069 -0.00046 " pathEditMode="relative" rAng="0" ptsTypes="AA">
                                      <p:cBhvr>
                                        <p:cTn id="338" dur="2000" fill="hold"/>
                                        <p:tgtEl>
                                          <p:spTgt spid="113"/>
                                        </p:tgtEl>
                                        <p:attrNameLst>
                                          <p:attrName>ppt_x</p:attrName>
                                          <p:attrName>ppt_y</p:attrName>
                                        </p:attrNameLst>
                                      </p:cBhvr>
                                      <p:rCtr x="10260" y="0"/>
                                    </p:animMotion>
                                  </p:childTnLst>
                                </p:cTn>
                              </p:par>
                            </p:childTnLst>
                          </p:cTn>
                        </p:par>
                        <p:par>
                          <p:cTn id="339" fill="hold">
                            <p:stCondLst>
                              <p:cond delay="5500"/>
                            </p:stCondLst>
                            <p:childTnLst>
                              <p:par>
                                <p:cTn id="340" presetID="22" presetClass="exit" presetSubtype="4" fill="hold" grpId="1" nodeType="afterEffect">
                                  <p:stCondLst>
                                    <p:cond delay="0"/>
                                  </p:stCondLst>
                                  <p:childTnLst>
                                    <p:animEffect transition="out" filter="wipe(down)">
                                      <p:cBhvr>
                                        <p:cTn id="341" dur="750"/>
                                        <p:tgtEl>
                                          <p:spTgt spid="126"/>
                                        </p:tgtEl>
                                      </p:cBhvr>
                                    </p:animEffect>
                                    <p:set>
                                      <p:cBhvr>
                                        <p:cTn id="342" dur="1" fill="hold">
                                          <p:stCondLst>
                                            <p:cond delay="749"/>
                                          </p:stCondLst>
                                        </p:cTn>
                                        <p:tgtEl>
                                          <p:spTgt spid="126"/>
                                        </p:tgtEl>
                                        <p:attrNameLst>
                                          <p:attrName>style.visibility</p:attrName>
                                        </p:attrNameLst>
                                      </p:cBhvr>
                                      <p:to>
                                        <p:strVal val="hidden"/>
                                      </p:to>
                                    </p:set>
                                  </p:childTnLst>
                                </p:cTn>
                              </p:par>
                              <p:par>
                                <p:cTn id="343" presetID="22" presetClass="exit" presetSubtype="4" fill="hold" grpId="3" nodeType="withEffect">
                                  <p:stCondLst>
                                    <p:cond delay="0"/>
                                  </p:stCondLst>
                                  <p:childTnLst>
                                    <p:animEffect transition="out" filter="wipe(down)">
                                      <p:cBhvr>
                                        <p:cTn id="344" dur="500"/>
                                        <p:tgtEl>
                                          <p:spTgt spid="99"/>
                                        </p:tgtEl>
                                      </p:cBhvr>
                                    </p:animEffect>
                                    <p:set>
                                      <p:cBhvr>
                                        <p:cTn id="345" dur="1" fill="hold">
                                          <p:stCondLst>
                                            <p:cond delay="499"/>
                                          </p:stCondLst>
                                        </p:cTn>
                                        <p:tgtEl>
                                          <p:spTgt spid="99"/>
                                        </p:tgtEl>
                                        <p:attrNameLst>
                                          <p:attrName>style.visibility</p:attrName>
                                        </p:attrNameLst>
                                      </p:cBhvr>
                                      <p:to>
                                        <p:strVal val="hidden"/>
                                      </p:to>
                                    </p:set>
                                  </p:childTnLst>
                                </p:cTn>
                              </p:par>
                              <p:par>
                                <p:cTn id="346" presetID="22" presetClass="exit" presetSubtype="4" fill="hold" grpId="7" nodeType="withEffect">
                                  <p:stCondLst>
                                    <p:cond delay="50"/>
                                  </p:stCondLst>
                                  <p:childTnLst>
                                    <p:animEffect transition="out" filter="wipe(down)">
                                      <p:cBhvr>
                                        <p:cTn id="347" dur="700"/>
                                        <p:tgtEl>
                                          <p:spTgt spid="136"/>
                                        </p:tgtEl>
                                      </p:cBhvr>
                                    </p:animEffect>
                                    <p:set>
                                      <p:cBhvr>
                                        <p:cTn id="348" dur="1" fill="hold">
                                          <p:stCondLst>
                                            <p:cond delay="699"/>
                                          </p:stCondLst>
                                        </p:cTn>
                                        <p:tgtEl>
                                          <p:spTgt spid="136"/>
                                        </p:tgtEl>
                                        <p:attrNameLst>
                                          <p:attrName>style.visibility</p:attrName>
                                        </p:attrNameLst>
                                      </p:cBhvr>
                                      <p:to>
                                        <p:strVal val="hidden"/>
                                      </p:to>
                                    </p:set>
                                  </p:childTnLst>
                                </p:cTn>
                              </p:par>
                              <p:par>
                                <p:cTn id="349" presetID="1" presetClass="exit" presetSubtype="0" fill="hold" grpId="1" nodeType="withEffect">
                                  <p:stCondLst>
                                    <p:cond delay="250"/>
                                  </p:stCondLst>
                                  <p:childTnLst>
                                    <p:set>
                                      <p:cBhvr>
                                        <p:cTn id="350" dur="1" fill="hold">
                                          <p:stCondLst>
                                            <p:cond delay="0"/>
                                          </p:stCondLst>
                                        </p:cTn>
                                        <p:tgtEl>
                                          <p:spTgt spid="109"/>
                                        </p:tgtEl>
                                        <p:attrNameLst>
                                          <p:attrName>style.visibility</p:attrName>
                                        </p:attrNameLst>
                                      </p:cBhvr>
                                      <p:to>
                                        <p:strVal val="hidden"/>
                                      </p:to>
                                    </p:set>
                                  </p:childTnLst>
                                </p:cTn>
                              </p:par>
                            </p:childTnLst>
                          </p:cTn>
                        </p:par>
                        <p:par>
                          <p:cTn id="351" fill="hold">
                            <p:stCondLst>
                              <p:cond delay="6250"/>
                            </p:stCondLst>
                            <p:childTnLst>
                              <p:par>
                                <p:cTn id="352" presetID="1" presetClass="entr" presetSubtype="0" fill="hold" grpId="3" nodeType="afterEffect">
                                  <p:stCondLst>
                                    <p:cond delay="0"/>
                                  </p:stCondLst>
                                  <p:childTnLst>
                                    <p:set>
                                      <p:cBhvr>
                                        <p:cTn id="353" dur="1" fill="hold">
                                          <p:stCondLst>
                                            <p:cond delay="0"/>
                                          </p:stCondLst>
                                        </p:cTn>
                                        <p:tgtEl>
                                          <p:spTgt spid="77"/>
                                        </p:tgtEl>
                                        <p:attrNameLst>
                                          <p:attrName>style.visibility</p:attrName>
                                        </p:attrNameLst>
                                      </p:cBhvr>
                                      <p:to>
                                        <p:strVal val="visible"/>
                                      </p:to>
                                    </p:set>
                                  </p:childTnLst>
                                </p:cTn>
                              </p:par>
                            </p:childTnLst>
                          </p:cTn>
                        </p:par>
                      </p:childTnLst>
                    </p:cTn>
                  </p:par>
                  <p:par>
                    <p:cTn id="354" fill="hold">
                      <p:stCondLst>
                        <p:cond delay="indefinite"/>
                      </p:stCondLst>
                      <p:childTnLst>
                        <p:par>
                          <p:cTn id="355" fill="hold">
                            <p:stCondLst>
                              <p:cond delay="0"/>
                            </p:stCondLst>
                            <p:childTnLst>
                              <p:par>
                                <p:cTn id="356" presetID="63" presetClass="path" presetSubtype="0" accel="50000" decel="50000" fill="hold" nodeType="clickEffect">
                                  <p:stCondLst>
                                    <p:cond delay="0"/>
                                  </p:stCondLst>
                                  <p:childTnLst>
                                    <p:animMotion origin="layout" path="M -0.0823 0.00093 L 0.00017 0.00093 " pathEditMode="relative" rAng="0" ptsTypes="AA">
                                      <p:cBhvr>
                                        <p:cTn id="357" dur="2000" fill="hold"/>
                                        <p:tgtEl>
                                          <p:spTgt spid="110"/>
                                        </p:tgtEl>
                                        <p:attrNameLst>
                                          <p:attrName>ppt_x</p:attrName>
                                          <p:attrName>ppt_y</p:attrName>
                                        </p:attrNameLst>
                                      </p:cBhvr>
                                      <p:rCtr x="4115" y="0"/>
                                    </p:animMotion>
                                  </p:childTnLst>
                                </p:cTn>
                              </p:par>
                              <p:par>
                                <p:cTn id="358" presetID="1" presetClass="exit" presetSubtype="0" fill="hold" nodeType="withEffect">
                                  <p:stCondLst>
                                    <p:cond delay="0"/>
                                  </p:stCondLst>
                                  <p:childTnLst>
                                    <p:set>
                                      <p:cBhvr>
                                        <p:cTn id="359" dur="1" fill="hold">
                                          <p:stCondLst>
                                            <p:cond delay="0"/>
                                          </p:stCondLst>
                                        </p:cTn>
                                        <p:tgtEl>
                                          <p:spTgt spid="25"/>
                                        </p:tgtEl>
                                        <p:attrNameLst>
                                          <p:attrName>style.visibility</p:attrName>
                                        </p:attrNameLst>
                                      </p:cBhvr>
                                      <p:to>
                                        <p:strVal val="hidden"/>
                                      </p:to>
                                    </p:set>
                                  </p:childTnLst>
                                </p:cTn>
                              </p:par>
                              <p:par>
                                <p:cTn id="360" presetID="1" presetClass="exit" presetSubtype="0" fill="hold" grpId="4" nodeType="withEffect">
                                  <p:stCondLst>
                                    <p:cond delay="250"/>
                                  </p:stCondLst>
                                  <p:childTnLst>
                                    <p:set>
                                      <p:cBhvr>
                                        <p:cTn id="361" dur="1" fill="hold">
                                          <p:stCondLst>
                                            <p:cond delay="0"/>
                                          </p:stCondLst>
                                        </p:cTn>
                                        <p:tgtEl>
                                          <p:spTgt spid="77"/>
                                        </p:tgtEl>
                                        <p:attrNameLst>
                                          <p:attrName>style.visibility</p:attrName>
                                        </p:attrNameLst>
                                      </p:cBhvr>
                                      <p:to>
                                        <p:strVal val="hidden"/>
                                      </p:to>
                                    </p:set>
                                  </p:childTnLst>
                                </p:cTn>
                              </p:par>
                              <p:par>
                                <p:cTn id="362" presetID="1" presetClass="exit" presetSubtype="0" fill="hold" grpId="4" nodeType="withEffect">
                                  <p:stCondLst>
                                    <p:cond delay="250"/>
                                  </p:stCondLst>
                                  <p:childTnLst>
                                    <p:set>
                                      <p:cBhvr>
                                        <p:cTn id="363" dur="1" fill="hold">
                                          <p:stCondLst>
                                            <p:cond delay="0"/>
                                          </p:stCondLst>
                                        </p:cTn>
                                        <p:tgtEl>
                                          <p:spTgt spid="98"/>
                                        </p:tgtEl>
                                        <p:attrNameLst>
                                          <p:attrName>style.visibility</p:attrName>
                                        </p:attrNameLst>
                                      </p:cBhvr>
                                      <p:to>
                                        <p:strVal val="hidden"/>
                                      </p:to>
                                    </p:set>
                                  </p:childTnLst>
                                </p:cTn>
                              </p:par>
                              <p:par>
                                <p:cTn id="364" presetID="22" presetClass="entr" presetSubtype="1" fill="hold" grpId="2" nodeType="withEffect">
                                  <p:stCondLst>
                                    <p:cond delay="1750"/>
                                  </p:stCondLst>
                                  <p:childTnLst>
                                    <p:set>
                                      <p:cBhvr>
                                        <p:cTn id="365" dur="1" fill="hold">
                                          <p:stCondLst>
                                            <p:cond delay="0"/>
                                          </p:stCondLst>
                                        </p:cTn>
                                        <p:tgtEl>
                                          <p:spTgt spid="133"/>
                                        </p:tgtEl>
                                        <p:attrNameLst>
                                          <p:attrName>style.visibility</p:attrName>
                                        </p:attrNameLst>
                                      </p:cBhvr>
                                      <p:to>
                                        <p:strVal val="visible"/>
                                      </p:to>
                                    </p:set>
                                    <p:animEffect transition="in" filter="wipe(up)">
                                      <p:cBhvr>
                                        <p:cTn id="366" dur="500"/>
                                        <p:tgtEl>
                                          <p:spTgt spid="133"/>
                                        </p:tgtEl>
                                      </p:cBhvr>
                                    </p:animEffect>
                                  </p:childTnLst>
                                </p:cTn>
                              </p:par>
                              <p:par>
                                <p:cTn id="367" presetID="22" presetClass="entr" presetSubtype="4" fill="hold" grpId="2" nodeType="withEffect">
                                  <p:stCondLst>
                                    <p:cond delay="1750"/>
                                  </p:stCondLst>
                                  <p:childTnLst>
                                    <p:set>
                                      <p:cBhvr>
                                        <p:cTn id="368" dur="1" fill="hold">
                                          <p:stCondLst>
                                            <p:cond delay="0"/>
                                          </p:stCondLst>
                                        </p:cTn>
                                        <p:tgtEl>
                                          <p:spTgt spid="134"/>
                                        </p:tgtEl>
                                        <p:attrNameLst>
                                          <p:attrName>style.visibility</p:attrName>
                                        </p:attrNameLst>
                                      </p:cBhvr>
                                      <p:to>
                                        <p:strVal val="visible"/>
                                      </p:to>
                                    </p:set>
                                    <p:animEffect transition="in" filter="wipe(down)">
                                      <p:cBhvr>
                                        <p:cTn id="369" dur="500"/>
                                        <p:tgtEl>
                                          <p:spTgt spid="134"/>
                                        </p:tgtEl>
                                      </p:cBhvr>
                                    </p:animEffect>
                                  </p:childTnLst>
                                </p:cTn>
                              </p:par>
                              <p:par>
                                <p:cTn id="370" presetID="22" presetClass="entr" presetSubtype="4" fill="hold" grpId="2" nodeType="withEffect">
                                  <p:stCondLst>
                                    <p:cond delay="1750"/>
                                  </p:stCondLst>
                                  <p:childTnLst>
                                    <p:set>
                                      <p:cBhvr>
                                        <p:cTn id="371" dur="1" fill="hold">
                                          <p:stCondLst>
                                            <p:cond delay="0"/>
                                          </p:stCondLst>
                                        </p:cTn>
                                        <p:tgtEl>
                                          <p:spTgt spid="135"/>
                                        </p:tgtEl>
                                        <p:attrNameLst>
                                          <p:attrName>style.visibility</p:attrName>
                                        </p:attrNameLst>
                                      </p:cBhvr>
                                      <p:to>
                                        <p:strVal val="visible"/>
                                      </p:to>
                                    </p:set>
                                    <p:animEffect transition="in" filter="wipe(down)">
                                      <p:cBhvr>
                                        <p:cTn id="372" dur="500"/>
                                        <p:tgtEl>
                                          <p:spTgt spid="135"/>
                                        </p:tgtEl>
                                      </p:cBhvr>
                                    </p:animEffect>
                                  </p:childTnLst>
                                </p:cTn>
                              </p:par>
                            </p:childTnLst>
                          </p:cTn>
                        </p:par>
                        <p:par>
                          <p:cTn id="373" fill="hold">
                            <p:stCondLst>
                              <p:cond delay="2250"/>
                            </p:stCondLst>
                            <p:childTnLst>
                              <p:par>
                                <p:cTn id="374" presetID="22" presetClass="entr" presetSubtype="4" fill="hold" grpId="5" nodeType="afterEffect">
                                  <p:stCondLst>
                                    <p:cond delay="0"/>
                                  </p:stCondLst>
                                  <p:childTnLst>
                                    <p:set>
                                      <p:cBhvr>
                                        <p:cTn id="375" dur="1" fill="hold">
                                          <p:stCondLst>
                                            <p:cond delay="0"/>
                                          </p:stCondLst>
                                        </p:cTn>
                                        <p:tgtEl>
                                          <p:spTgt spid="127"/>
                                        </p:tgtEl>
                                        <p:attrNameLst>
                                          <p:attrName>style.visibility</p:attrName>
                                        </p:attrNameLst>
                                      </p:cBhvr>
                                      <p:to>
                                        <p:strVal val="visible"/>
                                      </p:to>
                                    </p:set>
                                    <p:animEffect transition="in" filter="wipe(down)">
                                      <p:cBhvr>
                                        <p:cTn id="376" dur="500"/>
                                        <p:tgtEl>
                                          <p:spTgt spid="127"/>
                                        </p:tgtEl>
                                      </p:cBhvr>
                                    </p:animEffect>
                                  </p:childTnLst>
                                </p:cTn>
                              </p:par>
                              <p:par>
                                <p:cTn id="377" presetID="22" presetClass="entr" presetSubtype="4" fill="hold" grpId="3" nodeType="withEffect">
                                  <p:stCondLst>
                                    <p:cond delay="0"/>
                                  </p:stCondLst>
                                  <p:childTnLst>
                                    <p:set>
                                      <p:cBhvr>
                                        <p:cTn id="378" dur="1" fill="hold">
                                          <p:stCondLst>
                                            <p:cond delay="0"/>
                                          </p:stCondLst>
                                        </p:cTn>
                                        <p:tgtEl>
                                          <p:spTgt spid="130"/>
                                        </p:tgtEl>
                                        <p:attrNameLst>
                                          <p:attrName>style.visibility</p:attrName>
                                        </p:attrNameLst>
                                      </p:cBhvr>
                                      <p:to>
                                        <p:strVal val="visible"/>
                                      </p:to>
                                    </p:set>
                                    <p:animEffect transition="in" filter="wipe(down)">
                                      <p:cBhvr>
                                        <p:cTn id="379" dur="500"/>
                                        <p:tgtEl>
                                          <p:spTgt spid="130"/>
                                        </p:tgtEl>
                                      </p:cBhvr>
                                    </p:animEffect>
                                  </p:childTnLst>
                                </p:cTn>
                              </p:par>
                              <p:par>
                                <p:cTn id="380" presetID="10" presetClass="exit" presetSubtype="0" fill="hold" grpId="7" nodeType="withEffect">
                                  <p:stCondLst>
                                    <p:cond delay="0"/>
                                  </p:stCondLst>
                                  <p:childTnLst>
                                    <p:animEffect transition="out" filter="fade">
                                      <p:cBhvr>
                                        <p:cTn id="381" dur="500"/>
                                        <p:tgtEl>
                                          <p:spTgt spid="131"/>
                                        </p:tgtEl>
                                      </p:cBhvr>
                                    </p:animEffect>
                                    <p:set>
                                      <p:cBhvr>
                                        <p:cTn id="382" dur="1" fill="hold">
                                          <p:stCondLst>
                                            <p:cond delay="499"/>
                                          </p:stCondLst>
                                        </p:cTn>
                                        <p:tgtEl>
                                          <p:spTgt spid="131"/>
                                        </p:tgtEl>
                                        <p:attrNameLst>
                                          <p:attrName>style.visibility</p:attrName>
                                        </p:attrNameLst>
                                      </p:cBhvr>
                                      <p:to>
                                        <p:strVal val="hidden"/>
                                      </p:to>
                                    </p:set>
                                  </p:childTnLst>
                                </p:cTn>
                              </p:par>
                              <p:par>
                                <p:cTn id="383" presetID="10" presetClass="exit" presetSubtype="0" fill="hold" grpId="6" nodeType="withEffect">
                                  <p:stCondLst>
                                    <p:cond delay="0"/>
                                  </p:stCondLst>
                                  <p:childTnLst>
                                    <p:animEffect transition="out" filter="fade">
                                      <p:cBhvr>
                                        <p:cTn id="384" dur="500"/>
                                        <p:tgtEl>
                                          <p:spTgt spid="91"/>
                                        </p:tgtEl>
                                      </p:cBhvr>
                                    </p:animEffect>
                                    <p:set>
                                      <p:cBhvr>
                                        <p:cTn id="385" dur="1" fill="hold">
                                          <p:stCondLst>
                                            <p:cond delay="499"/>
                                          </p:stCondLst>
                                        </p:cTn>
                                        <p:tgtEl>
                                          <p:spTgt spid="91"/>
                                        </p:tgtEl>
                                        <p:attrNameLst>
                                          <p:attrName>style.visibility</p:attrName>
                                        </p:attrNameLst>
                                      </p:cBhvr>
                                      <p:to>
                                        <p:strVal val="hidden"/>
                                      </p:to>
                                    </p:set>
                                  </p:childTnLst>
                                </p:cTn>
                              </p:par>
                              <p:par>
                                <p:cTn id="386" presetID="10" presetClass="entr" presetSubtype="0" fill="hold" grpId="3" nodeType="withEffect">
                                  <p:stCondLst>
                                    <p:cond delay="0"/>
                                  </p:stCondLst>
                                  <p:childTnLst>
                                    <p:set>
                                      <p:cBhvr>
                                        <p:cTn id="387" dur="1" fill="hold">
                                          <p:stCondLst>
                                            <p:cond delay="0"/>
                                          </p:stCondLst>
                                        </p:cTn>
                                        <p:tgtEl>
                                          <p:spTgt spid="92"/>
                                        </p:tgtEl>
                                        <p:attrNameLst>
                                          <p:attrName>style.visibility</p:attrName>
                                        </p:attrNameLst>
                                      </p:cBhvr>
                                      <p:to>
                                        <p:strVal val="visible"/>
                                      </p:to>
                                    </p:set>
                                    <p:animEffect transition="in" filter="fade">
                                      <p:cBhvr>
                                        <p:cTn id="388" dur="500"/>
                                        <p:tgtEl>
                                          <p:spTgt spid="92"/>
                                        </p:tgtEl>
                                      </p:cBhvr>
                                    </p:animEffect>
                                  </p:childTnLst>
                                </p:cTn>
                              </p:par>
                              <p:par>
                                <p:cTn id="389" presetID="10" presetClass="entr" presetSubtype="0" fill="hold" grpId="3" nodeType="withEffect">
                                  <p:stCondLst>
                                    <p:cond delay="0"/>
                                  </p:stCondLst>
                                  <p:childTnLst>
                                    <p:set>
                                      <p:cBhvr>
                                        <p:cTn id="390" dur="1" fill="hold">
                                          <p:stCondLst>
                                            <p:cond delay="0"/>
                                          </p:stCondLst>
                                        </p:cTn>
                                        <p:tgtEl>
                                          <p:spTgt spid="132"/>
                                        </p:tgtEl>
                                        <p:attrNameLst>
                                          <p:attrName>style.visibility</p:attrName>
                                        </p:attrNameLst>
                                      </p:cBhvr>
                                      <p:to>
                                        <p:strVal val="visible"/>
                                      </p:to>
                                    </p:set>
                                    <p:animEffect transition="in" filter="fade">
                                      <p:cBhvr>
                                        <p:cTn id="391" dur="500"/>
                                        <p:tgtEl>
                                          <p:spTgt spid="132"/>
                                        </p:tgtEl>
                                      </p:cBhvr>
                                    </p:animEffect>
                                  </p:childTnLst>
                                </p:cTn>
                              </p:par>
                              <p:par>
                                <p:cTn id="392" presetID="10" presetClass="entr" presetSubtype="0" fill="hold" grpId="5" nodeType="withEffect">
                                  <p:stCondLst>
                                    <p:cond delay="0"/>
                                  </p:stCondLst>
                                  <p:childTnLst>
                                    <p:set>
                                      <p:cBhvr>
                                        <p:cTn id="393" dur="1" fill="hold">
                                          <p:stCondLst>
                                            <p:cond delay="0"/>
                                          </p:stCondLst>
                                        </p:cTn>
                                        <p:tgtEl>
                                          <p:spTgt spid="131"/>
                                        </p:tgtEl>
                                        <p:attrNameLst>
                                          <p:attrName>style.visibility</p:attrName>
                                        </p:attrNameLst>
                                      </p:cBhvr>
                                      <p:to>
                                        <p:strVal val="visible"/>
                                      </p:to>
                                    </p:set>
                                    <p:animEffect transition="in" filter="fade">
                                      <p:cBhvr>
                                        <p:cTn id="394" dur="500"/>
                                        <p:tgtEl>
                                          <p:spTgt spid="131"/>
                                        </p:tgtEl>
                                      </p:cBhvr>
                                    </p:animEffect>
                                  </p:childTnLst>
                                </p:cTn>
                              </p:par>
                              <p:par>
                                <p:cTn id="395" presetID="10" presetClass="entr" presetSubtype="0" fill="hold" grpId="5" nodeType="withEffect">
                                  <p:stCondLst>
                                    <p:cond delay="0"/>
                                  </p:stCondLst>
                                  <p:childTnLst>
                                    <p:set>
                                      <p:cBhvr>
                                        <p:cTn id="396" dur="1" fill="hold">
                                          <p:stCondLst>
                                            <p:cond delay="0"/>
                                          </p:stCondLst>
                                        </p:cTn>
                                        <p:tgtEl>
                                          <p:spTgt spid="91"/>
                                        </p:tgtEl>
                                        <p:attrNameLst>
                                          <p:attrName>style.visibility</p:attrName>
                                        </p:attrNameLst>
                                      </p:cBhvr>
                                      <p:to>
                                        <p:strVal val="visible"/>
                                      </p:to>
                                    </p:set>
                                    <p:animEffect transition="in" filter="fade">
                                      <p:cBhvr>
                                        <p:cTn id="397" dur="500"/>
                                        <p:tgtEl>
                                          <p:spTgt spid="91"/>
                                        </p:tgtEl>
                                      </p:cBhvr>
                                    </p:animEffect>
                                  </p:childTnLst>
                                </p:cTn>
                              </p:par>
                            </p:childTnLst>
                          </p:cTn>
                        </p:par>
                        <p:par>
                          <p:cTn id="398" fill="hold">
                            <p:stCondLst>
                              <p:cond delay="2750"/>
                            </p:stCondLst>
                            <p:childTnLst>
                              <p:par>
                                <p:cTn id="399" presetID="1" presetClass="entr" presetSubtype="0" fill="hold" grpId="2" nodeType="afterEffect">
                                  <p:stCondLst>
                                    <p:cond delay="0"/>
                                  </p:stCondLst>
                                  <p:childTnLst>
                                    <p:set>
                                      <p:cBhvr>
                                        <p:cTn id="400" dur="1" fill="hold">
                                          <p:stCondLst>
                                            <p:cond delay="0"/>
                                          </p:stCondLst>
                                        </p:cTn>
                                        <p:tgtEl>
                                          <p:spTgt spid="95"/>
                                        </p:tgtEl>
                                        <p:attrNameLst>
                                          <p:attrName>style.visibility</p:attrName>
                                        </p:attrNameLst>
                                      </p:cBhvr>
                                      <p:to>
                                        <p:strVal val="visible"/>
                                      </p:to>
                                    </p:set>
                                  </p:childTnLst>
                                </p:cTn>
                              </p:par>
                            </p:childTnLst>
                          </p:cTn>
                        </p:par>
                      </p:childTnLst>
                    </p:cTn>
                  </p:par>
                </p:childTnLst>
              </p:cTn>
              <p:nextCondLst>
                <p:cond evt="onClick" delay="0">
                  <p:tgtEl>
                    <p:spTgt spid="77"/>
                  </p:tgtEl>
                </p:cond>
              </p:nextCondLst>
            </p:seq>
          </p:childTnLst>
        </p:cTn>
      </p:par>
    </p:tnLst>
    <p:bldLst>
      <p:bldP spid="132" grpId="0" animBg="1"/>
      <p:bldP spid="132" grpId="1" animBg="1"/>
      <p:bldP spid="132" grpId="3" animBg="1"/>
      <p:bldP spid="132" grpId="4" animBg="1"/>
      <p:bldP spid="132" grpId="5" animBg="1"/>
      <p:bldP spid="92" grpId="0" animBg="1"/>
      <p:bldP spid="92" grpId="1" animBg="1"/>
      <p:bldP spid="92" grpId="2" animBg="1"/>
      <p:bldP spid="92" grpId="3" animBg="1"/>
      <p:bldP spid="92" grpId="4" animBg="1"/>
      <p:bldP spid="92" grpId="5" animBg="1"/>
      <p:bldP spid="131" grpId="0" animBg="1"/>
      <p:bldP spid="131" grpId="1" animBg="1"/>
      <p:bldP spid="131" grpId="3" animBg="1"/>
      <p:bldP spid="131" grpId="4" animBg="1"/>
      <p:bldP spid="131" grpId="5" animBg="1"/>
      <p:bldP spid="131" grpId="6" animBg="1"/>
      <p:bldP spid="131" grpId="7" animBg="1"/>
      <p:bldP spid="131" grpId="8" animBg="1"/>
      <p:bldP spid="91" grpId="0" animBg="1"/>
      <p:bldP spid="91" grpId="1" animBg="1"/>
      <p:bldP spid="91" grpId="3" animBg="1"/>
      <p:bldP spid="91" grpId="4" animBg="1"/>
      <p:bldP spid="91" grpId="5" animBg="1"/>
      <p:bldP spid="91" grpId="6" animBg="1"/>
      <p:bldP spid="91" grpId="7" animBg="1"/>
      <p:bldP spid="125" grpId="0" animBg="1"/>
      <p:bldP spid="125" grpId="1" animBg="1"/>
      <p:bldP spid="38" grpId="0"/>
      <p:bldP spid="38" grpId="1"/>
      <p:bldP spid="79" grpId="0"/>
      <p:bldP spid="79" grpId="1"/>
      <p:bldP spid="93" grpId="0"/>
      <p:bldP spid="93" grpId="1"/>
      <p:bldP spid="40" grpId="0" animBg="1"/>
      <p:bldP spid="40" grpId="1" animBg="1"/>
      <p:bldP spid="130" grpId="0" animBg="1"/>
      <p:bldP spid="130" grpId="1" animBg="1"/>
      <p:bldP spid="130" grpId="2" animBg="1"/>
      <p:bldP spid="130" grpId="3" animBg="1"/>
      <p:bldP spid="130" grpId="4" animBg="1"/>
      <p:bldP spid="130" grpId="5" animBg="1"/>
      <p:bldP spid="127" grpId="1" animBg="1"/>
      <p:bldP spid="127" grpId="2" animBg="1"/>
      <p:bldP spid="127" grpId="4" animBg="1"/>
      <p:bldP spid="127" grpId="5" animBg="1"/>
      <p:bldP spid="127" grpId="6" animBg="1"/>
      <p:bldP spid="126" grpId="0" animBg="1"/>
      <p:bldP spid="126" grpId="1" animBg="1"/>
      <p:bldP spid="126" grpId="3" animBg="1"/>
      <p:bldP spid="126" grpId="6" animBg="1"/>
      <p:bldP spid="136" grpId="1" animBg="1"/>
      <p:bldP spid="136" grpId="2" animBg="1"/>
      <p:bldP spid="136" grpId="3" animBg="1"/>
      <p:bldP spid="136" grpId="5" animBg="1"/>
      <p:bldP spid="136" grpId="6" animBg="1"/>
      <p:bldP spid="136" grpId="7" animBg="1"/>
      <p:bldP spid="136" grpId="9" animBg="1"/>
      <p:bldP spid="98" grpId="0" animBg="1"/>
      <p:bldP spid="98" grpId="1" animBg="1"/>
      <p:bldP spid="98" grpId="2" animBg="1"/>
      <p:bldP spid="98" grpId="3" animBg="1"/>
      <p:bldP spid="98" grpId="4" animBg="1"/>
      <p:bldP spid="99" grpId="0" animBg="1"/>
      <p:bldP spid="99" grpId="1" animBg="1"/>
      <p:bldP spid="99" grpId="2" animBg="1"/>
      <p:bldP spid="99" grpId="3" animBg="1"/>
      <p:bldP spid="100" grpId="0" animBg="1"/>
      <p:bldP spid="100" grpId="1" animBg="1"/>
      <p:bldP spid="100" grpId="2" animBg="1"/>
      <p:bldP spid="100" grpId="3" animBg="1"/>
      <p:bldP spid="101" grpId="0" animBg="1"/>
      <p:bldP spid="101" grpId="1" animBg="1"/>
      <p:bldP spid="101" grpId="2" animBg="1"/>
      <p:bldP spid="101" grpId="3" animBg="1"/>
      <p:bldP spid="97" grpId="0" animBg="1"/>
      <p:bldP spid="97" grpId="1" animBg="1"/>
      <p:bldP spid="97" grpId="4" animBg="1"/>
      <p:bldP spid="97" grpId="6" animBg="1"/>
      <p:bldP spid="87" grpId="0"/>
      <p:bldP spid="87" grpId="1"/>
      <p:bldP spid="102" grpId="0"/>
      <p:bldP spid="102" grpId="1"/>
      <p:bldP spid="109" grpId="0"/>
      <p:bldP spid="109" grpId="1"/>
      <p:bldP spid="109" grpId="3"/>
      <p:bldP spid="109" grpId="5"/>
      <p:bldP spid="109" grpId="6"/>
      <p:bldP spid="109" grpId="7"/>
      <p:bldP spid="109" grpId="9"/>
      <p:bldP spid="133" grpId="0" animBg="1"/>
      <p:bldP spid="133" grpId="1" animBg="1"/>
      <p:bldP spid="133" grpId="2" animBg="1"/>
      <p:bldP spid="133" grpId="3" animBg="1"/>
      <p:bldP spid="133" grpId="4" animBg="1"/>
      <p:bldP spid="133" grpId="5" animBg="1"/>
      <p:bldP spid="134" grpId="0" animBg="1"/>
      <p:bldP spid="134" grpId="1" animBg="1"/>
      <p:bldP spid="134" grpId="2" animBg="1"/>
      <p:bldP spid="134" grpId="3" animBg="1"/>
      <p:bldP spid="134" grpId="4" animBg="1"/>
      <p:bldP spid="134" grpId="5" animBg="1"/>
      <p:bldP spid="135" grpId="0" animBg="1"/>
      <p:bldP spid="135" grpId="1" animBg="1"/>
      <p:bldP spid="135" grpId="2" animBg="1"/>
      <p:bldP spid="135" grpId="3" animBg="1"/>
      <p:bldP spid="135" grpId="4" animBg="1"/>
      <p:bldP spid="135" grpId="5" animBg="1"/>
      <p:bldP spid="95" grpId="1" animBg="1"/>
      <p:bldP spid="95" grpId="2" animBg="1"/>
      <p:bldP spid="95" grpId="3" animBg="1"/>
      <p:bldP spid="95" grpId="4" animBg="1"/>
      <p:bldP spid="95" grpId="5" animBg="1"/>
      <p:bldP spid="77" grpId="0" animBg="1"/>
      <p:bldP spid="77" grpId="1" animBg="1"/>
      <p:bldP spid="77" grpId="2" animBg="1"/>
      <p:bldP spid="77" grpId="3" animBg="1"/>
      <p:bldP spid="77" grpId="4"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388038" y="664505"/>
            <a:ext cx="3915222" cy="914400"/>
          </a:xfrm>
        </p:spPr>
        <p:txBody>
          <a:bodyPr/>
          <a:lstStyle/>
          <a:p>
            <a:r>
              <a:rPr lang="fr-FR" b="1" dirty="0" smtClean="0">
                <a:effectLst>
                  <a:outerShdw blurRad="38100" dist="38100" dir="2700000" algn="tl">
                    <a:srgbClr val="000000">
                      <a:alpha val="43137"/>
                    </a:srgbClr>
                  </a:outerShdw>
                </a:effectLst>
              </a:rPr>
              <a:t>Le Silencieux </a:t>
            </a:r>
            <a:endParaRPr lang="fr-FR" b="1" dirty="0">
              <a:effectLst>
                <a:outerShdw blurRad="38100" dist="38100" dir="2700000" algn="tl">
                  <a:srgbClr val="000000">
                    <a:alpha val="43137"/>
                  </a:srgbClr>
                </a:outerShdw>
              </a:effectLst>
            </a:endParaRPr>
          </a:p>
        </p:txBody>
      </p:sp>
      <p:sp>
        <p:nvSpPr>
          <p:cNvPr id="73" name="ZoneTexte 72"/>
          <p:cNvSpPr txBox="1"/>
          <p:nvPr/>
        </p:nvSpPr>
        <p:spPr>
          <a:xfrm>
            <a:off x="1121868" y="1556792"/>
            <a:ext cx="7842620" cy="1200329"/>
          </a:xfrm>
          <a:prstGeom prst="rect">
            <a:avLst/>
          </a:prstGeom>
          <a:noFill/>
        </p:spPr>
        <p:txBody>
          <a:bodyPr wrap="square" lIns="36000" rIns="36000" rtlCol="0">
            <a:spAutoFit/>
          </a:bodyPr>
          <a:lstStyle/>
          <a:p>
            <a:pPr algn="ctr"/>
            <a:r>
              <a:rPr lang="fr-FR" dirty="0" smtClean="0"/>
              <a:t>Chaque fois que de l’air s’échappe cela fait beaucoup de bruit.</a:t>
            </a:r>
          </a:p>
          <a:p>
            <a:pPr algn="ctr"/>
            <a:r>
              <a:rPr lang="fr-FR" dirty="0" smtClean="0"/>
              <a:t>Pour le diminuer on met en place sur les sorties un cône en métal frité (ou grillages filtrant)  qui réduira la brutalité de l’échappement et donc le bruit.</a:t>
            </a:r>
          </a:p>
        </p:txBody>
      </p:sp>
      <p:grpSp>
        <p:nvGrpSpPr>
          <p:cNvPr id="12" name="Groupe 11"/>
          <p:cNvGrpSpPr/>
          <p:nvPr/>
        </p:nvGrpSpPr>
        <p:grpSpPr>
          <a:xfrm>
            <a:off x="6356440" y="536458"/>
            <a:ext cx="2574397" cy="662414"/>
            <a:chOff x="5133860" y="4062730"/>
            <a:chExt cx="2574397" cy="662414"/>
          </a:xfrm>
          <a:effectLst>
            <a:glow rad="127000">
              <a:schemeClr val="tx1">
                <a:alpha val="57000"/>
              </a:schemeClr>
            </a:glow>
          </a:effectLst>
        </p:grpSpPr>
        <p:cxnSp>
          <p:nvCxnSpPr>
            <p:cNvPr id="96" name="Connecteur droit 95"/>
            <p:cNvCxnSpPr/>
            <p:nvPr/>
          </p:nvCxnSpPr>
          <p:spPr>
            <a:xfrm>
              <a:off x="5133860" y="4373696"/>
              <a:ext cx="734284" cy="8019"/>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5796136" y="4062730"/>
              <a:ext cx="1584176" cy="662414"/>
            </a:xfrm>
            <a:prstGeom prst="rect">
              <a:avLst/>
            </a:prstGeom>
            <a:solidFill>
              <a:schemeClr val="tx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7"/>
            <p:cNvCxnSpPr/>
            <p:nvPr/>
          </p:nvCxnSpPr>
          <p:spPr>
            <a:xfrm flipV="1">
              <a:off x="6084168" y="4070543"/>
              <a:ext cx="0" cy="216024"/>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6552220" y="4509120"/>
              <a:ext cx="0" cy="216024"/>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flipV="1">
              <a:off x="7020272" y="4070543"/>
              <a:ext cx="0" cy="216024"/>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riangle isocèle 10"/>
            <p:cNvSpPr/>
            <p:nvPr/>
          </p:nvSpPr>
          <p:spPr>
            <a:xfrm rot="5400000">
              <a:off x="7362312" y="4229965"/>
              <a:ext cx="363946" cy="327945"/>
            </a:xfrm>
            <a:prstGeom prst="triangl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ZoneTexte 14"/>
          <p:cNvSpPr txBox="1"/>
          <p:nvPr/>
        </p:nvSpPr>
        <p:spPr>
          <a:xfrm>
            <a:off x="7057232" y="36109"/>
            <a:ext cx="1507144" cy="400110"/>
          </a:xfrm>
          <a:prstGeom prst="rect">
            <a:avLst/>
          </a:prstGeom>
          <a:noFill/>
        </p:spPr>
        <p:txBody>
          <a:bodyPr wrap="none" rtlCol="0">
            <a:spAutoFit/>
          </a:bodyPr>
          <a:lstStyle/>
          <a:p>
            <a:r>
              <a:rPr lang="fr-FR" sz="2000" b="1" dirty="0" smtClean="0"/>
              <a:t>Symbole </a:t>
            </a:r>
            <a:endParaRPr lang="fr-FR" sz="2000" b="1" dirty="0"/>
          </a:p>
        </p:txBody>
      </p:sp>
      <p:sp>
        <p:nvSpPr>
          <p:cNvPr id="13" name="ZoneTexte 12"/>
          <p:cNvSpPr txBox="1"/>
          <p:nvPr/>
        </p:nvSpPr>
        <p:spPr>
          <a:xfrm>
            <a:off x="216913" y="3982138"/>
            <a:ext cx="8280919" cy="2585323"/>
          </a:xfrm>
          <a:prstGeom prst="rect">
            <a:avLst/>
          </a:prstGeom>
          <a:noFill/>
        </p:spPr>
        <p:txBody>
          <a:bodyPr wrap="square" lIns="36000" rIns="36000" rtlCol="0">
            <a:spAutoFit/>
          </a:bodyPr>
          <a:lstStyle/>
          <a:p>
            <a:pPr algn="ctr"/>
            <a:r>
              <a:rPr lang="fr-FR" dirty="0" smtClean="0">
                <a:effectLst>
                  <a:outerShdw blurRad="38100" dist="38100" dir="2700000" algn="tl">
                    <a:srgbClr val="000000">
                      <a:alpha val="43137"/>
                    </a:srgbClr>
                  </a:outerShdw>
                </a:effectLst>
              </a:rPr>
              <a:t>De nombreux autres composants existent en pneumatique. Moins fréquents, ils permettent de réaliser une partie commande et une partie opérative  presque complète dans des environnements ou des risques d’explosion existent, ou, l’</a:t>
            </a:r>
            <a:r>
              <a:rPr lang="fr-FR" dirty="0">
                <a:effectLst>
                  <a:outerShdw blurRad="38100" dist="38100" dir="2700000" algn="tl">
                    <a:srgbClr val="000000">
                      <a:alpha val="43137"/>
                    </a:srgbClr>
                  </a:outerShdw>
                </a:effectLst>
              </a:rPr>
              <a:t>é</a:t>
            </a:r>
            <a:r>
              <a:rPr lang="fr-FR" dirty="0" smtClean="0">
                <a:effectLst>
                  <a:outerShdw blurRad="38100" dist="38100" dir="2700000" algn="tl">
                    <a:srgbClr val="000000">
                      <a:alpha val="43137"/>
                    </a:srgbClr>
                  </a:outerShdw>
                </a:effectLst>
              </a:rPr>
              <a:t>lectricité devient délicate à utiliser.</a:t>
            </a:r>
          </a:p>
          <a:p>
            <a:pPr algn="ctr"/>
            <a:r>
              <a:rPr lang="fr-FR" dirty="0" smtClean="0">
                <a:effectLst>
                  <a:outerShdw blurRad="38100" dist="38100" dir="2700000" algn="tl">
                    <a:srgbClr val="000000">
                      <a:alpha val="43137"/>
                    </a:srgbClr>
                  </a:outerShdw>
                </a:effectLst>
              </a:rPr>
              <a:t>Pour exemple on peut citer des boutons poussoirs, des capteurs fin de course, des relais, ….. Tout cela en technologie  pneumatique  mais aussi des vérins à mouvement circulaire, des moteurs, des multiplicateurs </a:t>
            </a:r>
            <a:r>
              <a:rPr lang="fr-FR" dirty="0">
                <a:effectLst>
                  <a:outerShdw blurRad="38100" dist="38100" dir="2700000" algn="tl">
                    <a:srgbClr val="000000">
                      <a:alpha val="43137"/>
                    </a:srgbClr>
                  </a:outerShdw>
                </a:effectLst>
              </a:rPr>
              <a:t>de force, des associations </a:t>
            </a:r>
            <a:r>
              <a:rPr lang="fr-FR" dirty="0" smtClean="0">
                <a:effectLst>
                  <a:outerShdw blurRad="38100" dist="38100" dir="2700000" algn="tl">
                    <a:srgbClr val="000000">
                      <a:alpha val="43137"/>
                    </a:srgbClr>
                  </a:outerShdw>
                </a:effectLst>
              </a:rPr>
              <a:t>avec l’hydraulique (amortisseurs régulateurs).</a:t>
            </a:r>
          </a:p>
        </p:txBody>
      </p:sp>
      <p:pic>
        <p:nvPicPr>
          <p:cNvPr id="1026" name="Picture 2" descr="http://www.emin-fils.fr/images/pneumatiques.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38" b="96679" l="25345" r="52759">
                        <a14:foregroundMark x1="47069" y1="8487" x2="46897" y2="58672"/>
                        <a14:foregroundMark x1="43966" y1="47232" x2="43103" y2="52399"/>
                      </a14:backgroundRemoval>
                    </a14:imgEffect>
                  </a14:imgLayer>
                </a14:imgProps>
              </a:ext>
              <a:ext uri="{28A0092B-C50C-407E-A947-70E740481C1C}">
                <a14:useLocalDpi xmlns:a14="http://schemas.microsoft.com/office/drawing/2010/main" val="0"/>
              </a:ext>
            </a:extLst>
          </a:blip>
          <a:srcRect l="25104" r="45773"/>
          <a:stretch/>
        </p:blipFill>
        <p:spPr bwMode="auto">
          <a:xfrm>
            <a:off x="7643639" y="4365104"/>
            <a:ext cx="1608881" cy="25772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all4jet.com/boutique/images_produits/all4jet-422548-z.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4833" b="90000" l="10000" r="90000"/>
                    </a14:imgEffect>
                  </a14:imgLayer>
                </a14:imgProps>
              </a:ext>
              <a:ext uri="{28A0092B-C50C-407E-A947-70E740481C1C}">
                <a14:useLocalDpi xmlns:a14="http://schemas.microsoft.com/office/drawing/2010/main" val="0"/>
              </a:ext>
            </a:extLst>
          </a:blip>
          <a:srcRect/>
          <a:stretch>
            <a:fillRect/>
          </a:stretch>
        </p:blipFill>
        <p:spPr bwMode="auto">
          <a:xfrm rot="18617455">
            <a:off x="3705360" y="2255980"/>
            <a:ext cx="2618656" cy="261865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rytec-ecovis.fr/gest/upFile/silencieux%20metallique%20incolmatable%20Serie%20SMI%20Type%20SMI-01.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704" b="97566" l="9659" r="89773">
                        <a14:foregroundMark x1="73295" y1="8148" x2="79830" y2="11323"/>
                      </a14:backgroundRemoval>
                    </a14:imgEffect>
                  </a14:imgLayer>
                </a14:imgProps>
              </a:ext>
              <a:ext uri="{28A0092B-C50C-407E-A947-70E740481C1C}">
                <a14:useLocalDpi xmlns:a14="http://schemas.microsoft.com/office/drawing/2010/main" val="0"/>
              </a:ext>
            </a:extLst>
          </a:blip>
          <a:srcRect/>
          <a:stretch>
            <a:fillRect/>
          </a:stretch>
        </p:blipFill>
        <p:spPr bwMode="auto">
          <a:xfrm>
            <a:off x="41819" y="270107"/>
            <a:ext cx="1080049" cy="289956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www.polytech-france.fr/media/sans_titre_50__039432000_0807_17062013.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99545" l="1600" r="99600">
                        <a14:foregroundMark x1="18200" y1="15933" x2="13200" y2="16388"/>
                        <a14:foregroundMark x1="16600" y1="18968" x2="17200" y2="23369"/>
                        <a14:foregroundMark x1="3800" y1="52352" x2="3800" y2="49772"/>
                      </a14:backgroundRemoval>
                    </a14:imgEffect>
                  </a14:imgLayer>
                </a14:imgProps>
              </a:ext>
              <a:ext uri="{28A0092B-C50C-407E-A947-70E740481C1C}">
                <a14:useLocalDpi xmlns:a14="http://schemas.microsoft.com/office/drawing/2010/main" val="0"/>
              </a:ext>
            </a:extLst>
          </a:blip>
          <a:srcRect t="55701" r="67392" b="20907"/>
          <a:stretch/>
        </p:blipFill>
        <p:spPr bwMode="auto">
          <a:xfrm>
            <a:off x="899592" y="57039"/>
            <a:ext cx="2149065" cy="203191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4811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10" presetClass="entr" presetSubtype="0" fill="hold" grpId="0" nodeType="afterEffect">
                                  <p:stCondLst>
                                    <p:cond delay="750"/>
                                  </p:stCondLst>
                                  <p:iterate type="wd">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1800"/>
                            </p:stCondLst>
                            <p:childTnLst>
                              <p:par>
                                <p:cTn id="15" presetID="53" presetClass="entr" presetSubtype="16" fill="hold" nodeType="afterEffect">
                                  <p:stCondLst>
                                    <p:cond delay="0"/>
                                  </p:stCondLst>
                                  <p:childTnLst>
                                    <p:set>
                                      <p:cBhvr>
                                        <p:cTn id="16" dur="1" fill="hold">
                                          <p:stCondLst>
                                            <p:cond delay="0"/>
                                          </p:stCondLst>
                                        </p:cTn>
                                        <p:tgtEl>
                                          <p:spTgt spid="1030"/>
                                        </p:tgtEl>
                                        <p:attrNameLst>
                                          <p:attrName>style.visibility</p:attrName>
                                        </p:attrNameLst>
                                      </p:cBhvr>
                                      <p:to>
                                        <p:strVal val="visible"/>
                                      </p:to>
                                    </p:set>
                                    <p:anim calcmode="lin" valueType="num">
                                      <p:cBhvr>
                                        <p:cTn id="17" dur="500" fill="hold"/>
                                        <p:tgtEl>
                                          <p:spTgt spid="1030"/>
                                        </p:tgtEl>
                                        <p:attrNameLst>
                                          <p:attrName>ppt_w</p:attrName>
                                        </p:attrNameLst>
                                      </p:cBhvr>
                                      <p:tavLst>
                                        <p:tav tm="0">
                                          <p:val>
                                            <p:fltVal val="0"/>
                                          </p:val>
                                        </p:tav>
                                        <p:tav tm="100000">
                                          <p:val>
                                            <p:strVal val="#ppt_w"/>
                                          </p:val>
                                        </p:tav>
                                      </p:tavLst>
                                    </p:anim>
                                    <p:anim calcmode="lin" valueType="num">
                                      <p:cBhvr>
                                        <p:cTn id="18" dur="500" fill="hold"/>
                                        <p:tgtEl>
                                          <p:spTgt spid="1030"/>
                                        </p:tgtEl>
                                        <p:attrNameLst>
                                          <p:attrName>ppt_h</p:attrName>
                                        </p:attrNameLst>
                                      </p:cBhvr>
                                      <p:tavLst>
                                        <p:tav tm="0">
                                          <p:val>
                                            <p:fltVal val="0"/>
                                          </p:val>
                                        </p:tav>
                                        <p:tav tm="100000">
                                          <p:val>
                                            <p:strVal val="#ppt_h"/>
                                          </p:val>
                                        </p:tav>
                                      </p:tavLst>
                                    </p:anim>
                                    <p:animEffect transition="in" filter="fade">
                                      <p:cBhvr>
                                        <p:cTn id="19" dur="500"/>
                                        <p:tgtEl>
                                          <p:spTgt spid="1030"/>
                                        </p:tgtEl>
                                      </p:cBhvr>
                                    </p:animEffect>
                                  </p:childTnLst>
                                </p:cTn>
                              </p:par>
                            </p:childTnLst>
                          </p:cTn>
                        </p:par>
                        <p:par>
                          <p:cTn id="20" fill="hold">
                            <p:stCondLst>
                              <p:cond delay="23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73"/>
                                        </p:tgtEl>
                                        <p:attrNameLst>
                                          <p:attrName>style.visibility</p:attrName>
                                        </p:attrNameLst>
                                      </p:cBhvr>
                                      <p:to>
                                        <p:strVal val="visible"/>
                                      </p:to>
                                    </p:set>
                                    <p:animEffect transition="in" filter="fade">
                                      <p:cBhvr>
                                        <p:cTn id="23" dur="500"/>
                                        <p:tgtEl>
                                          <p:spTgt spid="73"/>
                                        </p:tgtEl>
                                      </p:cBhvr>
                                    </p:animEffect>
                                  </p:childTnLst>
                                </p:cTn>
                              </p:par>
                            </p:childTnLst>
                          </p:cTn>
                        </p:par>
                        <p:par>
                          <p:cTn id="24" fill="hold">
                            <p:stCondLst>
                              <p:cond delay="5650"/>
                            </p:stCondLst>
                            <p:childTnLst>
                              <p:par>
                                <p:cTn id="25" presetID="10" presetClass="entr" presetSubtype="0" fill="hold" grpId="0" nodeType="afterEffect">
                                  <p:stCondLst>
                                    <p:cond delay="750"/>
                                  </p:stCondLst>
                                  <p:iterate type="wd">
                                    <p:tmPct val="10000"/>
                                  </p:iterate>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par>
                          <p:cTn id="28" fill="hold">
                            <p:stCondLst>
                              <p:cond delay="6900"/>
                            </p:stCondLst>
                            <p:childTnLst>
                              <p:par>
                                <p:cTn id="29" presetID="10" presetClass="entr" presetSubtype="0" fill="hold" nodeType="afterEffect">
                                  <p:stCondLst>
                                    <p:cond delay="750"/>
                                  </p:stCondLst>
                                  <p:iterate type="wd">
                                    <p:tmPct val="10000"/>
                                  </p:iterate>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par>
                          <p:cTn id="32" fill="hold">
                            <p:stCondLst>
                              <p:cond delay="8150"/>
                            </p:stCondLst>
                            <p:childTnLst>
                              <p:par>
                                <p:cTn id="33" presetID="10" presetClass="entr" presetSubtype="0" fill="hold" grpId="0" nodeType="afterEffect">
                                  <p:stCondLst>
                                    <p:cond delay="750"/>
                                  </p:stCondLst>
                                  <p:iterate type="wd">
                                    <p:tmPct val="10000"/>
                                  </p:iterate>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par>
                          <p:cTn id="36" fill="hold">
                            <p:stCondLst>
                              <p:cond delay="13800"/>
                            </p:stCondLst>
                            <p:childTnLst>
                              <p:par>
                                <p:cTn id="37" presetID="53" presetClass="entr" presetSubtype="16" fill="hold" nodeType="afterEffect">
                                  <p:stCondLst>
                                    <p:cond delay="0"/>
                                  </p:stCondLst>
                                  <p:childTnLst>
                                    <p:set>
                                      <p:cBhvr>
                                        <p:cTn id="38" dur="1" fill="hold">
                                          <p:stCondLst>
                                            <p:cond delay="0"/>
                                          </p:stCondLst>
                                        </p:cTn>
                                        <p:tgtEl>
                                          <p:spTgt spid="1028"/>
                                        </p:tgtEl>
                                        <p:attrNameLst>
                                          <p:attrName>style.visibility</p:attrName>
                                        </p:attrNameLst>
                                      </p:cBhvr>
                                      <p:to>
                                        <p:strVal val="visible"/>
                                      </p:to>
                                    </p:set>
                                    <p:anim calcmode="lin" valueType="num">
                                      <p:cBhvr>
                                        <p:cTn id="39" dur="500" fill="hold"/>
                                        <p:tgtEl>
                                          <p:spTgt spid="1028"/>
                                        </p:tgtEl>
                                        <p:attrNameLst>
                                          <p:attrName>ppt_w</p:attrName>
                                        </p:attrNameLst>
                                      </p:cBhvr>
                                      <p:tavLst>
                                        <p:tav tm="0">
                                          <p:val>
                                            <p:fltVal val="0"/>
                                          </p:val>
                                        </p:tav>
                                        <p:tav tm="100000">
                                          <p:val>
                                            <p:strVal val="#ppt_w"/>
                                          </p:val>
                                        </p:tav>
                                      </p:tavLst>
                                    </p:anim>
                                    <p:anim calcmode="lin" valueType="num">
                                      <p:cBhvr>
                                        <p:cTn id="40" dur="500" fill="hold"/>
                                        <p:tgtEl>
                                          <p:spTgt spid="1028"/>
                                        </p:tgtEl>
                                        <p:attrNameLst>
                                          <p:attrName>ppt_h</p:attrName>
                                        </p:attrNameLst>
                                      </p:cBhvr>
                                      <p:tavLst>
                                        <p:tav tm="0">
                                          <p:val>
                                            <p:fltVal val="0"/>
                                          </p:val>
                                        </p:tav>
                                        <p:tav tm="100000">
                                          <p:val>
                                            <p:strVal val="#ppt_h"/>
                                          </p:val>
                                        </p:tav>
                                      </p:tavLst>
                                    </p:anim>
                                    <p:animEffect transition="in" filter="fade">
                                      <p:cBhvr>
                                        <p:cTn id="41" dur="500"/>
                                        <p:tgtEl>
                                          <p:spTgt spid="1028"/>
                                        </p:tgtEl>
                                      </p:cBhvr>
                                    </p:animEffect>
                                  </p:childTnLst>
                                </p:cTn>
                              </p:par>
                            </p:childTnLst>
                          </p:cTn>
                        </p:par>
                        <p:par>
                          <p:cTn id="42" fill="hold">
                            <p:stCondLst>
                              <p:cond delay="14300"/>
                            </p:stCondLst>
                            <p:childTnLst>
                              <p:par>
                                <p:cTn id="43" presetID="53" presetClass="entr" presetSubtype="16" fill="hold" nodeType="afterEffect">
                                  <p:stCondLst>
                                    <p:cond delay="0"/>
                                  </p:stCondLst>
                                  <p:childTnLst>
                                    <p:set>
                                      <p:cBhvr>
                                        <p:cTn id="44" dur="1" fill="hold">
                                          <p:stCondLst>
                                            <p:cond delay="0"/>
                                          </p:stCondLst>
                                        </p:cTn>
                                        <p:tgtEl>
                                          <p:spTgt spid="1026"/>
                                        </p:tgtEl>
                                        <p:attrNameLst>
                                          <p:attrName>style.visibility</p:attrName>
                                        </p:attrNameLst>
                                      </p:cBhvr>
                                      <p:to>
                                        <p:strVal val="visible"/>
                                      </p:to>
                                    </p:set>
                                    <p:anim calcmode="lin" valueType="num">
                                      <p:cBhvr>
                                        <p:cTn id="45" dur="500" fill="hold"/>
                                        <p:tgtEl>
                                          <p:spTgt spid="1026"/>
                                        </p:tgtEl>
                                        <p:attrNameLst>
                                          <p:attrName>ppt_w</p:attrName>
                                        </p:attrNameLst>
                                      </p:cBhvr>
                                      <p:tavLst>
                                        <p:tav tm="0">
                                          <p:val>
                                            <p:fltVal val="0"/>
                                          </p:val>
                                        </p:tav>
                                        <p:tav tm="100000">
                                          <p:val>
                                            <p:strVal val="#ppt_w"/>
                                          </p:val>
                                        </p:tav>
                                      </p:tavLst>
                                    </p:anim>
                                    <p:anim calcmode="lin" valueType="num">
                                      <p:cBhvr>
                                        <p:cTn id="46" dur="500" fill="hold"/>
                                        <p:tgtEl>
                                          <p:spTgt spid="1026"/>
                                        </p:tgtEl>
                                        <p:attrNameLst>
                                          <p:attrName>ppt_h</p:attrName>
                                        </p:attrNameLst>
                                      </p:cBhvr>
                                      <p:tavLst>
                                        <p:tav tm="0">
                                          <p:val>
                                            <p:fltVal val="0"/>
                                          </p:val>
                                        </p:tav>
                                        <p:tav tm="100000">
                                          <p:val>
                                            <p:strVal val="#ppt_h"/>
                                          </p:val>
                                        </p:tav>
                                      </p:tavLst>
                                    </p:anim>
                                    <p:animEffect transition="in" filter="fade">
                                      <p:cBhvr>
                                        <p:cTn id="4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3" grpId="0"/>
      <p:bldP spid="15"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2" name="Picture 14" descr="schémapneu"/>
          <p:cNvPicPr>
            <a:picLocks noChangeAspect="1" noChangeArrowheads="1"/>
          </p:cNvPicPr>
          <p:nvPr/>
        </p:nvPicPr>
        <p:blipFill rotWithShape="1">
          <a:blip r:embed="rId3">
            <a:extLst>
              <a:ext uri="{28A0092B-C50C-407E-A947-70E740481C1C}">
                <a14:useLocalDpi xmlns:a14="http://schemas.microsoft.com/office/drawing/2010/main" val="0"/>
              </a:ext>
            </a:extLst>
          </a:blip>
          <a:srcRect t="34906" r="13901"/>
          <a:stretch/>
        </p:blipFill>
        <p:spPr bwMode="auto">
          <a:xfrm>
            <a:off x="76225" y="1775805"/>
            <a:ext cx="9041383" cy="3232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547147" y="115446"/>
            <a:ext cx="6880410" cy="523220"/>
          </a:xfrm>
          <a:prstGeom prst="rect">
            <a:avLst/>
          </a:prstGeom>
          <a:noFill/>
        </p:spPr>
        <p:txBody>
          <a:bodyPr wrap="none" rtlCol="0">
            <a:spAutoFit/>
          </a:bodyPr>
          <a:lstStyle/>
          <a:p>
            <a:r>
              <a:rPr lang="fr-FR" sz="2800" b="1" dirty="0" smtClean="0">
                <a:effectLst>
                  <a:outerShdw blurRad="38100" dist="38100" dir="2700000" algn="tl">
                    <a:srgbClr val="000000">
                      <a:alpha val="43137"/>
                    </a:srgbClr>
                  </a:outerShdw>
                </a:effectLst>
              </a:rPr>
              <a:t>Que représentent ces symboles ?</a:t>
            </a:r>
            <a:endParaRPr lang="fr-FR" sz="2800" b="1" dirty="0">
              <a:effectLst>
                <a:outerShdw blurRad="38100" dist="38100" dir="2700000" algn="tl">
                  <a:srgbClr val="000000">
                    <a:alpha val="43137"/>
                  </a:srgbClr>
                </a:outerShdw>
              </a:effectLst>
            </a:endParaRPr>
          </a:p>
        </p:txBody>
      </p:sp>
      <p:sp>
        <p:nvSpPr>
          <p:cNvPr id="2" name="Ellipse 1"/>
          <p:cNvSpPr/>
          <p:nvPr/>
        </p:nvSpPr>
        <p:spPr>
          <a:xfrm>
            <a:off x="220241" y="2348880"/>
            <a:ext cx="1440160" cy="1296144"/>
          </a:xfrm>
          <a:prstGeom prst="ellipse">
            <a:avLst/>
          </a:prstGeom>
          <a:solidFill>
            <a:schemeClr val="accent1">
              <a:alpha val="0"/>
            </a:schemeClr>
          </a:solidFill>
          <a:ln w="76200">
            <a:solidFill>
              <a:srgbClr val="00FF00">
                <a:alpha val="4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1547664" y="2127034"/>
            <a:ext cx="1224136" cy="1878029"/>
          </a:xfrm>
          <a:prstGeom prst="ellipse">
            <a:avLst/>
          </a:prstGeom>
          <a:solidFill>
            <a:schemeClr val="accent1">
              <a:alpha val="0"/>
            </a:schemeClr>
          </a:solidFill>
          <a:ln w="76200">
            <a:solidFill>
              <a:srgbClr val="00FF00">
                <a:alpha val="4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2679940" y="2417976"/>
            <a:ext cx="1243988" cy="1296144"/>
          </a:xfrm>
          <a:prstGeom prst="ellipse">
            <a:avLst/>
          </a:prstGeom>
          <a:solidFill>
            <a:schemeClr val="accent1">
              <a:alpha val="0"/>
            </a:schemeClr>
          </a:solidFill>
          <a:ln w="76200">
            <a:solidFill>
              <a:srgbClr val="00FF00">
                <a:alpha val="4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4211960" y="1769904"/>
            <a:ext cx="1656184" cy="3238324"/>
          </a:xfrm>
          <a:prstGeom prst="ellipse">
            <a:avLst/>
          </a:prstGeom>
          <a:solidFill>
            <a:schemeClr val="accent1">
              <a:alpha val="0"/>
            </a:schemeClr>
          </a:solidFill>
          <a:ln w="76200">
            <a:solidFill>
              <a:srgbClr val="00FF00">
                <a:alpha val="4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6660232" y="1769904"/>
            <a:ext cx="1224136" cy="2451184"/>
          </a:xfrm>
          <a:prstGeom prst="ellipse">
            <a:avLst/>
          </a:prstGeom>
          <a:solidFill>
            <a:schemeClr val="accent1">
              <a:alpha val="0"/>
            </a:schemeClr>
          </a:solidFill>
          <a:ln w="76200">
            <a:solidFill>
              <a:srgbClr val="00FF00">
                <a:alpha val="4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7812360" y="1756976"/>
            <a:ext cx="1080120" cy="2451184"/>
          </a:xfrm>
          <a:prstGeom prst="ellipse">
            <a:avLst/>
          </a:prstGeom>
          <a:solidFill>
            <a:schemeClr val="accent1">
              <a:alpha val="0"/>
            </a:schemeClr>
          </a:solidFill>
          <a:ln w="76200">
            <a:solidFill>
              <a:srgbClr val="00FF00">
                <a:alpha val="4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Picture 14" descr="schémapneu"/>
          <p:cNvPicPr>
            <a:picLocks noChangeAspect="1" noChangeArrowheads="1"/>
          </p:cNvPicPr>
          <p:nvPr/>
        </p:nvPicPr>
        <p:blipFill rotWithShape="1">
          <a:blip r:embed="rId3">
            <a:extLst>
              <a:ext uri="{28A0092B-C50C-407E-A947-70E740481C1C}">
                <a14:useLocalDpi xmlns:a14="http://schemas.microsoft.com/office/drawing/2010/main" val="0"/>
              </a:ext>
            </a:extLst>
          </a:blip>
          <a:srcRect t="34906" r="13901"/>
          <a:stretch/>
        </p:blipFill>
        <p:spPr bwMode="auto">
          <a:xfrm>
            <a:off x="67121" y="1780018"/>
            <a:ext cx="9041383" cy="3232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Bulle ronde 20"/>
          <p:cNvSpPr/>
          <p:nvPr/>
        </p:nvSpPr>
        <p:spPr>
          <a:xfrm>
            <a:off x="179512" y="980728"/>
            <a:ext cx="4943214" cy="1240928"/>
          </a:xfrm>
          <a:prstGeom prst="wedgeEllipseCallout">
            <a:avLst>
              <a:gd name="adj1" fmla="val 39413"/>
              <a:gd name="adj2" fmla="val 50042"/>
            </a:avLst>
          </a:prstGeom>
          <a:gradFill flip="none" rotWithShape="1">
            <a:gsLst>
              <a:gs pos="0">
                <a:schemeClr val="tx2">
                  <a:lumMod val="50000"/>
                </a:schemeClr>
              </a:gs>
              <a:gs pos="51000">
                <a:schemeClr val="tx2">
                  <a:lumMod val="10000"/>
                </a:schemeClr>
              </a:gs>
            </a:gsLst>
            <a:path path="shape">
              <a:fillToRect l="50000" t="50000" r="50000" b="50000"/>
            </a:path>
            <a:tileRect/>
          </a:gradFill>
          <a:ln>
            <a:noFill/>
          </a:ln>
          <a:effectLst>
            <a:glow rad="228600">
              <a:schemeClr val="tx1">
                <a:lumMod val="9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Distributeur 5/2 monostable avec commande manuelle  et électrique</a:t>
            </a:r>
            <a:endParaRPr lang="fr-FR" b="1" dirty="0"/>
          </a:p>
        </p:txBody>
      </p:sp>
      <p:sp>
        <p:nvSpPr>
          <p:cNvPr id="86" name="Bulle ronde 85"/>
          <p:cNvSpPr/>
          <p:nvPr/>
        </p:nvSpPr>
        <p:spPr>
          <a:xfrm>
            <a:off x="827584" y="5633864"/>
            <a:ext cx="2448272" cy="1224136"/>
          </a:xfrm>
          <a:prstGeom prst="wedgeEllipseCallout">
            <a:avLst>
              <a:gd name="adj1" fmla="val 12452"/>
              <a:gd name="adj2" fmla="val -200349"/>
            </a:avLst>
          </a:prstGeom>
          <a:gradFill flip="none" rotWithShape="1">
            <a:gsLst>
              <a:gs pos="0">
                <a:schemeClr val="tx2">
                  <a:lumMod val="50000"/>
                </a:schemeClr>
              </a:gs>
              <a:gs pos="51000">
                <a:schemeClr val="tx2">
                  <a:lumMod val="10000"/>
                </a:schemeClr>
              </a:gs>
            </a:gsLst>
            <a:path path="shape">
              <a:fillToRect l="50000" t="50000" r="50000" b="50000"/>
            </a:path>
            <a:tileRect/>
          </a:gradFill>
          <a:ln>
            <a:noFill/>
          </a:ln>
          <a:effectLst>
            <a:glow rad="228600">
              <a:schemeClr val="tx1">
                <a:lumMod val="9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Régulateur</a:t>
            </a:r>
            <a:endParaRPr lang="fr-FR" b="1" dirty="0"/>
          </a:p>
        </p:txBody>
      </p:sp>
      <p:sp>
        <p:nvSpPr>
          <p:cNvPr id="87" name="Bulle ronde 86"/>
          <p:cNvSpPr/>
          <p:nvPr/>
        </p:nvSpPr>
        <p:spPr>
          <a:xfrm>
            <a:off x="3275856" y="5567660"/>
            <a:ext cx="2808312" cy="1224136"/>
          </a:xfrm>
          <a:prstGeom prst="wedgeEllipseCallout">
            <a:avLst>
              <a:gd name="adj1" fmla="val -47371"/>
              <a:gd name="adj2" fmla="val -220061"/>
            </a:avLst>
          </a:prstGeom>
          <a:gradFill flip="none" rotWithShape="1">
            <a:gsLst>
              <a:gs pos="0">
                <a:schemeClr val="tx2">
                  <a:lumMod val="50000"/>
                </a:schemeClr>
              </a:gs>
              <a:gs pos="51000">
                <a:schemeClr val="tx2">
                  <a:lumMod val="10000"/>
                </a:schemeClr>
              </a:gs>
            </a:gsLst>
            <a:path path="shape">
              <a:fillToRect l="50000" t="50000" r="50000" b="50000"/>
            </a:path>
            <a:tileRect/>
          </a:gradFill>
          <a:ln>
            <a:noFill/>
          </a:ln>
          <a:effectLst>
            <a:glow rad="228600">
              <a:schemeClr val="tx1">
                <a:lumMod val="9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Lubrificateur</a:t>
            </a:r>
            <a:endParaRPr lang="fr-FR" b="1" dirty="0"/>
          </a:p>
        </p:txBody>
      </p:sp>
      <p:sp>
        <p:nvSpPr>
          <p:cNvPr id="88" name="Bulle ronde 87"/>
          <p:cNvSpPr/>
          <p:nvPr/>
        </p:nvSpPr>
        <p:spPr>
          <a:xfrm>
            <a:off x="76225" y="4465030"/>
            <a:ext cx="1728192" cy="1224136"/>
          </a:xfrm>
          <a:prstGeom prst="wedgeEllipseCallout">
            <a:avLst>
              <a:gd name="adj1" fmla="val 3418"/>
              <a:gd name="adj2" fmla="val -128764"/>
            </a:avLst>
          </a:prstGeom>
          <a:gradFill flip="none" rotWithShape="1">
            <a:gsLst>
              <a:gs pos="0">
                <a:schemeClr val="tx2">
                  <a:lumMod val="50000"/>
                </a:schemeClr>
              </a:gs>
              <a:gs pos="51000">
                <a:schemeClr val="tx2">
                  <a:lumMod val="10000"/>
                </a:schemeClr>
              </a:gs>
            </a:gsLst>
            <a:path path="shape">
              <a:fillToRect l="50000" t="50000" r="50000" b="50000"/>
            </a:path>
            <a:tileRect/>
          </a:gradFill>
          <a:ln>
            <a:noFill/>
          </a:ln>
          <a:effectLst>
            <a:glow rad="228600">
              <a:schemeClr val="tx1">
                <a:lumMod val="9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Filtre</a:t>
            </a:r>
            <a:endParaRPr lang="fr-FR" b="1" dirty="0"/>
          </a:p>
        </p:txBody>
      </p:sp>
      <p:sp>
        <p:nvSpPr>
          <p:cNvPr id="89" name="Bulle ronde 88"/>
          <p:cNvSpPr/>
          <p:nvPr/>
        </p:nvSpPr>
        <p:spPr>
          <a:xfrm>
            <a:off x="6084168" y="4725144"/>
            <a:ext cx="2952328" cy="2066652"/>
          </a:xfrm>
          <a:prstGeom prst="wedgeEllipseCallout">
            <a:avLst>
              <a:gd name="adj1" fmla="val -15341"/>
              <a:gd name="adj2" fmla="val -90529"/>
            </a:avLst>
          </a:prstGeom>
          <a:gradFill>
            <a:gsLst>
              <a:gs pos="0">
                <a:srgbClr val="FF0000"/>
              </a:gs>
              <a:gs pos="51000">
                <a:srgbClr val="1C0602"/>
              </a:gs>
            </a:gsLst>
            <a:path path="shape">
              <a:fillToRect l="50000" t="50000" r="50000" b="50000"/>
            </a:path>
          </a:gradFill>
          <a:ln>
            <a:noFill/>
          </a:ln>
          <a:effectLst>
            <a:glow rad="228600">
              <a:schemeClr val="tx1">
                <a:lumMod val="9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Deux régulateur de débit (réglage de vitesse d’entrée et de sortie de vérin)</a:t>
            </a:r>
            <a:endParaRPr lang="fr-FR" b="1" dirty="0"/>
          </a:p>
        </p:txBody>
      </p:sp>
      <p:sp>
        <p:nvSpPr>
          <p:cNvPr id="90" name="Bulle ronde 89"/>
          <p:cNvSpPr/>
          <p:nvPr/>
        </p:nvSpPr>
        <p:spPr>
          <a:xfrm>
            <a:off x="7392392" y="377056"/>
            <a:ext cx="1728192" cy="1224136"/>
          </a:xfrm>
          <a:prstGeom prst="wedgeEllipseCallout">
            <a:avLst>
              <a:gd name="adj1" fmla="val -7605"/>
              <a:gd name="adj2" fmla="val 90141"/>
            </a:avLst>
          </a:prstGeom>
          <a:gradFill>
            <a:gsLst>
              <a:gs pos="0">
                <a:srgbClr val="FF0000"/>
              </a:gs>
              <a:gs pos="51000">
                <a:srgbClr val="1C0602"/>
              </a:gs>
            </a:gsLst>
            <a:path path="shape">
              <a:fillToRect l="50000" t="50000" r="50000" b="50000"/>
            </a:path>
          </a:gradFill>
          <a:ln>
            <a:noFill/>
          </a:ln>
          <a:effectLst>
            <a:glow rad="228600">
              <a:schemeClr val="tx1">
                <a:lumMod val="9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Vérin double effet</a:t>
            </a:r>
            <a:endParaRPr lang="fr-FR" b="1" dirty="0"/>
          </a:p>
        </p:txBody>
      </p:sp>
    </p:spTree>
    <p:extLst>
      <p:ext uri="{BB962C8B-B14F-4D97-AF65-F5344CB8AC3E}">
        <p14:creationId xmlns:p14="http://schemas.microsoft.com/office/powerpoint/2010/main" val="67186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 presetClass="exit" presetSubtype="0" fill="hold" nodeType="withEffect">
                                  <p:stCondLst>
                                    <p:cond delay="0"/>
                                  </p:stCondLst>
                                  <p:childTnLst>
                                    <p:set>
                                      <p:cBhvr>
                                        <p:cTn id="9" dur="1" fill="hold">
                                          <p:stCondLst>
                                            <p:cond delay="0"/>
                                          </p:stCondLst>
                                        </p:cTn>
                                        <p:tgtEl>
                                          <p:spTgt spid="16"/>
                                        </p:tgtEl>
                                        <p:attrNameLst>
                                          <p:attrName>style.visibility</p:attrName>
                                        </p:attrNameLst>
                                      </p:cBhvr>
                                      <p:to>
                                        <p:strVal val="hidden"/>
                                      </p:to>
                                    </p:set>
                                  </p:childTnLst>
                                </p:cTn>
                              </p:par>
                            </p:childTnLst>
                          </p:cTn>
                        </p:par>
                        <p:par>
                          <p:cTn id="10" fill="hold">
                            <p:stCondLst>
                              <p:cond delay="700"/>
                            </p:stCondLst>
                            <p:childTnLst>
                              <p:par>
                                <p:cTn id="11" presetID="22" presetClass="entr" presetSubtype="8" fill="hold" nodeType="afterEffect">
                                  <p:stCondLst>
                                    <p:cond delay="500"/>
                                  </p:stCondLst>
                                  <p:childTnLst>
                                    <p:set>
                                      <p:cBhvr>
                                        <p:cTn id="12" dur="1" fill="hold">
                                          <p:stCondLst>
                                            <p:cond delay="0"/>
                                          </p:stCondLst>
                                        </p:cTn>
                                        <p:tgtEl>
                                          <p:spTgt spid="2062"/>
                                        </p:tgtEl>
                                        <p:attrNameLst>
                                          <p:attrName>style.visibility</p:attrName>
                                        </p:attrNameLst>
                                      </p:cBhvr>
                                      <p:to>
                                        <p:strVal val="visible"/>
                                      </p:to>
                                    </p:set>
                                    <p:animEffect transition="in" filter="wipe(left)">
                                      <p:cBhvr>
                                        <p:cTn id="13" dur="500"/>
                                        <p:tgtEl>
                                          <p:spTgt spid="2062"/>
                                        </p:tgtEl>
                                      </p:cBhvr>
                                    </p:animEffect>
                                  </p:childTnLst>
                                </p:cTn>
                              </p:par>
                            </p:childTnLst>
                          </p:cTn>
                        </p:par>
                        <p:par>
                          <p:cTn id="14" fill="hold">
                            <p:stCondLst>
                              <p:cond delay="1700"/>
                            </p:stCondLst>
                            <p:childTnLst>
                              <p:par>
                                <p:cTn id="15" presetID="53" presetClass="entr" presetSubtype="16" fill="hold" grpId="0" nodeType="afterEffect">
                                  <p:stCondLst>
                                    <p:cond delay="175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8"/>
                                        </p:tgtEl>
                                        <p:attrNameLst>
                                          <p:attrName>style.visibility</p:attrName>
                                        </p:attrNameLst>
                                      </p:cBhvr>
                                      <p:to>
                                        <p:strVal val="visible"/>
                                      </p:to>
                                    </p:set>
                                    <p:animEffect transition="in" filter="wipe(down)">
                                      <p:cBhvr>
                                        <p:cTn id="24" dur="500"/>
                                        <p:tgtEl>
                                          <p:spTgt spid="88"/>
                                        </p:tgtEl>
                                      </p:cBhvr>
                                    </p:animEffect>
                                  </p:childTnLst>
                                </p:cTn>
                              </p:par>
                              <p:par>
                                <p:cTn id="25" presetID="1" presetClass="exit" presetSubtype="0" fill="hold" grpId="1" nodeType="withEffect">
                                  <p:stCondLst>
                                    <p:cond delay="500"/>
                                  </p:stCondLst>
                                  <p:childTnLst>
                                    <p:set>
                                      <p:cBhvr>
                                        <p:cTn id="26" dur="1" fill="hold">
                                          <p:stCondLst>
                                            <p:cond delay="0"/>
                                          </p:stCondLst>
                                        </p:cTn>
                                        <p:tgtEl>
                                          <p:spTgt spid="2"/>
                                        </p:tgtEl>
                                        <p:attrNameLst>
                                          <p:attrName>style.visibility</p:attrName>
                                        </p:attrNameLst>
                                      </p:cBhvr>
                                      <p:to>
                                        <p:strVal val="hidden"/>
                                      </p:to>
                                    </p:set>
                                  </p:childTnLst>
                                </p:cTn>
                              </p:par>
                            </p:childTnLst>
                          </p:cTn>
                        </p:par>
                        <p:par>
                          <p:cTn id="27" fill="hold">
                            <p:stCondLst>
                              <p:cond delay="500"/>
                            </p:stCondLst>
                            <p:childTnLst>
                              <p:par>
                                <p:cTn id="28" presetID="53" presetClass="entr" presetSubtype="16" fill="hold" grpId="0" nodeType="afterEffect">
                                  <p:stCondLst>
                                    <p:cond delay="175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6"/>
                                        </p:tgtEl>
                                        <p:attrNameLst>
                                          <p:attrName>style.visibility</p:attrName>
                                        </p:attrNameLst>
                                      </p:cBhvr>
                                      <p:to>
                                        <p:strVal val="visible"/>
                                      </p:to>
                                    </p:set>
                                    <p:animEffect transition="in" filter="wipe(down)">
                                      <p:cBhvr>
                                        <p:cTn id="37" dur="500"/>
                                        <p:tgtEl>
                                          <p:spTgt spid="86"/>
                                        </p:tgtEl>
                                      </p:cBhvr>
                                    </p:animEffect>
                                  </p:childTnLst>
                                </p:cTn>
                              </p:par>
                              <p:par>
                                <p:cTn id="38" presetID="1" presetClass="exit" presetSubtype="0" fill="hold" grpId="1" nodeType="withEffect">
                                  <p:stCondLst>
                                    <p:cond delay="500"/>
                                  </p:stCondLst>
                                  <p:childTnLst>
                                    <p:set>
                                      <p:cBhvr>
                                        <p:cTn id="39" dur="1" fill="hold">
                                          <p:stCondLst>
                                            <p:cond delay="0"/>
                                          </p:stCondLst>
                                        </p:cTn>
                                        <p:tgtEl>
                                          <p:spTgt spid="11"/>
                                        </p:tgtEl>
                                        <p:attrNameLst>
                                          <p:attrName>style.visibility</p:attrName>
                                        </p:attrNameLst>
                                      </p:cBhvr>
                                      <p:to>
                                        <p:strVal val="hidden"/>
                                      </p:to>
                                    </p:set>
                                  </p:childTnLst>
                                </p:cTn>
                              </p:par>
                            </p:childTnLst>
                          </p:cTn>
                        </p:par>
                        <p:par>
                          <p:cTn id="40" fill="hold">
                            <p:stCondLst>
                              <p:cond delay="500"/>
                            </p:stCondLst>
                            <p:childTnLst>
                              <p:par>
                                <p:cTn id="41" presetID="53" presetClass="entr" presetSubtype="16" fill="hold" grpId="0" nodeType="afterEffect">
                                  <p:stCondLst>
                                    <p:cond delay="175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87"/>
                                        </p:tgtEl>
                                        <p:attrNameLst>
                                          <p:attrName>style.visibility</p:attrName>
                                        </p:attrNameLst>
                                      </p:cBhvr>
                                      <p:to>
                                        <p:strVal val="visible"/>
                                      </p:to>
                                    </p:set>
                                    <p:animEffect transition="in" filter="wipe(down)">
                                      <p:cBhvr>
                                        <p:cTn id="50" dur="500"/>
                                        <p:tgtEl>
                                          <p:spTgt spid="87"/>
                                        </p:tgtEl>
                                      </p:cBhvr>
                                    </p:animEffect>
                                  </p:childTnLst>
                                </p:cTn>
                              </p:par>
                              <p:par>
                                <p:cTn id="51" presetID="1" presetClass="exit" presetSubtype="0" fill="hold" grpId="1" nodeType="withEffect">
                                  <p:stCondLst>
                                    <p:cond delay="500"/>
                                  </p:stCondLst>
                                  <p:childTnLst>
                                    <p:set>
                                      <p:cBhvr>
                                        <p:cTn id="52" dur="1" fill="hold">
                                          <p:stCondLst>
                                            <p:cond delay="0"/>
                                          </p:stCondLst>
                                        </p:cTn>
                                        <p:tgtEl>
                                          <p:spTgt spid="12"/>
                                        </p:tgtEl>
                                        <p:attrNameLst>
                                          <p:attrName>style.visibility</p:attrName>
                                        </p:attrNameLst>
                                      </p:cBhvr>
                                      <p:to>
                                        <p:strVal val="hidden"/>
                                      </p:to>
                                    </p:set>
                                  </p:childTnLst>
                                </p:cTn>
                              </p:par>
                            </p:childTnLst>
                          </p:cTn>
                        </p:par>
                        <p:par>
                          <p:cTn id="53" fill="hold">
                            <p:stCondLst>
                              <p:cond delay="500"/>
                            </p:stCondLst>
                            <p:childTnLst>
                              <p:par>
                                <p:cTn id="54" presetID="53" presetClass="entr" presetSubtype="16" fill="hold" grpId="0" nodeType="afterEffect">
                                  <p:stCondLst>
                                    <p:cond delay="1750"/>
                                  </p:stCondLst>
                                  <p:childTnLst>
                                    <p:set>
                                      <p:cBhvr>
                                        <p:cTn id="55" dur="1" fill="hold">
                                          <p:stCondLst>
                                            <p:cond delay="0"/>
                                          </p:stCondLst>
                                        </p:cTn>
                                        <p:tgtEl>
                                          <p:spTgt spid="13"/>
                                        </p:tgtEl>
                                        <p:attrNameLst>
                                          <p:attrName>style.visibility</p:attrName>
                                        </p:attrNameLst>
                                      </p:cBhvr>
                                      <p:to>
                                        <p:strVal val="visible"/>
                                      </p:to>
                                    </p:set>
                                    <p:anim calcmode="lin" valueType="num">
                                      <p:cBhvr>
                                        <p:cTn id="56" dur="500" fill="hold"/>
                                        <p:tgtEl>
                                          <p:spTgt spid="13"/>
                                        </p:tgtEl>
                                        <p:attrNameLst>
                                          <p:attrName>ppt_w</p:attrName>
                                        </p:attrNameLst>
                                      </p:cBhvr>
                                      <p:tavLst>
                                        <p:tav tm="0">
                                          <p:val>
                                            <p:fltVal val="0"/>
                                          </p:val>
                                        </p:tav>
                                        <p:tav tm="100000">
                                          <p:val>
                                            <p:strVal val="#ppt_w"/>
                                          </p:val>
                                        </p:tav>
                                      </p:tavLst>
                                    </p:anim>
                                    <p:anim calcmode="lin" valueType="num">
                                      <p:cBhvr>
                                        <p:cTn id="57" dur="500" fill="hold"/>
                                        <p:tgtEl>
                                          <p:spTgt spid="13"/>
                                        </p:tgtEl>
                                        <p:attrNameLst>
                                          <p:attrName>ppt_h</p:attrName>
                                        </p:attrNameLst>
                                      </p:cBhvr>
                                      <p:tavLst>
                                        <p:tav tm="0">
                                          <p:val>
                                            <p:fltVal val="0"/>
                                          </p:val>
                                        </p:tav>
                                        <p:tav tm="100000">
                                          <p:val>
                                            <p:strVal val="#ppt_h"/>
                                          </p:val>
                                        </p:tav>
                                      </p:tavLst>
                                    </p:anim>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wipe(up)">
                                      <p:cBhvr>
                                        <p:cTn id="63" dur="500"/>
                                        <p:tgtEl>
                                          <p:spTgt spid="21"/>
                                        </p:tgtEl>
                                      </p:cBhvr>
                                    </p:animEffect>
                                  </p:childTnLst>
                                </p:cTn>
                              </p:par>
                              <p:par>
                                <p:cTn id="64" presetID="1" presetClass="exit" presetSubtype="0" fill="hold" grpId="1" nodeType="withEffect">
                                  <p:stCondLst>
                                    <p:cond delay="500"/>
                                  </p:stCondLst>
                                  <p:childTnLst>
                                    <p:set>
                                      <p:cBhvr>
                                        <p:cTn id="65" dur="1" fill="hold">
                                          <p:stCondLst>
                                            <p:cond delay="0"/>
                                          </p:stCondLst>
                                        </p:cTn>
                                        <p:tgtEl>
                                          <p:spTgt spid="13"/>
                                        </p:tgtEl>
                                        <p:attrNameLst>
                                          <p:attrName>style.visibility</p:attrName>
                                        </p:attrNameLst>
                                      </p:cBhvr>
                                      <p:to>
                                        <p:strVal val="hidden"/>
                                      </p:to>
                                    </p:set>
                                  </p:childTnLst>
                                </p:cTn>
                              </p:par>
                            </p:childTnLst>
                          </p:cTn>
                        </p:par>
                        <p:par>
                          <p:cTn id="66" fill="hold">
                            <p:stCondLst>
                              <p:cond delay="500"/>
                            </p:stCondLst>
                            <p:childTnLst>
                              <p:par>
                                <p:cTn id="67" presetID="53" presetClass="entr" presetSubtype="16" fill="hold" grpId="0" nodeType="afterEffect">
                                  <p:stCondLst>
                                    <p:cond delay="1750"/>
                                  </p:stCondLst>
                                  <p:childTnLst>
                                    <p:set>
                                      <p:cBhvr>
                                        <p:cTn id="68" dur="1" fill="hold">
                                          <p:stCondLst>
                                            <p:cond delay="0"/>
                                          </p:stCondLst>
                                        </p:cTn>
                                        <p:tgtEl>
                                          <p:spTgt spid="14"/>
                                        </p:tgtEl>
                                        <p:attrNameLst>
                                          <p:attrName>style.visibility</p:attrName>
                                        </p:attrNameLst>
                                      </p:cBhvr>
                                      <p:to>
                                        <p:strVal val="visible"/>
                                      </p:to>
                                    </p:set>
                                    <p:anim calcmode="lin" valueType="num">
                                      <p:cBhvr>
                                        <p:cTn id="69" dur="500" fill="hold"/>
                                        <p:tgtEl>
                                          <p:spTgt spid="14"/>
                                        </p:tgtEl>
                                        <p:attrNameLst>
                                          <p:attrName>ppt_w</p:attrName>
                                        </p:attrNameLst>
                                      </p:cBhvr>
                                      <p:tavLst>
                                        <p:tav tm="0">
                                          <p:val>
                                            <p:fltVal val="0"/>
                                          </p:val>
                                        </p:tav>
                                        <p:tav tm="100000">
                                          <p:val>
                                            <p:strVal val="#ppt_w"/>
                                          </p:val>
                                        </p:tav>
                                      </p:tavLst>
                                    </p:anim>
                                    <p:anim calcmode="lin" valueType="num">
                                      <p:cBhvr>
                                        <p:cTn id="70" dur="500" fill="hold"/>
                                        <p:tgtEl>
                                          <p:spTgt spid="14"/>
                                        </p:tgtEl>
                                        <p:attrNameLst>
                                          <p:attrName>ppt_h</p:attrName>
                                        </p:attrNameLst>
                                      </p:cBhvr>
                                      <p:tavLst>
                                        <p:tav tm="0">
                                          <p:val>
                                            <p:fltVal val="0"/>
                                          </p:val>
                                        </p:tav>
                                        <p:tav tm="100000">
                                          <p:val>
                                            <p:strVal val="#ppt_h"/>
                                          </p:val>
                                        </p:tav>
                                      </p:tavLst>
                                    </p:anim>
                                    <p:animEffect transition="in" filter="fade">
                                      <p:cBhvr>
                                        <p:cTn id="71" dur="500"/>
                                        <p:tgtEl>
                                          <p:spTgt spid="1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89"/>
                                        </p:tgtEl>
                                        <p:attrNameLst>
                                          <p:attrName>style.visibility</p:attrName>
                                        </p:attrNameLst>
                                      </p:cBhvr>
                                      <p:to>
                                        <p:strVal val="visible"/>
                                      </p:to>
                                    </p:set>
                                    <p:animEffect transition="in" filter="wipe(down)">
                                      <p:cBhvr>
                                        <p:cTn id="76" dur="500"/>
                                        <p:tgtEl>
                                          <p:spTgt spid="89"/>
                                        </p:tgtEl>
                                      </p:cBhvr>
                                    </p:animEffect>
                                  </p:childTnLst>
                                </p:cTn>
                              </p:par>
                              <p:par>
                                <p:cTn id="77" presetID="1" presetClass="exit" presetSubtype="0" fill="hold" grpId="1" nodeType="withEffect">
                                  <p:stCondLst>
                                    <p:cond delay="500"/>
                                  </p:stCondLst>
                                  <p:childTnLst>
                                    <p:set>
                                      <p:cBhvr>
                                        <p:cTn id="78" dur="1" fill="hold">
                                          <p:stCondLst>
                                            <p:cond delay="0"/>
                                          </p:stCondLst>
                                        </p:cTn>
                                        <p:tgtEl>
                                          <p:spTgt spid="14"/>
                                        </p:tgtEl>
                                        <p:attrNameLst>
                                          <p:attrName>style.visibility</p:attrName>
                                        </p:attrNameLst>
                                      </p:cBhvr>
                                      <p:to>
                                        <p:strVal val="hidden"/>
                                      </p:to>
                                    </p:set>
                                  </p:childTnLst>
                                </p:cTn>
                              </p:par>
                            </p:childTnLst>
                          </p:cTn>
                        </p:par>
                        <p:par>
                          <p:cTn id="79" fill="hold">
                            <p:stCondLst>
                              <p:cond delay="500"/>
                            </p:stCondLst>
                            <p:childTnLst>
                              <p:par>
                                <p:cTn id="80" presetID="53" presetClass="entr" presetSubtype="16" fill="hold" grpId="0" nodeType="afterEffect">
                                  <p:stCondLst>
                                    <p:cond delay="1750"/>
                                  </p:stCondLst>
                                  <p:childTnLst>
                                    <p:set>
                                      <p:cBhvr>
                                        <p:cTn id="81" dur="1" fill="hold">
                                          <p:stCondLst>
                                            <p:cond delay="0"/>
                                          </p:stCondLst>
                                        </p:cTn>
                                        <p:tgtEl>
                                          <p:spTgt spid="15"/>
                                        </p:tgtEl>
                                        <p:attrNameLst>
                                          <p:attrName>style.visibility</p:attrName>
                                        </p:attrNameLst>
                                      </p:cBhvr>
                                      <p:to>
                                        <p:strVal val="visible"/>
                                      </p:to>
                                    </p:set>
                                    <p:anim calcmode="lin" valueType="num">
                                      <p:cBhvr>
                                        <p:cTn id="82" dur="500" fill="hold"/>
                                        <p:tgtEl>
                                          <p:spTgt spid="15"/>
                                        </p:tgtEl>
                                        <p:attrNameLst>
                                          <p:attrName>ppt_w</p:attrName>
                                        </p:attrNameLst>
                                      </p:cBhvr>
                                      <p:tavLst>
                                        <p:tav tm="0">
                                          <p:val>
                                            <p:fltVal val="0"/>
                                          </p:val>
                                        </p:tav>
                                        <p:tav tm="100000">
                                          <p:val>
                                            <p:strVal val="#ppt_w"/>
                                          </p:val>
                                        </p:tav>
                                      </p:tavLst>
                                    </p:anim>
                                    <p:anim calcmode="lin" valueType="num">
                                      <p:cBhvr>
                                        <p:cTn id="83" dur="500" fill="hold"/>
                                        <p:tgtEl>
                                          <p:spTgt spid="15"/>
                                        </p:tgtEl>
                                        <p:attrNameLst>
                                          <p:attrName>ppt_h</p:attrName>
                                        </p:attrNameLst>
                                      </p:cBhvr>
                                      <p:tavLst>
                                        <p:tav tm="0">
                                          <p:val>
                                            <p:fltVal val="0"/>
                                          </p:val>
                                        </p:tav>
                                        <p:tav tm="100000">
                                          <p:val>
                                            <p:strVal val="#ppt_h"/>
                                          </p:val>
                                        </p:tav>
                                      </p:tavLst>
                                    </p:anim>
                                    <p:animEffect transition="in" filter="fade">
                                      <p:cBhvr>
                                        <p:cTn id="84" dur="500"/>
                                        <p:tgtEl>
                                          <p:spTgt spid="15"/>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grpId="0" nodeType="clickEffect">
                                  <p:stCondLst>
                                    <p:cond delay="0"/>
                                  </p:stCondLst>
                                  <p:childTnLst>
                                    <p:set>
                                      <p:cBhvr>
                                        <p:cTn id="88" dur="1" fill="hold">
                                          <p:stCondLst>
                                            <p:cond delay="0"/>
                                          </p:stCondLst>
                                        </p:cTn>
                                        <p:tgtEl>
                                          <p:spTgt spid="90"/>
                                        </p:tgtEl>
                                        <p:attrNameLst>
                                          <p:attrName>style.visibility</p:attrName>
                                        </p:attrNameLst>
                                      </p:cBhvr>
                                      <p:to>
                                        <p:strVal val="visible"/>
                                      </p:to>
                                    </p:set>
                                    <p:animEffect transition="in" filter="wipe(up)">
                                      <p:cBhvr>
                                        <p:cTn id="89" dur="500"/>
                                        <p:tgtEl>
                                          <p:spTgt spid="90"/>
                                        </p:tgtEl>
                                      </p:cBhvr>
                                    </p:animEffect>
                                  </p:childTnLst>
                                </p:cTn>
                              </p:par>
                              <p:par>
                                <p:cTn id="90" presetID="1" presetClass="exit" presetSubtype="0" fill="hold" grpId="1" nodeType="withEffect">
                                  <p:stCondLst>
                                    <p:cond delay="500"/>
                                  </p:stCondLst>
                                  <p:childTnLst>
                                    <p:set>
                                      <p:cBhvr>
                                        <p:cTn id="91"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animBg="1"/>
      <p:bldP spid="2"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21" grpId="0" animBg="1"/>
      <p:bldP spid="86" grpId="0" animBg="1"/>
      <p:bldP spid="87" grpId="0" animBg="1"/>
      <p:bldP spid="88" grpId="0" animBg="1"/>
      <p:bldP spid="89" grpId="0" animBg="1"/>
      <p:bldP spid="9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2852936"/>
            <a:ext cx="7772400" cy="914400"/>
          </a:xfrm>
        </p:spPr>
        <p:txBody>
          <a:bodyPr/>
          <a:lstStyle/>
          <a:p>
            <a:pPr algn="ctr"/>
            <a:r>
              <a:rPr lang="fr-FR" dirty="0" smtClean="0"/>
              <a:t>Fin</a:t>
            </a:r>
            <a:endParaRPr lang="fr-FR" dirty="0"/>
          </a:p>
        </p:txBody>
      </p:sp>
    </p:spTree>
    <p:extLst>
      <p:ext uri="{BB962C8B-B14F-4D97-AF65-F5344CB8AC3E}">
        <p14:creationId xmlns:p14="http://schemas.microsoft.com/office/powerpoint/2010/main" val="2070051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ylindre 11"/>
          <p:cNvSpPr/>
          <p:nvPr/>
        </p:nvSpPr>
        <p:spPr>
          <a:xfrm rot="5400000">
            <a:off x="7150155" y="5560802"/>
            <a:ext cx="115279" cy="951110"/>
          </a:xfrm>
          <a:prstGeom prst="can">
            <a:avLst/>
          </a:prstGeom>
          <a:gradFill>
            <a:gsLst>
              <a:gs pos="47000">
                <a:schemeClr val="accent1">
                  <a:tint val="66000"/>
                  <a:satMod val="160000"/>
                </a:schemeClr>
              </a:gs>
              <a:gs pos="0">
                <a:schemeClr val="tx1">
                  <a:lumMod val="50000"/>
                </a:schemeClr>
              </a:gs>
              <a:gs pos="99000">
                <a:schemeClr val="tx1">
                  <a:lumMod val="50000"/>
                </a:schemeClr>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orme libre 5"/>
          <p:cNvSpPr/>
          <p:nvPr/>
        </p:nvSpPr>
        <p:spPr>
          <a:xfrm>
            <a:off x="3347864" y="5611697"/>
            <a:ext cx="3722638" cy="409591"/>
          </a:xfrm>
          <a:custGeom>
            <a:avLst/>
            <a:gdLst>
              <a:gd name="connsiteX0" fmla="*/ 0 w 3722638"/>
              <a:gd name="connsiteY0" fmla="*/ 409591 h 409591"/>
              <a:gd name="connsiteX1" fmla="*/ 498763 w 3722638"/>
              <a:gd name="connsiteY1" fmla="*/ 35519 h 409591"/>
              <a:gd name="connsiteX2" fmla="*/ 1939636 w 3722638"/>
              <a:gd name="connsiteY2" fmla="*/ 21664 h 409591"/>
              <a:gd name="connsiteX3" fmla="*/ 3505200 w 3722638"/>
              <a:gd name="connsiteY3" fmla="*/ 90937 h 409591"/>
              <a:gd name="connsiteX4" fmla="*/ 3671454 w 3722638"/>
              <a:gd name="connsiteY4" fmla="*/ 298755 h 409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638" h="409591">
                <a:moveTo>
                  <a:pt x="0" y="409591"/>
                </a:moveTo>
                <a:cubicBezTo>
                  <a:pt x="87745" y="254882"/>
                  <a:pt x="175490" y="100173"/>
                  <a:pt x="498763" y="35519"/>
                </a:cubicBezTo>
                <a:cubicBezTo>
                  <a:pt x="822036" y="-29136"/>
                  <a:pt x="1438563" y="12428"/>
                  <a:pt x="1939636" y="21664"/>
                </a:cubicBezTo>
                <a:cubicBezTo>
                  <a:pt x="2440709" y="30900"/>
                  <a:pt x="3216564" y="44755"/>
                  <a:pt x="3505200" y="90937"/>
                </a:cubicBezTo>
                <a:cubicBezTo>
                  <a:pt x="3793836" y="137119"/>
                  <a:pt x="3732645" y="217937"/>
                  <a:pt x="3671454" y="298755"/>
                </a:cubicBezTo>
              </a:path>
            </a:pathLst>
          </a:custGeom>
          <a:ln w="120650"/>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Flèche droite 16"/>
          <p:cNvSpPr/>
          <p:nvPr/>
        </p:nvSpPr>
        <p:spPr>
          <a:xfrm>
            <a:off x="3635896" y="5517232"/>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19"/>
          <p:cNvSpPr/>
          <p:nvPr/>
        </p:nvSpPr>
        <p:spPr>
          <a:xfrm>
            <a:off x="3635896" y="5517232"/>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droite 22"/>
          <p:cNvSpPr/>
          <p:nvPr/>
        </p:nvSpPr>
        <p:spPr>
          <a:xfrm>
            <a:off x="3635896" y="5517232"/>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
          <p:cNvSpPr>
            <a:spLocks noGrp="1"/>
          </p:cNvSpPr>
          <p:nvPr>
            <p:ph type="body" idx="4294967295"/>
          </p:nvPr>
        </p:nvSpPr>
        <p:spPr>
          <a:xfrm>
            <a:off x="899592" y="1916832"/>
            <a:ext cx="8064896" cy="3312368"/>
          </a:xfrm>
        </p:spPr>
        <p:txBody>
          <a:bodyPr>
            <a:noAutofit/>
          </a:bodyPr>
          <a:lstStyle/>
          <a:p>
            <a:r>
              <a:rPr lang="fr-FR" sz="1800" dirty="0" smtClean="0">
                <a:effectLst>
                  <a:outerShdw blurRad="38100" dist="38100" dir="2700000" algn="tl">
                    <a:srgbClr val="000000">
                      <a:alpha val="43137"/>
                    </a:srgbClr>
                  </a:outerShdw>
                </a:effectLst>
              </a:rPr>
              <a:t>Pour l’</a:t>
            </a:r>
            <a:r>
              <a:rPr lang="fr-FR" sz="1800" b="1" dirty="0" smtClean="0">
                <a:effectLst>
                  <a:outerShdw blurRad="38100" dist="38100" dir="2700000" algn="tl">
                    <a:srgbClr val="000000">
                      <a:alpha val="43137"/>
                    </a:srgbClr>
                  </a:outerShdw>
                </a:effectLst>
              </a:rPr>
              <a:t>hydraulique </a:t>
            </a:r>
            <a:r>
              <a:rPr lang="fr-FR" sz="1800" dirty="0" smtClean="0">
                <a:effectLst>
                  <a:outerShdw blurRad="38100" dist="38100" dir="2700000" algn="tl">
                    <a:srgbClr val="000000">
                      <a:alpha val="43137"/>
                    </a:srgbClr>
                  </a:outerShdw>
                </a:effectLst>
              </a:rPr>
              <a:t>le matériel mis en œuvre est plus </a:t>
            </a:r>
            <a:r>
              <a:rPr lang="fr-FR" sz="1800" b="1" dirty="0" smtClean="0">
                <a:effectLst>
                  <a:outerShdw blurRad="38100" dist="38100" dir="2700000" algn="tl">
                    <a:srgbClr val="000000">
                      <a:alpha val="43137"/>
                    </a:srgbClr>
                  </a:outerShdw>
                </a:effectLst>
              </a:rPr>
              <a:t>complexe</a:t>
            </a:r>
            <a:r>
              <a:rPr lang="fr-FR" sz="1800" dirty="0" smtClean="0">
                <a:effectLst>
                  <a:outerShdw blurRad="38100" dist="38100" dir="2700000" algn="tl">
                    <a:srgbClr val="000000">
                      <a:alpha val="43137"/>
                    </a:srgbClr>
                  </a:outerShdw>
                </a:effectLst>
              </a:rPr>
              <a:t> plus </a:t>
            </a:r>
            <a:r>
              <a:rPr lang="fr-FR" sz="1800" b="1" dirty="0" smtClean="0">
                <a:effectLst>
                  <a:outerShdw blurRad="38100" dist="38100" dir="2700000" algn="tl">
                    <a:srgbClr val="000000">
                      <a:alpha val="43137"/>
                    </a:srgbClr>
                  </a:outerShdw>
                </a:effectLst>
              </a:rPr>
              <a:t>couteux,</a:t>
            </a:r>
            <a:r>
              <a:rPr lang="fr-FR" sz="1800" dirty="0" smtClean="0">
                <a:effectLst>
                  <a:outerShdw blurRad="38100" dist="38100" dir="2700000" algn="tl">
                    <a:srgbClr val="000000">
                      <a:alpha val="43137"/>
                    </a:srgbClr>
                  </a:outerShdw>
                </a:effectLst>
              </a:rPr>
              <a:t> et le circuit d’alimentation comporte des tubes pour emmener l’huile  sous pression vers les récepteurs et d’autres pour ramener l’huile vers le compresseur, c’est un </a:t>
            </a:r>
            <a:r>
              <a:rPr lang="fr-FR" sz="1800" b="1" dirty="0" smtClean="0">
                <a:effectLst>
                  <a:outerShdw blurRad="38100" dist="38100" dir="2700000" algn="tl">
                    <a:srgbClr val="000000">
                      <a:alpha val="43137"/>
                    </a:srgbClr>
                  </a:outerShdw>
                </a:effectLst>
              </a:rPr>
              <a:t>circuit fermé.</a:t>
            </a:r>
          </a:p>
          <a:p>
            <a:r>
              <a:rPr lang="fr-FR" sz="1800" dirty="0" smtClean="0">
                <a:effectLst>
                  <a:outerShdw blurRad="38100" dist="38100" dir="2700000" algn="tl">
                    <a:srgbClr val="000000">
                      <a:alpha val="43137"/>
                    </a:srgbClr>
                  </a:outerShdw>
                </a:effectLst>
              </a:rPr>
              <a:t>Les puissances développées sont bien plus grandes ce qui fait qu’on l’utilise pour des actions ou beaucoup de puissance est nécessaire. La pression du fluide dans le circuit peut aller d’une dizaine à plusieurs centaines de bars.</a:t>
            </a:r>
          </a:p>
          <a:p>
            <a:r>
              <a:rPr lang="fr-FR" sz="1800" dirty="0" smtClean="0">
                <a:effectLst>
                  <a:outerShdw blurRad="38100" dist="38100" dir="2700000" algn="tl">
                    <a:srgbClr val="000000">
                      <a:alpha val="43137"/>
                    </a:srgbClr>
                  </a:outerShdw>
                </a:effectLst>
              </a:rPr>
              <a:t>Les mouvements seront plus précis, sans à-coups, plus facilement contrôlables grâce à l’incompressibilité des liquides.</a:t>
            </a:r>
          </a:p>
          <a:p>
            <a:endParaRPr lang="fr-FR" sz="1800" dirty="0">
              <a:effectLst>
                <a:outerShdw blurRad="38100" dist="38100" dir="2700000" algn="tl">
                  <a:srgbClr val="000000">
                    <a:alpha val="43137"/>
                  </a:srgbClr>
                </a:outerShdw>
              </a:effectLst>
            </a:endParaRPr>
          </a:p>
        </p:txBody>
      </p:sp>
      <p:sp>
        <p:nvSpPr>
          <p:cNvPr id="3" name="Titre 2"/>
          <p:cNvSpPr>
            <a:spLocks noGrp="1"/>
          </p:cNvSpPr>
          <p:nvPr>
            <p:ph type="title" idx="4294967295"/>
          </p:nvPr>
        </p:nvSpPr>
        <p:spPr>
          <a:xfrm>
            <a:off x="539552" y="44624"/>
            <a:ext cx="8323798" cy="1476776"/>
          </a:xfrm>
        </p:spPr>
        <p:txBody>
          <a:bodyPr/>
          <a:lstStyle/>
          <a:p>
            <a:pPr algn="ctr"/>
            <a:r>
              <a:rPr lang="fr-FR" b="1" dirty="0" smtClean="0">
                <a:effectLst>
                  <a:outerShdw blurRad="38100" dist="38100" dir="2700000" algn="tl">
                    <a:srgbClr val="000000">
                      <a:alpha val="43137"/>
                    </a:srgbClr>
                  </a:outerShdw>
                </a:effectLst>
              </a:rPr>
              <a:t>La </a:t>
            </a:r>
            <a:r>
              <a:rPr lang="fr-FR" b="1" dirty="0">
                <a:effectLst>
                  <a:outerShdw blurRad="38100" dist="38100" dir="2700000" algn="tl">
                    <a:srgbClr val="000000">
                      <a:alpha val="43137"/>
                    </a:srgbClr>
                  </a:outerShdw>
                </a:effectLst>
              </a:rPr>
              <a:t>mise sous pression des </a:t>
            </a:r>
            <a:r>
              <a:rPr lang="fr-FR" b="1" dirty="0" smtClean="0">
                <a:effectLst>
                  <a:outerShdw blurRad="38100" dist="38100" dir="2700000" algn="tl">
                    <a:srgbClr val="000000">
                      <a:alpha val="43137"/>
                    </a:srgbClr>
                  </a:outerShdw>
                </a:effectLst>
              </a:rPr>
              <a:t>fluides pour transmettre de l’énergie</a:t>
            </a:r>
            <a:endParaRPr lang="fr-FR" b="1" dirty="0">
              <a:effectLst>
                <a:outerShdw blurRad="38100" dist="38100" dir="2700000" algn="tl">
                  <a:srgbClr val="000000">
                    <a:alpha val="43137"/>
                  </a:srgbClr>
                </a:outerShdw>
              </a:effectLst>
            </a:endParaRPr>
          </a:p>
        </p:txBody>
      </p:sp>
      <p:sp>
        <p:nvSpPr>
          <p:cNvPr id="4" name="Organigramme : Stockage à accès direct 3"/>
          <p:cNvSpPr/>
          <p:nvPr/>
        </p:nvSpPr>
        <p:spPr>
          <a:xfrm>
            <a:off x="1043608" y="5445224"/>
            <a:ext cx="2088232" cy="1152128"/>
          </a:xfrm>
          <a:prstGeom prst="flowChartMagneticDrum">
            <a:avLst/>
          </a:prstGeom>
          <a:gradFill>
            <a:gsLst>
              <a:gs pos="47000">
                <a:schemeClr val="accent1">
                  <a:tint val="66000"/>
                  <a:satMod val="160000"/>
                </a:schemeClr>
              </a:gs>
              <a:gs pos="38000">
                <a:schemeClr val="tx1">
                  <a:lumMod val="50000"/>
                </a:schemeClr>
              </a:gs>
              <a:gs pos="85000">
                <a:schemeClr val="bg1"/>
              </a:gs>
              <a:gs pos="14000">
                <a:schemeClr val="accent1">
                  <a:lumMod val="50000"/>
                </a:schemeClr>
              </a:gs>
              <a:gs pos="24000">
                <a:schemeClr val="tx1">
                  <a:lumMod val="50000"/>
                </a:schemeClr>
              </a:gs>
              <a:gs pos="31000">
                <a:schemeClr val="accent1">
                  <a:lumMod val="50000"/>
                </a:schemeClr>
              </a:gs>
              <a:gs pos="78750">
                <a:schemeClr val="accent1">
                  <a:lumMod val="50000"/>
                </a:schemeClr>
              </a:gs>
              <a:gs pos="71667">
                <a:schemeClr val="tx1">
                  <a:lumMod val="50000"/>
                </a:schemeClr>
              </a:gs>
              <a:gs pos="63750">
                <a:schemeClr val="accent1">
                  <a:lumMod val="50000"/>
                </a:schemeClr>
              </a:gs>
              <a:gs pos="57000">
                <a:schemeClr val="tx1">
                  <a:lumMod val="50000"/>
                </a:schemeClr>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fr-FR" sz="1600" b="1" dirty="0" smtClean="0">
                <a:solidFill>
                  <a:schemeClr val="bg1"/>
                </a:solidFill>
                <a:effectLst>
                  <a:outerShdw blurRad="38100" dist="38100" dir="2700000" algn="tl">
                    <a:srgbClr val="000000">
                      <a:alpha val="43137"/>
                    </a:srgbClr>
                  </a:outerShdw>
                </a:effectLst>
              </a:rPr>
              <a:t>Moteur </a:t>
            </a:r>
          </a:p>
          <a:p>
            <a:pPr algn="ctr"/>
            <a:r>
              <a:rPr lang="fr-FR" sz="1600" b="1" dirty="0" smtClean="0">
                <a:solidFill>
                  <a:schemeClr val="bg1"/>
                </a:solidFill>
                <a:effectLst>
                  <a:outerShdw blurRad="38100" dist="38100" dir="2700000" algn="tl">
                    <a:srgbClr val="000000">
                      <a:alpha val="43137"/>
                    </a:srgbClr>
                  </a:outerShdw>
                </a:effectLst>
              </a:rPr>
              <a:t>électrique    </a:t>
            </a:r>
          </a:p>
          <a:p>
            <a:pPr algn="ctr"/>
            <a:r>
              <a:rPr lang="fr-FR" sz="1600" b="1" dirty="0" smtClean="0">
                <a:solidFill>
                  <a:schemeClr val="bg1"/>
                </a:solidFill>
                <a:effectLst>
                  <a:outerShdw blurRad="38100" dist="38100" dir="2700000" algn="tl">
                    <a:srgbClr val="000000">
                      <a:alpha val="43137"/>
                    </a:srgbClr>
                  </a:outerShdw>
                </a:effectLst>
              </a:rPr>
              <a:t>Compresseur  </a:t>
            </a:r>
          </a:p>
        </p:txBody>
      </p:sp>
      <p:sp>
        <p:nvSpPr>
          <p:cNvPr id="9" name="Cylindre 8"/>
          <p:cNvSpPr/>
          <p:nvPr/>
        </p:nvSpPr>
        <p:spPr>
          <a:xfrm rot="5400000">
            <a:off x="6747226" y="5526273"/>
            <a:ext cx="572727" cy="1034749"/>
          </a:xfrm>
          <a:prstGeom prst="can">
            <a:avLst/>
          </a:prstGeom>
          <a:gradFill>
            <a:gsLst>
              <a:gs pos="47000">
                <a:schemeClr val="accent1">
                  <a:tint val="66000"/>
                  <a:satMod val="160000"/>
                </a:schemeClr>
              </a:gs>
              <a:gs pos="0">
                <a:schemeClr val="tx1">
                  <a:lumMod val="50000"/>
                </a:schemeClr>
              </a:gs>
              <a:gs pos="99000">
                <a:schemeClr val="tx1">
                  <a:lumMod val="50000"/>
                </a:schemeClr>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sz="1600" b="1" dirty="0" smtClean="0">
                <a:solidFill>
                  <a:schemeClr val="bg1"/>
                </a:solidFill>
              </a:rPr>
              <a:t>Vérin</a:t>
            </a:r>
            <a:endParaRPr lang="fr-FR" sz="1600" b="1" dirty="0">
              <a:solidFill>
                <a:schemeClr val="bg1"/>
              </a:solidFill>
            </a:endParaRPr>
          </a:p>
        </p:txBody>
      </p:sp>
      <p:sp>
        <p:nvSpPr>
          <p:cNvPr id="24" name="Flèche droite 23"/>
          <p:cNvSpPr/>
          <p:nvPr/>
        </p:nvSpPr>
        <p:spPr>
          <a:xfrm>
            <a:off x="3635896" y="5517232"/>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droite 24"/>
          <p:cNvSpPr/>
          <p:nvPr/>
        </p:nvSpPr>
        <p:spPr>
          <a:xfrm>
            <a:off x="3635896" y="5517232"/>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droite 25"/>
          <p:cNvSpPr/>
          <p:nvPr/>
        </p:nvSpPr>
        <p:spPr>
          <a:xfrm>
            <a:off x="3635896" y="5517232"/>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p:cNvGrpSpPr/>
          <p:nvPr/>
        </p:nvGrpSpPr>
        <p:grpSpPr>
          <a:xfrm>
            <a:off x="2627784" y="5301208"/>
            <a:ext cx="1224136" cy="1368152"/>
            <a:chOff x="2627784" y="5301208"/>
            <a:chExt cx="1224136" cy="1368152"/>
          </a:xfrm>
        </p:grpSpPr>
        <p:sp>
          <p:nvSpPr>
            <p:cNvPr id="5" name="Cube 4"/>
            <p:cNvSpPr/>
            <p:nvPr/>
          </p:nvSpPr>
          <p:spPr>
            <a:xfrm>
              <a:off x="2627784" y="5301208"/>
              <a:ext cx="1224136" cy="1368152"/>
            </a:xfrm>
            <a:prstGeom prst="cube">
              <a:avLst>
                <a:gd name="adj" fmla="val 13095"/>
              </a:avLst>
            </a:prstGeom>
            <a:gradFill>
              <a:gsLst>
                <a:gs pos="47000">
                  <a:schemeClr val="accent1">
                    <a:tint val="66000"/>
                    <a:satMod val="160000"/>
                  </a:schemeClr>
                </a:gs>
                <a:gs pos="38000">
                  <a:schemeClr val="tx1">
                    <a:lumMod val="50000"/>
                  </a:schemeClr>
                </a:gs>
                <a:gs pos="85000">
                  <a:schemeClr val="bg1">
                    <a:lumMod val="85000"/>
                    <a:lumOff val="15000"/>
                  </a:schemeClr>
                </a:gs>
                <a:gs pos="14000">
                  <a:schemeClr val="accent1">
                    <a:lumMod val="50000"/>
                  </a:schemeClr>
                </a:gs>
                <a:gs pos="24000">
                  <a:schemeClr val="tx1">
                    <a:lumMod val="50000"/>
                  </a:schemeClr>
                </a:gs>
                <a:gs pos="31000">
                  <a:schemeClr val="accent1">
                    <a:lumMod val="50000"/>
                  </a:schemeClr>
                </a:gs>
                <a:gs pos="78750">
                  <a:schemeClr val="accent1">
                    <a:lumMod val="50000"/>
                  </a:schemeClr>
                </a:gs>
                <a:gs pos="71667">
                  <a:schemeClr val="tx1">
                    <a:lumMod val="50000"/>
                  </a:schemeClr>
                </a:gs>
                <a:gs pos="63750">
                  <a:schemeClr val="accent1">
                    <a:lumMod val="50000"/>
                  </a:schemeClr>
                </a:gs>
                <a:gs pos="57000">
                  <a:schemeClr val="tx1">
                    <a:lumMod val="50000"/>
                  </a:schemeClr>
                </a:gs>
              </a:gsLst>
              <a:lin ang="108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effectLst>
                    <a:outerShdw blurRad="38100" dist="38100" dir="2700000" algn="tl">
                      <a:srgbClr val="000000">
                        <a:alpha val="43137"/>
                      </a:srgbClr>
                    </a:outerShdw>
                  </a:effectLst>
                </a:rPr>
                <a:t>Bac à huile</a:t>
              </a:r>
            </a:p>
            <a:p>
              <a:pPr algn="ctr"/>
              <a:endParaRPr lang="fr-FR" b="1" dirty="0" smtClean="0">
                <a:solidFill>
                  <a:schemeClr val="bg1"/>
                </a:solidFill>
                <a:effectLst>
                  <a:outerShdw blurRad="38100" dist="38100" dir="2700000" algn="tl">
                    <a:srgbClr val="000000">
                      <a:alpha val="43137"/>
                    </a:srgbClr>
                  </a:outerShdw>
                </a:effectLst>
              </a:endParaRPr>
            </a:p>
            <a:p>
              <a:pPr algn="ctr"/>
              <a:endParaRPr lang="fr-FR" b="1" dirty="0">
                <a:solidFill>
                  <a:schemeClr val="bg1"/>
                </a:solidFill>
                <a:effectLst>
                  <a:outerShdw blurRad="38100" dist="38100" dir="2700000" algn="tl">
                    <a:srgbClr val="000000">
                      <a:alpha val="43137"/>
                    </a:srgbClr>
                  </a:outerShdw>
                </a:effectLst>
              </a:endParaRPr>
            </a:p>
          </p:txBody>
        </p:sp>
        <p:sp>
          <p:nvSpPr>
            <p:cNvPr id="16" name="Forme libre 15"/>
            <p:cNvSpPr/>
            <p:nvPr/>
          </p:nvSpPr>
          <p:spPr>
            <a:xfrm>
              <a:off x="2642419" y="5305425"/>
              <a:ext cx="1166812" cy="142875"/>
            </a:xfrm>
            <a:custGeom>
              <a:avLst/>
              <a:gdLst>
                <a:gd name="connsiteX0" fmla="*/ 0 w 1166812"/>
                <a:gd name="connsiteY0" fmla="*/ 142875 h 142875"/>
                <a:gd name="connsiteX1" fmla="*/ 147637 w 1166812"/>
                <a:gd name="connsiteY1" fmla="*/ 0 h 142875"/>
                <a:gd name="connsiteX2" fmla="*/ 1166812 w 1166812"/>
                <a:gd name="connsiteY2" fmla="*/ 14288 h 142875"/>
                <a:gd name="connsiteX3" fmla="*/ 1042987 w 1166812"/>
                <a:gd name="connsiteY3" fmla="*/ 133350 h 142875"/>
                <a:gd name="connsiteX4" fmla="*/ 0 w 1166812"/>
                <a:gd name="connsiteY4" fmla="*/ 142875 h 14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812" h="142875">
                  <a:moveTo>
                    <a:pt x="0" y="142875"/>
                  </a:moveTo>
                  <a:lnTo>
                    <a:pt x="147637" y="0"/>
                  </a:lnTo>
                  <a:lnTo>
                    <a:pt x="1166812" y="14288"/>
                  </a:lnTo>
                  <a:lnTo>
                    <a:pt x="1042987" y="133350"/>
                  </a:lnTo>
                  <a:lnTo>
                    <a:pt x="0" y="14287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 name="Forme libre 7"/>
          <p:cNvSpPr/>
          <p:nvPr/>
        </p:nvSpPr>
        <p:spPr>
          <a:xfrm flipV="1">
            <a:off x="3205758" y="6015933"/>
            <a:ext cx="3722638" cy="409591"/>
          </a:xfrm>
          <a:custGeom>
            <a:avLst/>
            <a:gdLst>
              <a:gd name="connsiteX0" fmla="*/ 0 w 3722638"/>
              <a:gd name="connsiteY0" fmla="*/ 409591 h 409591"/>
              <a:gd name="connsiteX1" fmla="*/ 498763 w 3722638"/>
              <a:gd name="connsiteY1" fmla="*/ 35519 h 409591"/>
              <a:gd name="connsiteX2" fmla="*/ 1939636 w 3722638"/>
              <a:gd name="connsiteY2" fmla="*/ 21664 h 409591"/>
              <a:gd name="connsiteX3" fmla="*/ 3505200 w 3722638"/>
              <a:gd name="connsiteY3" fmla="*/ 90937 h 409591"/>
              <a:gd name="connsiteX4" fmla="*/ 3671454 w 3722638"/>
              <a:gd name="connsiteY4" fmla="*/ 298755 h 409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638" h="409591">
                <a:moveTo>
                  <a:pt x="0" y="409591"/>
                </a:moveTo>
                <a:cubicBezTo>
                  <a:pt x="87745" y="254882"/>
                  <a:pt x="175490" y="100173"/>
                  <a:pt x="498763" y="35519"/>
                </a:cubicBezTo>
                <a:cubicBezTo>
                  <a:pt x="822036" y="-29136"/>
                  <a:pt x="1438563" y="12428"/>
                  <a:pt x="1939636" y="21664"/>
                </a:cubicBezTo>
                <a:cubicBezTo>
                  <a:pt x="2440709" y="30900"/>
                  <a:pt x="3216564" y="44755"/>
                  <a:pt x="3505200" y="90937"/>
                </a:cubicBezTo>
                <a:cubicBezTo>
                  <a:pt x="3793836" y="137119"/>
                  <a:pt x="3732645" y="217937"/>
                  <a:pt x="3671454" y="298755"/>
                </a:cubicBezTo>
              </a:path>
            </a:pathLst>
          </a:custGeom>
          <a:ln w="120650"/>
          <a:scene3d>
            <a:camera prst="orthographicFront">
              <a:rot lat="18599993" lon="0" rev="0"/>
            </a:camera>
            <a:lightRig rig="threePt" dir="t"/>
          </a:scene3d>
          <a:sp3d>
            <a:bevelT/>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9" name="Flèche droite 18"/>
          <p:cNvSpPr/>
          <p:nvPr/>
        </p:nvSpPr>
        <p:spPr>
          <a:xfrm rot="19215687" flipH="1" flipV="1">
            <a:off x="6700082" y="6188041"/>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rot="19215687" flipH="1" flipV="1">
            <a:off x="6700082" y="6188041"/>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droite 21"/>
          <p:cNvSpPr/>
          <p:nvPr/>
        </p:nvSpPr>
        <p:spPr>
          <a:xfrm rot="19215687" flipH="1" flipV="1">
            <a:off x="6700082" y="6188041"/>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èche droite 29"/>
          <p:cNvSpPr/>
          <p:nvPr/>
        </p:nvSpPr>
        <p:spPr>
          <a:xfrm rot="19215687" flipH="1" flipV="1">
            <a:off x="6684104" y="6159303"/>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èche droite 30"/>
          <p:cNvSpPr/>
          <p:nvPr/>
        </p:nvSpPr>
        <p:spPr>
          <a:xfrm rot="19215687" flipH="1" flipV="1">
            <a:off x="6684104" y="6159303"/>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droite 31"/>
          <p:cNvSpPr/>
          <p:nvPr/>
        </p:nvSpPr>
        <p:spPr>
          <a:xfrm rot="19215687" flipH="1" flipV="1">
            <a:off x="6684104" y="6159303"/>
            <a:ext cx="360040" cy="2047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Cylindre 12"/>
          <p:cNvSpPr/>
          <p:nvPr/>
        </p:nvSpPr>
        <p:spPr>
          <a:xfrm rot="5400000">
            <a:off x="7466689" y="5964348"/>
            <a:ext cx="115277" cy="144016"/>
          </a:xfrm>
          <a:prstGeom prst="can">
            <a:avLst/>
          </a:prstGeom>
          <a:gradFill>
            <a:gsLst>
              <a:gs pos="47000">
                <a:schemeClr val="accent1">
                  <a:tint val="66000"/>
                  <a:satMod val="160000"/>
                </a:schemeClr>
              </a:gs>
              <a:gs pos="0">
                <a:schemeClr val="tx1">
                  <a:lumMod val="50000"/>
                </a:schemeClr>
              </a:gs>
              <a:gs pos="99000">
                <a:schemeClr val="tx1">
                  <a:lumMod val="50000"/>
                </a:schemeClr>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rot="5400000">
            <a:off x="7517598" y="5993283"/>
            <a:ext cx="99605" cy="86148"/>
          </a:xfrm>
          <a:prstGeom prst="rect">
            <a:avLst/>
          </a:prstGeom>
          <a:gradFill>
            <a:gsLst>
              <a:gs pos="47000">
                <a:schemeClr val="accent1">
                  <a:tint val="66000"/>
                  <a:satMod val="160000"/>
                </a:schemeClr>
              </a:gs>
              <a:gs pos="0">
                <a:schemeClr val="tx1">
                  <a:lumMod val="50000"/>
                </a:schemeClr>
              </a:gs>
              <a:gs pos="99000">
                <a:schemeClr val="tx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28" name="Rectangle 27"/>
          <p:cNvSpPr/>
          <p:nvPr/>
        </p:nvSpPr>
        <p:spPr>
          <a:xfrm>
            <a:off x="4282017" y="6412686"/>
            <a:ext cx="4756430" cy="369332"/>
          </a:xfrm>
          <a:prstGeom prst="rect">
            <a:avLst/>
          </a:prstGeom>
        </p:spPr>
        <p:txBody>
          <a:bodyPr wrap="none">
            <a:spAutoFit/>
          </a:bodyPr>
          <a:lstStyle/>
          <a:p>
            <a:r>
              <a:rPr lang="fr-FR" dirty="0" smtClean="0">
                <a:effectLst>
                  <a:outerShdw blurRad="38100" dist="38100" dir="2700000" algn="tl">
                    <a:srgbClr val="000000">
                      <a:alpha val="43137"/>
                    </a:srgbClr>
                  </a:outerShdw>
                </a:effectLst>
              </a:rPr>
              <a:t>Cliquez sur le moteur du compresseur</a:t>
            </a:r>
            <a:endParaRPr lang="fr-FR" dirty="0"/>
          </a:p>
        </p:txBody>
      </p:sp>
    </p:spTree>
    <p:extLst>
      <p:ext uri="{BB962C8B-B14F-4D97-AF65-F5344CB8AC3E}">
        <p14:creationId xmlns:p14="http://schemas.microsoft.com/office/powerpoint/2010/main" val="4024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355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500"/>
                                        <p:tgtEl>
                                          <p:spTgt spid="2">
                                            <p:txEl>
                                              <p:pRg st="1" end="1"/>
                                            </p:txEl>
                                          </p:spTgt>
                                        </p:tgtEl>
                                      </p:cBhvr>
                                    </p:animEffect>
                                  </p:childTnLst>
                                </p:cTn>
                              </p:par>
                            </p:childTnLst>
                          </p:cTn>
                        </p:par>
                        <p:par>
                          <p:cTn id="12" fill="hold">
                            <p:stCondLst>
                              <p:cond delay="695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par>
                          <p:cTn id="16" fill="hold">
                            <p:stCondLst>
                              <p:cond delay="9300"/>
                            </p:stCondLst>
                            <p:childTnLst>
                              <p:par>
                                <p:cTn id="17" presetID="22" presetClass="entr" presetSubtype="8" fill="hold" grpId="1"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p:stCondLst>
                              <p:cond delay="9800"/>
                            </p:stCondLst>
                            <p:childTnLst>
                              <p:par>
                                <p:cTn id="21" presetID="22" presetClass="entr" presetSubtype="8"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par>
                          <p:cTn id="24" fill="hold">
                            <p:stCondLst>
                              <p:cond delay="1030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par>
                          <p:cTn id="28" fill="hold">
                            <p:stCondLst>
                              <p:cond delay="10800"/>
                            </p:stCondLst>
                            <p:childTnLst>
                              <p:par>
                                <p:cTn id="29" presetID="22" presetClass="entr" presetSubtype="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par>
                          <p:cTn id="32" fill="hold">
                            <p:stCondLst>
                              <p:cond delay="11300"/>
                            </p:stCondLst>
                            <p:childTnLst>
                              <p:par>
                                <p:cTn id="33" presetID="22" presetClass="entr" presetSubtype="8"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par>
                          <p:cTn id="36" fill="hold">
                            <p:stCondLst>
                              <p:cond delay="11800"/>
                            </p:stCondLst>
                            <p:childTnLst>
                              <p:par>
                                <p:cTn id="37" presetID="22" presetClass="entr" presetSubtype="8"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12300"/>
                            </p:stCondLst>
                            <p:childTnLst>
                              <p:par>
                                <p:cTn id="41" presetID="22" presetClass="entr" presetSubtype="8"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par>
                          <p:cTn id="44" fill="hold">
                            <p:stCondLst>
                              <p:cond delay="12800"/>
                            </p:stCondLst>
                            <p:childTnLst>
                              <p:par>
                                <p:cTn id="45" presetID="22" presetClass="entr" presetSubtype="8" fill="hold" grpId="1"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par>
                          <p:cTn id="48" fill="hold">
                            <p:stCondLst>
                              <p:cond delay="13300"/>
                            </p:stCondLst>
                            <p:childTnLst>
                              <p:par>
                                <p:cTn id="49" presetID="10" presetClass="entr" presetSubtype="0" fill="hold" grpId="0" nodeType="afterEffect">
                                  <p:stCondLst>
                                    <p:cond delay="0"/>
                                  </p:stCondLst>
                                  <p:iterate type="wd">
                                    <p:tmPct val="10000"/>
                                  </p:iterate>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32" presetClass="emph" presetSubtype="0" repeatCount="50000" fill="hold" grpId="0" nodeType="clickEffect">
                                  <p:stCondLst>
                                    <p:cond delay="0"/>
                                  </p:stCondLst>
                                  <p:childTnLst>
                                    <p:animRot by="120000">
                                      <p:cBhvr>
                                        <p:cTn id="56" dur="23" fill="hold">
                                          <p:stCondLst>
                                            <p:cond delay="0"/>
                                          </p:stCondLst>
                                        </p:cTn>
                                        <p:tgtEl>
                                          <p:spTgt spid="4"/>
                                        </p:tgtEl>
                                        <p:attrNameLst>
                                          <p:attrName>r</p:attrName>
                                        </p:attrNameLst>
                                      </p:cBhvr>
                                    </p:animRot>
                                    <p:animRot by="-240000">
                                      <p:cBhvr>
                                        <p:cTn id="57" dur="47" fill="hold">
                                          <p:stCondLst>
                                            <p:cond delay="47"/>
                                          </p:stCondLst>
                                        </p:cTn>
                                        <p:tgtEl>
                                          <p:spTgt spid="4"/>
                                        </p:tgtEl>
                                        <p:attrNameLst>
                                          <p:attrName>r</p:attrName>
                                        </p:attrNameLst>
                                      </p:cBhvr>
                                    </p:animRot>
                                    <p:animRot by="240000">
                                      <p:cBhvr>
                                        <p:cTn id="58" dur="47" fill="hold">
                                          <p:stCondLst>
                                            <p:cond delay="94"/>
                                          </p:stCondLst>
                                        </p:cTn>
                                        <p:tgtEl>
                                          <p:spTgt spid="4"/>
                                        </p:tgtEl>
                                        <p:attrNameLst>
                                          <p:attrName>r</p:attrName>
                                        </p:attrNameLst>
                                      </p:cBhvr>
                                    </p:animRot>
                                    <p:animRot by="-240000">
                                      <p:cBhvr>
                                        <p:cTn id="59" dur="47" fill="hold">
                                          <p:stCondLst>
                                            <p:cond delay="142"/>
                                          </p:stCondLst>
                                        </p:cTn>
                                        <p:tgtEl>
                                          <p:spTgt spid="4"/>
                                        </p:tgtEl>
                                        <p:attrNameLst>
                                          <p:attrName>r</p:attrName>
                                        </p:attrNameLst>
                                      </p:cBhvr>
                                    </p:animRot>
                                    <p:animRot by="120000">
                                      <p:cBhvr>
                                        <p:cTn id="60" dur="47" fill="hold">
                                          <p:stCondLst>
                                            <p:cond delay="189"/>
                                          </p:stCondLst>
                                        </p:cTn>
                                        <p:tgtEl>
                                          <p:spTgt spid="4"/>
                                        </p:tgtEl>
                                        <p:attrNameLst>
                                          <p:attrName>r</p:attrName>
                                        </p:attrNameLst>
                                      </p:cBhvr>
                                    </p:animRot>
                                  </p:childTnLst>
                                </p:cTn>
                              </p:par>
                              <p:par>
                                <p:cTn id="61" presetID="0" presetClass="path" presetSubtype="0" repeatCount="4000" accel="50000" decel="50000" fill="hold" grpId="0" nodeType="withEffect">
                                  <p:stCondLst>
                                    <p:cond delay="0"/>
                                  </p:stCondLst>
                                  <p:childTnLst>
                                    <p:animMotion origin="layout" path="M -0.00087 0.00093 L 0.08108 -0.00023 L -0.00087 0.00093 Z " pathEditMode="relative" rAng="0" ptsTypes="AAA">
                                      <p:cBhvr>
                                        <p:cTn id="62" dur="2975" fill="hold"/>
                                        <p:tgtEl>
                                          <p:spTgt spid="12"/>
                                        </p:tgtEl>
                                        <p:attrNameLst>
                                          <p:attrName>ppt_x</p:attrName>
                                          <p:attrName>ppt_y</p:attrName>
                                        </p:attrNameLst>
                                      </p:cBhvr>
                                      <p:rCtr x="4097" y="-69"/>
                                    </p:animMotion>
                                  </p:childTnLst>
                                </p:cTn>
                              </p:par>
                              <p:par>
                                <p:cTn id="63" presetID="10" presetClass="entr" presetSubtype="0"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500"/>
                                        <p:tgtEl>
                                          <p:spTgt spid="17"/>
                                        </p:tgtEl>
                                      </p:cBhvr>
                                    </p:animEffect>
                                  </p:childTnLst>
                                </p:cTn>
                              </p:par>
                              <p:par>
                                <p:cTn id="66" presetID="0" presetClass="path" presetSubtype="0" accel="50000" decel="50000" fill="hold" grpId="1" nodeType="withEffect">
                                  <p:stCondLst>
                                    <p:cond delay="0"/>
                                  </p:stCondLst>
                                  <p:childTnLst>
                                    <p:animMotion origin="layout" path="M -5.55556E-7 -4.16281E-6 L 0.09375 -0.00185 L 0.21024 0.00209 L 0.28958 0.0081 L 0.34462 0.01434 L 0.35608 0.02637 L 0.34948 0.04256 " pathEditMode="relative" rAng="0" ptsTypes="AAAAAAA">
                                      <p:cBhvr>
                                        <p:cTn id="67" dur="2000" fill="hold"/>
                                        <p:tgtEl>
                                          <p:spTgt spid="17"/>
                                        </p:tgtEl>
                                        <p:attrNameLst>
                                          <p:attrName>ppt_x</p:attrName>
                                          <p:attrName>ppt_y</p:attrName>
                                        </p:attrNameLst>
                                      </p:cBhvr>
                                      <p:rCtr x="17795" y="2035"/>
                                    </p:animMotion>
                                  </p:childTnLst>
                                </p:cTn>
                              </p:par>
                              <p:par>
                                <p:cTn id="68" presetID="8" presetClass="emph" presetSubtype="0" fill="hold" grpId="2" nodeType="withEffect">
                                  <p:stCondLst>
                                    <p:cond delay="1500"/>
                                  </p:stCondLst>
                                  <p:childTnLst>
                                    <p:animRot by="5400000">
                                      <p:cBhvr>
                                        <p:cTn id="69" dur="150" fill="hold"/>
                                        <p:tgtEl>
                                          <p:spTgt spid="17"/>
                                        </p:tgtEl>
                                        <p:attrNameLst>
                                          <p:attrName>r</p:attrName>
                                        </p:attrNameLst>
                                      </p:cBhvr>
                                    </p:animRot>
                                  </p:childTnLst>
                                </p:cTn>
                              </p:par>
                              <p:par>
                                <p:cTn id="70" presetID="10" presetClass="exit" presetSubtype="0" fill="hold" grpId="3" nodeType="withEffect">
                                  <p:stCondLst>
                                    <p:cond delay="2000"/>
                                  </p:stCondLst>
                                  <p:childTnLst>
                                    <p:animEffect transition="out" filter="fade">
                                      <p:cBhvr>
                                        <p:cTn id="71" dur="500"/>
                                        <p:tgtEl>
                                          <p:spTgt spid="17"/>
                                        </p:tgtEl>
                                      </p:cBhvr>
                                    </p:animEffect>
                                    <p:set>
                                      <p:cBhvr>
                                        <p:cTn id="72" dur="1" fill="hold">
                                          <p:stCondLst>
                                            <p:cond delay="499"/>
                                          </p:stCondLst>
                                        </p:cTn>
                                        <p:tgtEl>
                                          <p:spTgt spid="17"/>
                                        </p:tgtEl>
                                        <p:attrNameLst>
                                          <p:attrName>style.visibility</p:attrName>
                                        </p:attrNameLst>
                                      </p:cBhvr>
                                      <p:to>
                                        <p:strVal val="hidden"/>
                                      </p:to>
                                    </p:set>
                                  </p:childTnLst>
                                </p:cTn>
                              </p:par>
                              <p:par>
                                <p:cTn id="73" presetID="10" presetClass="entr" presetSubtype="0" fill="hold" grpId="0" nodeType="with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500"/>
                                        <p:tgtEl>
                                          <p:spTgt spid="19"/>
                                        </p:tgtEl>
                                      </p:cBhvr>
                                    </p:animEffect>
                                  </p:childTnLst>
                                </p:cTn>
                              </p:par>
                              <p:par>
                                <p:cTn id="76" presetID="0" presetClass="path" presetSubtype="0" accel="50000" decel="50000" fill="hold" grpId="3" nodeType="withEffect">
                                  <p:stCondLst>
                                    <p:cond delay="0"/>
                                  </p:stCondLst>
                                  <p:childTnLst>
                                    <p:animMotion origin="layout" path="M 0 0 L -0.02344 0.00764 L -0.10938 0.0132 L -0.23698 0.01389 L -0.33281 0.01181 L -0.36302 0.00625 L -0.37865 -0.00347 " pathEditMode="relative" ptsTypes="AAAAAAA">
                                      <p:cBhvr>
                                        <p:cTn id="77" dur="2000" fill="hold"/>
                                        <p:tgtEl>
                                          <p:spTgt spid="19"/>
                                        </p:tgtEl>
                                        <p:attrNameLst>
                                          <p:attrName>ppt_x</p:attrName>
                                          <p:attrName>ppt_y</p:attrName>
                                        </p:attrNameLst>
                                      </p:cBhvr>
                                    </p:animMotion>
                                  </p:childTnLst>
                                </p:cTn>
                              </p:par>
                              <p:par>
                                <p:cTn id="78" presetID="8" presetClass="emph" presetSubtype="0" fill="hold" grpId="2" nodeType="withEffect">
                                  <p:stCondLst>
                                    <p:cond delay="0"/>
                                  </p:stCondLst>
                                  <p:childTnLst>
                                    <p:animRot by="2400000">
                                      <p:cBhvr>
                                        <p:cTn id="79" dur="150" fill="hold"/>
                                        <p:tgtEl>
                                          <p:spTgt spid="19"/>
                                        </p:tgtEl>
                                        <p:attrNameLst>
                                          <p:attrName>r</p:attrName>
                                        </p:attrNameLst>
                                      </p:cBhvr>
                                    </p:animRot>
                                  </p:childTnLst>
                                </p:cTn>
                              </p:par>
                              <p:par>
                                <p:cTn id="80" presetID="8" presetClass="emph" presetSubtype="0" fill="hold" grpId="4" nodeType="withEffect">
                                  <p:stCondLst>
                                    <p:cond delay="1500"/>
                                  </p:stCondLst>
                                  <p:childTnLst>
                                    <p:animRot by="2400000">
                                      <p:cBhvr>
                                        <p:cTn id="81" dur="250" fill="hold"/>
                                        <p:tgtEl>
                                          <p:spTgt spid="19"/>
                                        </p:tgtEl>
                                        <p:attrNameLst>
                                          <p:attrName>r</p:attrName>
                                        </p:attrNameLst>
                                      </p:cBhvr>
                                    </p:animRot>
                                  </p:childTnLst>
                                </p:cTn>
                              </p:par>
                              <p:par>
                                <p:cTn id="82" presetID="10" presetClass="exit" presetSubtype="0" fill="hold" grpId="5" nodeType="withEffect">
                                  <p:stCondLst>
                                    <p:cond delay="2000"/>
                                  </p:stCondLst>
                                  <p:childTnLst>
                                    <p:animEffect transition="out" filter="fade">
                                      <p:cBhvr>
                                        <p:cTn id="83" dur="500"/>
                                        <p:tgtEl>
                                          <p:spTgt spid="19"/>
                                        </p:tgtEl>
                                      </p:cBhvr>
                                    </p:animEffect>
                                    <p:set>
                                      <p:cBhvr>
                                        <p:cTn id="84" dur="1" fill="hold">
                                          <p:stCondLst>
                                            <p:cond delay="499"/>
                                          </p:stCondLst>
                                        </p:cTn>
                                        <p:tgtEl>
                                          <p:spTgt spid="19"/>
                                        </p:tgtEl>
                                        <p:attrNameLst>
                                          <p:attrName>style.visibility</p:attrName>
                                        </p:attrNameLst>
                                      </p:cBhvr>
                                      <p:to>
                                        <p:strVal val="hidden"/>
                                      </p:to>
                                    </p:set>
                                  </p:childTnLst>
                                </p:cTn>
                              </p:par>
                              <p:par>
                                <p:cTn id="85" presetID="10" presetClass="entr" presetSubtype="0" fill="hold" grpId="0" nodeType="withEffect">
                                  <p:stCondLst>
                                    <p:cond delay="150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500"/>
                                        <p:tgtEl>
                                          <p:spTgt spid="20"/>
                                        </p:tgtEl>
                                      </p:cBhvr>
                                    </p:animEffect>
                                  </p:childTnLst>
                                </p:cTn>
                              </p:par>
                              <p:par>
                                <p:cTn id="88" presetID="0" presetClass="path" presetSubtype="0" accel="50000" decel="50000" fill="hold" grpId="1" nodeType="withEffect">
                                  <p:stCondLst>
                                    <p:cond delay="1500"/>
                                  </p:stCondLst>
                                  <p:childTnLst>
                                    <p:animMotion origin="layout" path="M 1.94444E-6 2.36994E-6 L 0.08785 -0.00185 L 0.19687 0.00208 L 0.27118 0.00809 L 0.32274 0.01433 L 0.33333 0.02636 L 0.32726 0.04254 " pathEditMode="relative" rAng="0" ptsTypes="AAAAAAA">
                                      <p:cBhvr>
                                        <p:cTn id="89" dur="2000" fill="hold"/>
                                        <p:tgtEl>
                                          <p:spTgt spid="20"/>
                                        </p:tgtEl>
                                        <p:attrNameLst>
                                          <p:attrName>ppt_x</p:attrName>
                                          <p:attrName>ppt_y</p:attrName>
                                        </p:attrNameLst>
                                      </p:cBhvr>
                                      <p:rCtr x="16667" y="2035"/>
                                    </p:animMotion>
                                  </p:childTnLst>
                                </p:cTn>
                              </p:par>
                              <p:par>
                                <p:cTn id="90" presetID="8" presetClass="emph" presetSubtype="0" fill="hold" grpId="2" nodeType="withEffect">
                                  <p:stCondLst>
                                    <p:cond delay="2900"/>
                                  </p:stCondLst>
                                  <p:childTnLst>
                                    <p:animRot by="5400000">
                                      <p:cBhvr>
                                        <p:cTn id="91" dur="400" fill="hold"/>
                                        <p:tgtEl>
                                          <p:spTgt spid="20"/>
                                        </p:tgtEl>
                                        <p:attrNameLst>
                                          <p:attrName>r</p:attrName>
                                        </p:attrNameLst>
                                      </p:cBhvr>
                                    </p:animRot>
                                  </p:childTnLst>
                                </p:cTn>
                              </p:par>
                              <p:par>
                                <p:cTn id="92" presetID="10" presetClass="exit" presetSubtype="0" fill="hold" grpId="3" nodeType="withEffect">
                                  <p:stCondLst>
                                    <p:cond delay="3500"/>
                                  </p:stCondLst>
                                  <p:childTnLst>
                                    <p:animEffect transition="out" filter="fade">
                                      <p:cBhvr>
                                        <p:cTn id="93" dur="500"/>
                                        <p:tgtEl>
                                          <p:spTgt spid="20"/>
                                        </p:tgtEl>
                                      </p:cBhvr>
                                    </p:animEffect>
                                    <p:set>
                                      <p:cBhvr>
                                        <p:cTn id="94" dur="1" fill="hold">
                                          <p:stCondLst>
                                            <p:cond delay="499"/>
                                          </p:stCondLst>
                                        </p:cTn>
                                        <p:tgtEl>
                                          <p:spTgt spid="20"/>
                                        </p:tgtEl>
                                        <p:attrNameLst>
                                          <p:attrName>style.visibility</p:attrName>
                                        </p:attrNameLst>
                                      </p:cBhvr>
                                      <p:to>
                                        <p:strVal val="hidden"/>
                                      </p:to>
                                    </p:set>
                                  </p:childTnLst>
                                </p:cTn>
                              </p:par>
                              <p:par>
                                <p:cTn id="95" presetID="10" presetClass="entr" presetSubtype="0" fill="hold" grpId="0" nodeType="withEffect">
                                  <p:stCondLst>
                                    <p:cond delay="200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500"/>
                                        <p:tgtEl>
                                          <p:spTgt spid="21"/>
                                        </p:tgtEl>
                                      </p:cBhvr>
                                    </p:animEffect>
                                  </p:childTnLst>
                                </p:cTn>
                              </p:par>
                              <p:par>
                                <p:cTn id="98" presetID="8" presetClass="emph" presetSubtype="0" fill="hold" grpId="1" nodeType="withEffect">
                                  <p:stCondLst>
                                    <p:cond delay="2000"/>
                                  </p:stCondLst>
                                  <p:childTnLst>
                                    <p:animRot by="2400000">
                                      <p:cBhvr>
                                        <p:cTn id="99" dur="200" fill="hold"/>
                                        <p:tgtEl>
                                          <p:spTgt spid="21"/>
                                        </p:tgtEl>
                                        <p:attrNameLst>
                                          <p:attrName>r</p:attrName>
                                        </p:attrNameLst>
                                      </p:cBhvr>
                                    </p:animRot>
                                  </p:childTnLst>
                                </p:cTn>
                              </p:par>
                              <p:par>
                                <p:cTn id="100" presetID="0" presetClass="path" presetSubtype="0" accel="50000" decel="50000" fill="hold" grpId="2" nodeType="withEffect">
                                  <p:stCondLst>
                                    <p:cond delay="2000"/>
                                  </p:stCondLst>
                                  <p:childTnLst>
                                    <p:animMotion origin="layout" path="M 0 0 L -0.02344 0.00764 L -0.10938 0.0132 L -0.23698 0.01389 L -0.33281 0.01181 L -0.36302 0.00625 L -0.37865 -0.00347 " pathEditMode="relative" ptsTypes="AAAAAAA">
                                      <p:cBhvr>
                                        <p:cTn id="101" dur="1900" fill="hold"/>
                                        <p:tgtEl>
                                          <p:spTgt spid="21"/>
                                        </p:tgtEl>
                                        <p:attrNameLst>
                                          <p:attrName>ppt_x</p:attrName>
                                          <p:attrName>ppt_y</p:attrName>
                                        </p:attrNameLst>
                                      </p:cBhvr>
                                    </p:animMotion>
                                  </p:childTnLst>
                                </p:cTn>
                              </p:par>
                              <p:par>
                                <p:cTn id="102" presetID="8" presetClass="emph" presetSubtype="0" fill="hold" grpId="3" nodeType="withEffect">
                                  <p:stCondLst>
                                    <p:cond delay="3200"/>
                                  </p:stCondLst>
                                  <p:childTnLst>
                                    <p:animRot by="2400000">
                                      <p:cBhvr>
                                        <p:cTn id="103" dur="300" fill="hold"/>
                                        <p:tgtEl>
                                          <p:spTgt spid="21"/>
                                        </p:tgtEl>
                                        <p:attrNameLst>
                                          <p:attrName>r</p:attrName>
                                        </p:attrNameLst>
                                      </p:cBhvr>
                                    </p:animRot>
                                  </p:childTnLst>
                                </p:cTn>
                              </p:par>
                              <p:par>
                                <p:cTn id="104" presetID="10" presetClass="exit" presetSubtype="0" fill="hold" grpId="4" nodeType="withEffect">
                                  <p:stCondLst>
                                    <p:cond delay="3800"/>
                                  </p:stCondLst>
                                  <p:childTnLst>
                                    <p:animEffect transition="out" filter="fade">
                                      <p:cBhvr>
                                        <p:cTn id="105" dur="500"/>
                                        <p:tgtEl>
                                          <p:spTgt spid="21"/>
                                        </p:tgtEl>
                                      </p:cBhvr>
                                    </p:animEffect>
                                    <p:set>
                                      <p:cBhvr>
                                        <p:cTn id="106" dur="1" fill="hold">
                                          <p:stCondLst>
                                            <p:cond delay="499"/>
                                          </p:stCondLst>
                                        </p:cTn>
                                        <p:tgtEl>
                                          <p:spTgt spid="21"/>
                                        </p:tgtEl>
                                        <p:attrNameLst>
                                          <p:attrName>style.visibility</p:attrName>
                                        </p:attrNameLst>
                                      </p:cBhvr>
                                      <p:to>
                                        <p:strVal val="hidden"/>
                                      </p:to>
                                    </p:set>
                                  </p:childTnLst>
                                </p:cTn>
                              </p:par>
                              <p:par>
                                <p:cTn id="107" presetID="10" presetClass="entr" presetSubtype="0" fill="hold" grpId="0" nodeType="withEffect">
                                  <p:stCondLst>
                                    <p:cond delay="3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500"/>
                                        <p:tgtEl>
                                          <p:spTgt spid="22"/>
                                        </p:tgtEl>
                                      </p:cBhvr>
                                    </p:animEffect>
                                  </p:childTnLst>
                                </p:cTn>
                              </p:par>
                              <p:par>
                                <p:cTn id="110" presetID="8" presetClass="emph" presetSubtype="0" fill="hold" grpId="1" nodeType="withEffect">
                                  <p:stCondLst>
                                    <p:cond delay="3500"/>
                                  </p:stCondLst>
                                  <p:childTnLst>
                                    <p:animRot by="2400000">
                                      <p:cBhvr>
                                        <p:cTn id="111" dur="200" fill="hold"/>
                                        <p:tgtEl>
                                          <p:spTgt spid="22"/>
                                        </p:tgtEl>
                                        <p:attrNameLst>
                                          <p:attrName>r</p:attrName>
                                        </p:attrNameLst>
                                      </p:cBhvr>
                                    </p:animRot>
                                  </p:childTnLst>
                                </p:cTn>
                              </p:par>
                              <p:par>
                                <p:cTn id="112" presetID="0" presetClass="path" presetSubtype="0" accel="50000" decel="50000" fill="hold" grpId="2" nodeType="withEffect">
                                  <p:stCondLst>
                                    <p:cond delay="3500"/>
                                  </p:stCondLst>
                                  <p:childTnLst>
                                    <p:animMotion origin="layout" path="M 0 0 L -0.02344 0.00764 L -0.10938 0.0132 L -0.23698 0.01389 L -0.33281 0.01181 L -0.36302 0.00625 L -0.37865 -0.00347 " pathEditMode="relative" ptsTypes="AAAAAAA">
                                      <p:cBhvr>
                                        <p:cTn id="113" dur="2000" fill="hold"/>
                                        <p:tgtEl>
                                          <p:spTgt spid="22"/>
                                        </p:tgtEl>
                                        <p:attrNameLst>
                                          <p:attrName>ppt_x</p:attrName>
                                          <p:attrName>ppt_y</p:attrName>
                                        </p:attrNameLst>
                                      </p:cBhvr>
                                    </p:animMotion>
                                  </p:childTnLst>
                                </p:cTn>
                              </p:par>
                              <p:par>
                                <p:cTn id="114" presetID="8" presetClass="emph" presetSubtype="0" fill="hold" grpId="3" nodeType="withEffect">
                                  <p:stCondLst>
                                    <p:cond delay="4800"/>
                                  </p:stCondLst>
                                  <p:childTnLst>
                                    <p:animRot by="2400000">
                                      <p:cBhvr>
                                        <p:cTn id="115" dur="400" fill="hold"/>
                                        <p:tgtEl>
                                          <p:spTgt spid="22"/>
                                        </p:tgtEl>
                                        <p:attrNameLst>
                                          <p:attrName>r</p:attrName>
                                        </p:attrNameLst>
                                      </p:cBhvr>
                                    </p:animRot>
                                  </p:childTnLst>
                                </p:cTn>
                              </p:par>
                              <p:par>
                                <p:cTn id="116" presetID="10" presetClass="exit" presetSubtype="0" fill="hold" grpId="4" nodeType="withEffect">
                                  <p:stCondLst>
                                    <p:cond delay="5500"/>
                                  </p:stCondLst>
                                  <p:childTnLst>
                                    <p:animEffect transition="out" filter="fade">
                                      <p:cBhvr>
                                        <p:cTn id="117" dur="500"/>
                                        <p:tgtEl>
                                          <p:spTgt spid="22"/>
                                        </p:tgtEl>
                                      </p:cBhvr>
                                    </p:animEffect>
                                    <p:set>
                                      <p:cBhvr>
                                        <p:cTn id="118" dur="1" fill="hold">
                                          <p:stCondLst>
                                            <p:cond delay="499"/>
                                          </p:stCondLst>
                                        </p:cTn>
                                        <p:tgtEl>
                                          <p:spTgt spid="22"/>
                                        </p:tgtEl>
                                        <p:attrNameLst>
                                          <p:attrName>style.visibility</p:attrName>
                                        </p:attrNameLst>
                                      </p:cBhvr>
                                      <p:to>
                                        <p:strVal val="hidden"/>
                                      </p:to>
                                    </p:set>
                                  </p:childTnLst>
                                </p:cTn>
                              </p:par>
                              <p:par>
                                <p:cTn id="119" presetID="10" presetClass="entr" presetSubtype="0" fill="hold" grpId="0" nodeType="withEffect">
                                  <p:stCondLst>
                                    <p:cond delay="3500"/>
                                  </p:stCondLst>
                                  <p:childTnLst>
                                    <p:set>
                                      <p:cBhvr>
                                        <p:cTn id="120" dur="1" fill="hold">
                                          <p:stCondLst>
                                            <p:cond delay="0"/>
                                          </p:stCondLst>
                                        </p:cTn>
                                        <p:tgtEl>
                                          <p:spTgt spid="23"/>
                                        </p:tgtEl>
                                        <p:attrNameLst>
                                          <p:attrName>style.visibility</p:attrName>
                                        </p:attrNameLst>
                                      </p:cBhvr>
                                      <p:to>
                                        <p:strVal val="visible"/>
                                      </p:to>
                                    </p:set>
                                    <p:animEffect transition="in" filter="fade">
                                      <p:cBhvr>
                                        <p:cTn id="121" dur="500"/>
                                        <p:tgtEl>
                                          <p:spTgt spid="23"/>
                                        </p:tgtEl>
                                      </p:cBhvr>
                                    </p:animEffect>
                                  </p:childTnLst>
                                </p:cTn>
                              </p:par>
                              <p:par>
                                <p:cTn id="122" presetID="0" presetClass="path" presetSubtype="0" accel="50000" decel="50000" fill="hold" grpId="1" nodeType="withEffect">
                                  <p:stCondLst>
                                    <p:cond delay="3500"/>
                                  </p:stCondLst>
                                  <p:childTnLst>
                                    <p:animMotion origin="layout" path="M 1.94444E-6 2.36994E-6 L 0.08785 -0.00185 L 0.19687 0.00208 L 0.27118 0.00809 L 0.32274 0.01433 L 0.33333 0.02636 L 0.32726 0.04254 " pathEditMode="relative" rAng="0" ptsTypes="AAAAAAA">
                                      <p:cBhvr>
                                        <p:cTn id="123" dur="2000" fill="hold"/>
                                        <p:tgtEl>
                                          <p:spTgt spid="23"/>
                                        </p:tgtEl>
                                        <p:attrNameLst>
                                          <p:attrName>ppt_x</p:attrName>
                                          <p:attrName>ppt_y</p:attrName>
                                        </p:attrNameLst>
                                      </p:cBhvr>
                                      <p:rCtr x="16667" y="2035"/>
                                    </p:animMotion>
                                  </p:childTnLst>
                                </p:cTn>
                              </p:par>
                              <p:par>
                                <p:cTn id="124" presetID="8" presetClass="emph" presetSubtype="0" fill="hold" grpId="2" nodeType="withEffect">
                                  <p:stCondLst>
                                    <p:cond delay="4900"/>
                                  </p:stCondLst>
                                  <p:childTnLst>
                                    <p:animRot by="5400000">
                                      <p:cBhvr>
                                        <p:cTn id="125" dur="300" fill="hold"/>
                                        <p:tgtEl>
                                          <p:spTgt spid="23"/>
                                        </p:tgtEl>
                                        <p:attrNameLst>
                                          <p:attrName>r</p:attrName>
                                        </p:attrNameLst>
                                      </p:cBhvr>
                                    </p:animRot>
                                  </p:childTnLst>
                                </p:cTn>
                              </p:par>
                              <p:par>
                                <p:cTn id="126" presetID="10" presetClass="exit" presetSubtype="0" fill="hold" grpId="3" nodeType="withEffect">
                                  <p:stCondLst>
                                    <p:cond delay="5400"/>
                                  </p:stCondLst>
                                  <p:childTnLst>
                                    <p:animEffect transition="out" filter="fade">
                                      <p:cBhvr>
                                        <p:cTn id="127" dur="500"/>
                                        <p:tgtEl>
                                          <p:spTgt spid="23"/>
                                        </p:tgtEl>
                                      </p:cBhvr>
                                    </p:animEffect>
                                    <p:set>
                                      <p:cBhvr>
                                        <p:cTn id="128" dur="1" fill="hold">
                                          <p:stCondLst>
                                            <p:cond delay="499"/>
                                          </p:stCondLst>
                                        </p:cTn>
                                        <p:tgtEl>
                                          <p:spTgt spid="23"/>
                                        </p:tgtEl>
                                        <p:attrNameLst>
                                          <p:attrName>style.visibility</p:attrName>
                                        </p:attrNameLst>
                                      </p:cBhvr>
                                      <p:to>
                                        <p:strVal val="hidden"/>
                                      </p:to>
                                    </p:set>
                                  </p:childTnLst>
                                </p:cTn>
                              </p:par>
                              <p:par>
                                <p:cTn id="129" presetID="10" presetClass="entr" presetSubtype="0" fill="hold" grpId="0" nodeType="withEffect">
                                  <p:stCondLst>
                                    <p:cond delay="5400"/>
                                  </p:stCondLst>
                                  <p:childTnLst>
                                    <p:set>
                                      <p:cBhvr>
                                        <p:cTn id="130" dur="1" fill="hold">
                                          <p:stCondLst>
                                            <p:cond delay="0"/>
                                          </p:stCondLst>
                                        </p:cTn>
                                        <p:tgtEl>
                                          <p:spTgt spid="24"/>
                                        </p:tgtEl>
                                        <p:attrNameLst>
                                          <p:attrName>style.visibility</p:attrName>
                                        </p:attrNameLst>
                                      </p:cBhvr>
                                      <p:to>
                                        <p:strVal val="visible"/>
                                      </p:to>
                                    </p:set>
                                    <p:animEffect transition="in" filter="fade">
                                      <p:cBhvr>
                                        <p:cTn id="131" dur="500"/>
                                        <p:tgtEl>
                                          <p:spTgt spid="24"/>
                                        </p:tgtEl>
                                      </p:cBhvr>
                                    </p:animEffect>
                                  </p:childTnLst>
                                </p:cTn>
                              </p:par>
                              <p:par>
                                <p:cTn id="132" presetID="0" presetClass="path" presetSubtype="0" accel="50000" decel="50000" fill="hold" grpId="1" nodeType="withEffect">
                                  <p:stCondLst>
                                    <p:cond delay="5400"/>
                                  </p:stCondLst>
                                  <p:childTnLst>
                                    <p:animMotion origin="layout" path="M -5.55556E-7 -4.16281E-6 L 0.09375 -0.00185 L 0.21024 0.00209 L 0.28958 0.0081 L 0.34462 0.01434 L 0.35608 0.02637 L 0.34948 0.04256 " pathEditMode="relative" rAng="0" ptsTypes="AAAAAAA">
                                      <p:cBhvr>
                                        <p:cTn id="133" dur="2000" fill="hold"/>
                                        <p:tgtEl>
                                          <p:spTgt spid="24"/>
                                        </p:tgtEl>
                                        <p:attrNameLst>
                                          <p:attrName>ppt_x</p:attrName>
                                          <p:attrName>ppt_y</p:attrName>
                                        </p:attrNameLst>
                                      </p:cBhvr>
                                      <p:rCtr x="17795" y="2035"/>
                                    </p:animMotion>
                                  </p:childTnLst>
                                </p:cTn>
                              </p:par>
                              <p:par>
                                <p:cTn id="134" presetID="8" presetClass="emph" presetSubtype="0" fill="hold" grpId="2" nodeType="withEffect">
                                  <p:stCondLst>
                                    <p:cond delay="6900"/>
                                  </p:stCondLst>
                                  <p:childTnLst>
                                    <p:animRot by="5400000">
                                      <p:cBhvr>
                                        <p:cTn id="135" dur="150" fill="hold"/>
                                        <p:tgtEl>
                                          <p:spTgt spid="24"/>
                                        </p:tgtEl>
                                        <p:attrNameLst>
                                          <p:attrName>r</p:attrName>
                                        </p:attrNameLst>
                                      </p:cBhvr>
                                    </p:animRot>
                                  </p:childTnLst>
                                </p:cTn>
                              </p:par>
                              <p:par>
                                <p:cTn id="136" presetID="10" presetClass="exit" presetSubtype="0" fill="hold" grpId="3" nodeType="withEffect">
                                  <p:stCondLst>
                                    <p:cond delay="7400"/>
                                  </p:stCondLst>
                                  <p:childTnLst>
                                    <p:animEffect transition="out" filter="fade">
                                      <p:cBhvr>
                                        <p:cTn id="137" dur="500"/>
                                        <p:tgtEl>
                                          <p:spTgt spid="24"/>
                                        </p:tgtEl>
                                      </p:cBhvr>
                                    </p:animEffect>
                                    <p:set>
                                      <p:cBhvr>
                                        <p:cTn id="138" dur="1" fill="hold">
                                          <p:stCondLst>
                                            <p:cond delay="499"/>
                                          </p:stCondLst>
                                        </p:cTn>
                                        <p:tgtEl>
                                          <p:spTgt spid="24"/>
                                        </p:tgtEl>
                                        <p:attrNameLst>
                                          <p:attrName>style.visibility</p:attrName>
                                        </p:attrNameLst>
                                      </p:cBhvr>
                                      <p:to>
                                        <p:strVal val="hidden"/>
                                      </p:to>
                                    </p:set>
                                  </p:childTnLst>
                                </p:cTn>
                              </p:par>
                              <p:par>
                                <p:cTn id="139" presetID="10" presetClass="entr" presetSubtype="0" fill="hold" grpId="0" nodeType="withEffect">
                                  <p:stCondLst>
                                    <p:cond delay="6900"/>
                                  </p:stCondLst>
                                  <p:childTnLst>
                                    <p:set>
                                      <p:cBhvr>
                                        <p:cTn id="140" dur="1" fill="hold">
                                          <p:stCondLst>
                                            <p:cond delay="0"/>
                                          </p:stCondLst>
                                        </p:cTn>
                                        <p:tgtEl>
                                          <p:spTgt spid="25"/>
                                        </p:tgtEl>
                                        <p:attrNameLst>
                                          <p:attrName>style.visibility</p:attrName>
                                        </p:attrNameLst>
                                      </p:cBhvr>
                                      <p:to>
                                        <p:strVal val="visible"/>
                                      </p:to>
                                    </p:set>
                                    <p:animEffect transition="in" filter="fade">
                                      <p:cBhvr>
                                        <p:cTn id="141" dur="500"/>
                                        <p:tgtEl>
                                          <p:spTgt spid="25"/>
                                        </p:tgtEl>
                                      </p:cBhvr>
                                    </p:animEffect>
                                  </p:childTnLst>
                                </p:cTn>
                              </p:par>
                              <p:par>
                                <p:cTn id="142" presetID="0" presetClass="path" presetSubtype="0" accel="50000" decel="50000" fill="hold" grpId="1" nodeType="withEffect">
                                  <p:stCondLst>
                                    <p:cond delay="6900"/>
                                  </p:stCondLst>
                                  <p:childTnLst>
                                    <p:animMotion origin="layout" path="M 1.94444E-6 2.36994E-6 L 0.08785 -0.00185 L 0.19687 0.00208 L 0.27118 0.00809 L 0.32274 0.01433 L 0.33333 0.02636 L 0.32726 0.04254 " pathEditMode="relative" rAng="0" ptsTypes="AAAAAAA">
                                      <p:cBhvr>
                                        <p:cTn id="143" dur="2000" fill="hold"/>
                                        <p:tgtEl>
                                          <p:spTgt spid="25"/>
                                        </p:tgtEl>
                                        <p:attrNameLst>
                                          <p:attrName>ppt_x</p:attrName>
                                          <p:attrName>ppt_y</p:attrName>
                                        </p:attrNameLst>
                                      </p:cBhvr>
                                      <p:rCtr x="16667" y="2035"/>
                                    </p:animMotion>
                                  </p:childTnLst>
                                </p:cTn>
                              </p:par>
                              <p:par>
                                <p:cTn id="144" presetID="8" presetClass="emph" presetSubtype="0" fill="hold" grpId="2" nodeType="withEffect">
                                  <p:stCondLst>
                                    <p:cond delay="8300"/>
                                  </p:stCondLst>
                                  <p:childTnLst>
                                    <p:animRot by="5400000">
                                      <p:cBhvr>
                                        <p:cTn id="145" dur="400" fill="hold"/>
                                        <p:tgtEl>
                                          <p:spTgt spid="25"/>
                                        </p:tgtEl>
                                        <p:attrNameLst>
                                          <p:attrName>r</p:attrName>
                                        </p:attrNameLst>
                                      </p:cBhvr>
                                    </p:animRot>
                                  </p:childTnLst>
                                </p:cTn>
                              </p:par>
                              <p:par>
                                <p:cTn id="146" presetID="10" presetClass="exit" presetSubtype="0" fill="hold" grpId="3" nodeType="withEffect">
                                  <p:stCondLst>
                                    <p:cond delay="8900"/>
                                  </p:stCondLst>
                                  <p:childTnLst>
                                    <p:animEffect transition="out" filter="fade">
                                      <p:cBhvr>
                                        <p:cTn id="147" dur="500"/>
                                        <p:tgtEl>
                                          <p:spTgt spid="25"/>
                                        </p:tgtEl>
                                      </p:cBhvr>
                                    </p:animEffect>
                                    <p:set>
                                      <p:cBhvr>
                                        <p:cTn id="148" dur="1" fill="hold">
                                          <p:stCondLst>
                                            <p:cond delay="499"/>
                                          </p:stCondLst>
                                        </p:cTn>
                                        <p:tgtEl>
                                          <p:spTgt spid="25"/>
                                        </p:tgtEl>
                                        <p:attrNameLst>
                                          <p:attrName>style.visibility</p:attrName>
                                        </p:attrNameLst>
                                      </p:cBhvr>
                                      <p:to>
                                        <p:strVal val="hidden"/>
                                      </p:to>
                                    </p:set>
                                  </p:childTnLst>
                                </p:cTn>
                              </p:par>
                              <p:par>
                                <p:cTn id="149" presetID="10" presetClass="entr" presetSubtype="0" fill="hold" grpId="0" nodeType="withEffect">
                                  <p:stCondLst>
                                    <p:cond delay="8900"/>
                                  </p:stCondLst>
                                  <p:childTnLst>
                                    <p:set>
                                      <p:cBhvr>
                                        <p:cTn id="150" dur="1" fill="hold">
                                          <p:stCondLst>
                                            <p:cond delay="0"/>
                                          </p:stCondLst>
                                        </p:cTn>
                                        <p:tgtEl>
                                          <p:spTgt spid="26"/>
                                        </p:tgtEl>
                                        <p:attrNameLst>
                                          <p:attrName>style.visibility</p:attrName>
                                        </p:attrNameLst>
                                      </p:cBhvr>
                                      <p:to>
                                        <p:strVal val="visible"/>
                                      </p:to>
                                    </p:set>
                                    <p:animEffect transition="in" filter="fade">
                                      <p:cBhvr>
                                        <p:cTn id="151" dur="500"/>
                                        <p:tgtEl>
                                          <p:spTgt spid="26"/>
                                        </p:tgtEl>
                                      </p:cBhvr>
                                    </p:animEffect>
                                  </p:childTnLst>
                                </p:cTn>
                              </p:par>
                              <p:par>
                                <p:cTn id="152" presetID="0" presetClass="path" presetSubtype="0" accel="50000" decel="50000" fill="hold" grpId="1" nodeType="withEffect">
                                  <p:stCondLst>
                                    <p:cond delay="8900"/>
                                  </p:stCondLst>
                                  <p:childTnLst>
                                    <p:animMotion origin="layout" path="M 1.94444E-6 2.36994E-6 L 0.08785 -0.00185 L 0.19687 0.00208 L 0.27118 0.00809 L 0.32274 0.01433 L 0.33333 0.02636 L 0.32726 0.04254 " pathEditMode="relative" rAng="0" ptsTypes="AAAAAAA">
                                      <p:cBhvr>
                                        <p:cTn id="153" dur="2000" fill="hold"/>
                                        <p:tgtEl>
                                          <p:spTgt spid="26"/>
                                        </p:tgtEl>
                                        <p:attrNameLst>
                                          <p:attrName>ppt_x</p:attrName>
                                          <p:attrName>ppt_y</p:attrName>
                                        </p:attrNameLst>
                                      </p:cBhvr>
                                      <p:rCtr x="16667" y="2035"/>
                                    </p:animMotion>
                                  </p:childTnLst>
                                </p:cTn>
                              </p:par>
                              <p:par>
                                <p:cTn id="154" presetID="8" presetClass="emph" presetSubtype="0" fill="hold" grpId="2" nodeType="withEffect">
                                  <p:stCondLst>
                                    <p:cond delay="10300"/>
                                  </p:stCondLst>
                                  <p:childTnLst>
                                    <p:animRot by="5400000">
                                      <p:cBhvr>
                                        <p:cTn id="155" dur="300" fill="hold"/>
                                        <p:tgtEl>
                                          <p:spTgt spid="26"/>
                                        </p:tgtEl>
                                        <p:attrNameLst>
                                          <p:attrName>r</p:attrName>
                                        </p:attrNameLst>
                                      </p:cBhvr>
                                    </p:animRot>
                                  </p:childTnLst>
                                </p:cTn>
                              </p:par>
                              <p:par>
                                <p:cTn id="156" presetID="10" presetClass="exit" presetSubtype="0" fill="hold" grpId="3" nodeType="withEffect">
                                  <p:stCondLst>
                                    <p:cond delay="10800"/>
                                  </p:stCondLst>
                                  <p:childTnLst>
                                    <p:animEffect transition="out" filter="fade">
                                      <p:cBhvr>
                                        <p:cTn id="157" dur="500"/>
                                        <p:tgtEl>
                                          <p:spTgt spid="26"/>
                                        </p:tgtEl>
                                      </p:cBhvr>
                                    </p:animEffect>
                                    <p:set>
                                      <p:cBhvr>
                                        <p:cTn id="158" dur="1" fill="hold">
                                          <p:stCondLst>
                                            <p:cond delay="499"/>
                                          </p:stCondLst>
                                        </p:cTn>
                                        <p:tgtEl>
                                          <p:spTgt spid="26"/>
                                        </p:tgtEl>
                                        <p:attrNameLst>
                                          <p:attrName>style.visibility</p:attrName>
                                        </p:attrNameLst>
                                      </p:cBhvr>
                                      <p:to>
                                        <p:strVal val="hidden"/>
                                      </p:to>
                                    </p:set>
                                  </p:childTnLst>
                                </p:cTn>
                              </p:par>
                              <p:par>
                                <p:cTn id="159" presetID="10" presetClass="entr" presetSubtype="0" fill="hold" grpId="0" nodeType="withEffect">
                                  <p:stCondLst>
                                    <p:cond delay="5400"/>
                                  </p:stCondLst>
                                  <p:childTnLst>
                                    <p:set>
                                      <p:cBhvr>
                                        <p:cTn id="160" dur="1" fill="hold">
                                          <p:stCondLst>
                                            <p:cond delay="0"/>
                                          </p:stCondLst>
                                        </p:cTn>
                                        <p:tgtEl>
                                          <p:spTgt spid="30"/>
                                        </p:tgtEl>
                                        <p:attrNameLst>
                                          <p:attrName>style.visibility</p:attrName>
                                        </p:attrNameLst>
                                      </p:cBhvr>
                                      <p:to>
                                        <p:strVal val="visible"/>
                                      </p:to>
                                    </p:set>
                                    <p:animEffect transition="in" filter="fade">
                                      <p:cBhvr>
                                        <p:cTn id="161" dur="500"/>
                                        <p:tgtEl>
                                          <p:spTgt spid="30"/>
                                        </p:tgtEl>
                                      </p:cBhvr>
                                    </p:animEffect>
                                  </p:childTnLst>
                                </p:cTn>
                              </p:par>
                              <p:par>
                                <p:cTn id="162" presetID="0" presetClass="path" presetSubtype="0" accel="50000" decel="50000" fill="hold" grpId="2" nodeType="withEffect">
                                  <p:stCondLst>
                                    <p:cond delay="5400"/>
                                  </p:stCondLst>
                                  <p:childTnLst>
                                    <p:animMotion origin="layout" path="M 0 0 L -0.02344 0.00764 L -0.10938 0.0132 L -0.23698 0.01389 L -0.33281 0.01181 L -0.36302 0.00625 L -0.37865 -0.00347 " pathEditMode="relative" ptsTypes="AAAAAAA">
                                      <p:cBhvr>
                                        <p:cTn id="163" dur="2000" fill="hold"/>
                                        <p:tgtEl>
                                          <p:spTgt spid="30"/>
                                        </p:tgtEl>
                                        <p:attrNameLst>
                                          <p:attrName>ppt_x</p:attrName>
                                          <p:attrName>ppt_y</p:attrName>
                                        </p:attrNameLst>
                                      </p:cBhvr>
                                    </p:animMotion>
                                  </p:childTnLst>
                                </p:cTn>
                              </p:par>
                              <p:par>
                                <p:cTn id="164" presetID="8" presetClass="emph" presetSubtype="0" fill="hold" grpId="1" nodeType="withEffect">
                                  <p:stCondLst>
                                    <p:cond delay="5400"/>
                                  </p:stCondLst>
                                  <p:childTnLst>
                                    <p:animRot by="2400000">
                                      <p:cBhvr>
                                        <p:cTn id="165" dur="150" fill="hold"/>
                                        <p:tgtEl>
                                          <p:spTgt spid="30"/>
                                        </p:tgtEl>
                                        <p:attrNameLst>
                                          <p:attrName>r</p:attrName>
                                        </p:attrNameLst>
                                      </p:cBhvr>
                                    </p:animRot>
                                  </p:childTnLst>
                                </p:cTn>
                              </p:par>
                              <p:par>
                                <p:cTn id="166" presetID="8" presetClass="emph" presetSubtype="0" fill="hold" grpId="3" nodeType="withEffect">
                                  <p:stCondLst>
                                    <p:cond delay="6900"/>
                                  </p:stCondLst>
                                  <p:childTnLst>
                                    <p:animRot by="2400000">
                                      <p:cBhvr>
                                        <p:cTn id="167" dur="250" fill="hold"/>
                                        <p:tgtEl>
                                          <p:spTgt spid="30"/>
                                        </p:tgtEl>
                                        <p:attrNameLst>
                                          <p:attrName>r</p:attrName>
                                        </p:attrNameLst>
                                      </p:cBhvr>
                                    </p:animRot>
                                  </p:childTnLst>
                                </p:cTn>
                              </p:par>
                              <p:par>
                                <p:cTn id="168" presetID="10" presetClass="exit" presetSubtype="0" fill="hold" grpId="4" nodeType="withEffect">
                                  <p:stCondLst>
                                    <p:cond delay="7400"/>
                                  </p:stCondLst>
                                  <p:childTnLst>
                                    <p:animEffect transition="out" filter="fade">
                                      <p:cBhvr>
                                        <p:cTn id="169" dur="500"/>
                                        <p:tgtEl>
                                          <p:spTgt spid="30"/>
                                        </p:tgtEl>
                                      </p:cBhvr>
                                    </p:animEffect>
                                    <p:set>
                                      <p:cBhvr>
                                        <p:cTn id="170" dur="1" fill="hold">
                                          <p:stCondLst>
                                            <p:cond delay="499"/>
                                          </p:stCondLst>
                                        </p:cTn>
                                        <p:tgtEl>
                                          <p:spTgt spid="30"/>
                                        </p:tgtEl>
                                        <p:attrNameLst>
                                          <p:attrName>style.visibility</p:attrName>
                                        </p:attrNameLst>
                                      </p:cBhvr>
                                      <p:to>
                                        <p:strVal val="hidden"/>
                                      </p:to>
                                    </p:set>
                                  </p:childTnLst>
                                </p:cTn>
                              </p:par>
                              <p:par>
                                <p:cTn id="171" presetID="10" presetClass="entr" presetSubtype="0" fill="hold" grpId="0" nodeType="withEffect">
                                  <p:stCondLst>
                                    <p:cond delay="7400"/>
                                  </p:stCondLst>
                                  <p:childTnLst>
                                    <p:set>
                                      <p:cBhvr>
                                        <p:cTn id="172" dur="1" fill="hold">
                                          <p:stCondLst>
                                            <p:cond delay="0"/>
                                          </p:stCondLst>
                                        </p:cTn>
                                        <p:tgtEl>
                                          <p:spTgt spid="31"/>
                                        </p:tgtEl>
                                        <p:attrNameLst>
                                          <p:attrName>style.visibility</p:attrName>
                                        </p:attrNameLst>
                                      </p:cBhvr>
                                      <p:to>
                                        <p:strVal val="visible"/>
                                      </p:to>
                                    </p:set>
                                    <p:animEffect transition="in" filter="fade">
                                      <p:cBhvr>
                                        <p:cTn id="173" dur="500"/>
                                        <p:tgtEl>
                                          <p:spTgt spid="31"/>
                                        </p:tgtEl>
                                      </p:cBhvr>
                                    </p:animEffect>
                                  </p:childTnLst>
                                </p:cTn>
                              </p:par>
                              <p:par>
                                <p:cTn id="174" presetID="8" presetClass="emph" presetSubtype="0" fill="hold" grpId="1" nodeType="withEffect">
                                  <p:stCondLst>
                                    <p:cond delay="7400"/>
                                  </p:stCondLst>
                                  <p:childTnLst>
                                    <p:animRot by="2400000">
                                      <p:cBhvr>
                                        <p:cTn id="175" dur="200" fill="hold"/>
                                        <p:tgtEl>
                                          <p:spTgt spid="31"/>
                                        </p:tgtEl>
                                        <p:attrNameLst>
                                          <p:attrName>r</p:attrName>
                                        </p:attrNameLst>
                                      </p:cBhvr>
                                    </p:animRot>
                                  </p:childTnLst>
                                </p:cTn>
                              </p:par>
                              <p:par>
                                <p:cTn id="176" presetID="0" presetClass="path" presetSubtype="0" accel="50000" decel="50000" fill="hold" grpId="2" nodeType="withEffect">
                                  <p:stCondLst>
                                    <p:cond delay="7400"/>
                                  </p:stCondLst>
                                  <p:childTnLst>
                                    <p:animMotion origin="layout" path="M 0 0 L -0.02344 0.00764 L -0.10938 0.0132 L -0.23698 0.01389 L -0.33281 0.01181 L -0.36302 0.00625 L -0.37865 -0.00347 " pathEditMode="relative" ptsTypes="AAAAAAA">
                                      <p:cBhvr>
                                        <p:cTn id="177" dur="1900" fill="hold"/>
                                        <p:tgtEl>
                                          <p:spTgt spid="31"/>
                                        </p:tgtEl>
                                        <p:attrNameLst>
                                          <p:attrName>ppt_x</p:attrName>
                                          <p:attrName>ppt_y</p:attrName>
                                        </p:attrNameLst>
                                      </p:cBhvr>
                                    </p:animMotion>
                                  </p:childTnLst>
                                </p:cTn>
                              </p:par>
                              <p:par>
                                <p:cTn id="178" presetID="8" presetClass="emph" presetSubtype="0" fill="hold" grpId="3" nodeType="withEffect">
                                  <p:stCondLst>
                                    <p:cond delay="8600"/>
                                  </p:stCondLst>
                                  <p:childTnLst>
                                    <p:animRot by="2400000">
                                      <p:cBhvr>
                                        <p:cTn id="179" dur="300" fill="hold"/>
                                        <p:tgtEl>
                                          <p:spTgt spid="31"/>
                                        </p:tgtEl>
                                        <p:attrNameLst>
                                          <p:attrName>r</p:attrName>
                                        </p:attrNameLst>
                                      </p:cBhvr>
                                    </p:animRot>
                                  </p:childTnLst>
                                </p:cTn>
                              </p:par>
                              <p:par>
                                <p:cTn id="180" presetID="10" presetClass="exit" presetSubtype="0" fill="hold" grpId="4" nodeType="withEffect">
                                  <p:stCondLst>
                                    <p:cond delay="9200"/>
                                  </p:stCondLst>
                                  <p:childTnLst>
                                    <p:animEffect transition="out" filter="fade">
                                      <p:cBhvr>
                                        <p:cTn id="181" dur="500"/>
                                        <p:tgtEl>
                                          <p:spTgt spid="31"/>
                                        </p:tgtEl>
                                      </p:cBhvr>
                                    </p:animEffect>
                                    <p:set>
                                      <p:cBhvr>
                                        <p:cTn id="182" dur="1" fill="hold">
                                          <p:stCondLst>
                                            <p:cond delay="499"/>
                                          </p:stCondLst>
                                        </p:cTn>
                                        <p:tgtEl>
                                          <p:spTgt spid="31"/>
                                        </p:tgtEl>
                                        <p:attrNameLst>
                                          <p:attrName>style.visibility</p:attrName>
                                        </p:attrNameLst>
                                      </p:cBhvr>
                                      <p:to>
                                        <p:strVal val="hidden"/>
                                      </p:to>
                                    </p:set>
                                  </p:childTnLst>
                                </p:cTn>
                              </p:par>
                              <p:par>
                                <p:cTn id="183" presetID="10" presetClass="entr" presetSubtype="0" fill="hold" grpId="0" nodeType="withEffect">
                                  <p:stCondLst>
                                    <p:cond delay="8900"/>
                                  </p:stCondLst>
                                  <p:childTnLst>
                                    <p:set>
                                      <p:cBhvr>
                                        <p:cTn id="184" dur="1" fill="hold">
                                          <p:stCondLst>
                                            <p:cond delay="0"/>
                                          </p:stCondLst>
                                        </p:cTn>
                                        <p:tgtEl>
                                          <p:spTgt spid="32"/>
                                        </p:tgtEl>
                                        <p:attrNameLst>
                                          <p:attrName>style.visibility</p:attrName>
                                        </p:attrNameLst>
                                      </p:cBhvr>
                                      <p:to>
                                        <p:strVal val="visible"/>
                                      </p:to>
                                    </p:set>
                                    <p:animEffect transition="in" filter="fade">
                                      <p:cBhvr>
                                        <p:cTn id="185" dur="500"/>
                                        <p:tgtEl>
                                          <p:spTgt spid="32"/>
                                        </p:tgtEl>
                                      </p:cBhvr>
                                    </p:animEffect>
                                  </p:childTnLst>
                                </p:cTn>
                              </p:par>
                              <p:par>
                                <p:cTn id="186" presetID="8" presetClass="emph" presetSubtype="0" fill="hold" grpId="1" nodeType="withEffect">
                                  <p:stCondLst>
                                    <p:cond delay="8900"/>
                                  </p:stCondLst>
                                  <p:childTnLst>
                                    <p:animRot by="2400000">
                                      <p:cBhvr>
                                        <p:cTn id="187" dur="200" fill="hold"/>
                                        <p:tgtEl>
                                          <p:spTgt spid="32"/>
                                        </p:tgtEl>
                                        <p:attrNameLst>
                                          <p:attrName>r</p:attrName>
                                        </p:attrNameLst>
                                      </p:cBhvr>
                                    </p:animRot>
                                  </p:childTnLst>
                                </p:cTn>
                              </p:par>
                              <p:par>
                                <p:cTn id="188" presetID="0" presetClass="path" presetSubtype="0" accel="50000" decel="50000" fill="hold" grpId="2" nodeType="withEffect">
                                  <p:stCondLst>
                                    <p:cond delay="8900"/>
                                  </p:stCondLst>
                                  <p:childTnLst>
                                    <p:animMotion origin="layout" path="M 0 0 L -0.02344 0.00764 L -0.10938 0.0132 L -0.23698 0.01389 L -0.33281 0.01181 L -0.36302 0.00625 L -0.37865 -0.00347 " pathEditMode="relative" ptsTypes="AAAAAAA">
                                      <p:cBhvr>
                                        <p:cTn id="189" dur="2000" fill="hold"/>
                                        <p:tgtEl>
                                          <p:spTgt spid="32"/>
                                        </p:tgtEl>
                                        <p:attrNameLst>
                                          <p:attrName>ppt_x</p:attrName>
                                          <p:attrName>ppt_y</p:attrName>
                                        </p:attrNameLst>
                                      </p:cBhvr>
                                    </p:animMotion>
                                  </p:childTnLst>
                                </p:cTn>
                              </p:par>
                              <p:par>
                                <p:cTn id="190" presetID="8" presetClass="emph" presetSubtype="0" fill="hold" grpId="3" nodeType="withEffect">
                                  <p:stCondLst>
                                    <p:cond delay="10200"/>
                                  </p:stCondLst>
                                  <p:childTnLst>
                                    <p:animRot by="2400000">
                                      <p:cBhvr>
                                        <p:cTn id="191" dur="400" fill="hold"/>
                                        <p:tgtEl>
                                          <p:spTgt spid="32"/>
                                        </p:tgtEl>
                                        <p:attrNameLst>
                                          <p:attrName>r</p:attrName>
                                        </p:attrNameLst>
                                      </p:cBhvr>
                                    </p:animRot>
                                  </p:childTnLst>
                                </p:cTn>
                              </p:par>
                              <p:par>
                                <p:cTn id="192" presetID="10" presetClass="exit" presetSubtype="0" fill="hold" grpId="4" nodeType="withEffect">
                                  <p:stCondLst>
                                    <p:cond delay="10900"/>
                                  </p:stCondLst>
                                  <p:childTnLst>
                                    <p:animEffect transition="out" filter="fade">
                                      <p:cBhvr>
                                        <p:cTn id="193" dur="500"/>
                                        <p:tgtEl>
                                          <p:spTgt spid="32"/>
                                        </p:tgtEl>
                                      </p:cBhvr>
                                    </p:animEffect>
                                    <p:set>
                                      <p:cBhvr>
                                        <p:cTn id="194"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12" grpId="0" animBg="1"/>
      <p:bldP spid="12" grpId="1" animBg="1"/>
      <p:bldP spid="6" grpId="0" animBg="1"/>
      <p:bldP spid="17" grpId="0" animBg="1"/>
      <p:bldP spid="17" grpId="1" animBg="1"/>
      <p:bldP spid="17" grpId="2" animBg="1"/>
      <p:bldP spid="17" grpId="3" animBg="1"/>
      <p:bldP spid="20" grpId="0" animBg="1"/>
      <p:bldP spid="20" grpId="1" animBg="1"/>
      <p:bldP spid="20" grpId="2" animBg="1"/>
      <p:bldP spid="20" grpId="3" animBg="1"/>
      <p:bldP spid="23" grpId="0" animBg="1"/>
      <p:bldP spid="23" grpId="1" animBg="1"/>
      <p:bldP spid="23" grpId="2" animBg="1"/>
      <p:bldP spid="23" grpId="3" animBg="1"/>
      <p:bldP spid="2" grpId="0" build="p"/>
      <p:bldP spid="4" grpId="0" animBg="1"/>
      <p:bldP spid="4" grpId="1" animBg="1"/>
      <p:bldP spid="9" grpId="0" animBg="1"/>
      <p:bldP spid="24" grpId="0" animBg="1"/>
      <p:bldP spid="24" grpId="1" animBg="1"/>
      <p:bldP spid="24" grpId="2" animBg="1"/>
      <p:bldP spid="24" grpId="3" animBg="1"/>
      <p:bldP spid="25" grpId="0" animBg="1"/>
      <p:bldP spid="25" grpId="1" animBg="1"/>
      <p:bldP spid="25" grpId="2" animBg="1"/>
      <p:bldP spid="25" grpId="3" animBg="1"/>
      <p:bldP spid="26" grpId="0" animBg="1"/>
      <p:bldP spid="26" grpId="1" animBg="1"/>
      <p:bldP spid="26" grpId="2" animBg="1"/>
      <p:bldP spid="26" grpId="3" animBg="1"/>
      <p:bldP spid="8" grpId="0" animBg="1"/>
      <p:bldP spid="19" grpId="0" animBg="1"/>
      <p:bldP spid="19" grpId="2" animBg="1"/>
      <p:bldP spid="19" grpId="3" animBg="1"/>
      <p:bldP spid="19" grpId="4" animBg="1"/>
      <p:bldP spid="19" grpId="5" animBg="1"/>
      <p:bldP spid="21" grpId="0" animBg="1"/>
      <p:bldP spid="21" grpId="1" animBg="1"/>
      <p:bldP spid="21" grpId="2" animBg="1"/>
      <p:bldP spid="21" grpId="3" animBg="1"/>
      <p:bldP spid="21" grpId="4" animBg="1"/>
      <p:bldP spid="22" grpId="0" animBg="1"/>
      <p:bldP spid="22" grpId="1" animBg="1"/>
      <p:bldP spid="22" grpId="2" animBg="1"/>
      <p:bldP spid="22" grpId="3" animBg="1"/>
      <p:bldP spid="22" grpId="4" animBg="1"/>
      <p:bldP spid="30" grpId="0" animBg="1"/>
      <p:bldP spid="30" grpId="1" animBg="1"/>
      <p:bldP spid="30" grpId="2" animBg="1"/>
      <p:bldP spid="30" grpId="3" animBg="1"/>
      <p:bldP spid="30" grpId="4" animBg="1"/>
      <p:bldP spid="31" grpId="0" animBg="1"/>
      <p:bldP spid="31" grpId="1" animBg="1"/>
      <p:bldP spid="31" grpId="2" animBg="1"/>
      <p:bldP spid="31" grpId="3" animBg="1"/>
      <p:bldP spid="31" grpId="4" animBg="1"/>
      <p:bldP spid="32" grpId="0" animBg="1"/>
      <p:bldP spid="32" grpId="1" animBg="1"/>
      <p:bldP spid="32" grpId="2" animBg="1"/>
      <p:bldP spid="32" grpId="3" animBg="1"/>
      <p:bldP spid="32" grpId="4" animBg="1"/>
      <p:bldP spid="13" grpId="0" animBg="1"/>
      <p:bldP spid="14" grpId="0" animBg="1"/>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idx="4294967295"/>
          </p:nvPr>
        </p:nvSpPr>
        <p:spPr>
          <a:xfrm>
            <a:off x="568682" y="44624"/>
            <a:ext cx="8323798" cy="1548784"/>
          </a:xfrm>
        </p:spPr>
        <p:txBody>
          <a:bodyPr/>
          <a:lstStyle/>
          <a:p>
            <a:pPr algn="ctr"/>
            <a:r>
              <a:rPr lang="fr-FR" b="1" dirty="0" smtClean="0">
                <a:effectLst>
                  <a:outerShdw blurRad="38100" dist="38100" dir="2700000" algn="tl">
                    <a:srgbClr val="000000">
                      <a:alpha val="43137"/>
                    </a:srgbClr>
                  </a:outerShdw>
                </a:effectLst>
              </a:rPr>
              <a:t>La </a:t>
            </a:r>
            <a:r>
              <a:rPr lang="fr-FR" b="1" dirty="0">
                <a:effectLst>
                  <a:outerShdw blurRad="38100" dist="38100" dir="2700000" algn="tl">
                    <a:srgbClr val="000000">
                      <a:alpha val="43137"/>
                    </a:srgbClr>
                  </a:outerShdw>
                </a:effectLst>
              </a:rPr>
              <a:t>mise sous pression des </a:t>
            </a:r>
            <a:r>
              <a:rPr lang="fr-FR" b="1" dirty="0" smtClean="0">
                <a:effectLst>
                  <a:outerShdw blurRad="38100" dist="38100" dir="2700000" algn="tl">
                    <a:srgbClr val="000000">
                      <a:alpha val="43137"/>
                    </a:srgbClr>
                  </a:outerShdw>
                </a:effectLst>
              </a:rPr>
              <a:t>fluides pour transmettre de l’énergie</a:t>
            </a:r>
            <a:endParaRPr lang="fr-FR" b="1" dirty="0">
              <a:effectLst>
                <a:outerShdw blurRad="38100" dist="38100" dir="2700000" algn="tl">
                  <a:srgbClr val="000000">
                    <a:alpha val="43137"/>
                  </a:srgbClr>
                </a:outerShdw>
              </a:effectLst>
            </a:endParaRPr>
          </a:p>
        </p:txBody>
      </p:sp>
      <p:sp>
        <p:nvSpPr>
          <p:cNvPr id="22" name="ZoneTexte 21"/>
          <p:cNvSpPr txBox="1"/>
          <p:nvPr/>
        </p:nvSpPr>
        <p:spPr>
          <a:xfrm>
            <a:off x="395536" y="4869160"/>
            <a:ext cx="8496944" cy="1631216"/>
          </a:xfrm>
          <a:prstGeom prst="rect">
            <a:avLst/>
          </a:prstGeom>
          <a:noFill/>
        </p:spPr>
        <p:txBody>
          <a:bodyPr wrap="square" rtlCol="0">
            <a:spAutoFit/>
          </a:bodyPr>
          <a:lstStyle/>
          <a:p>
            <a:pPr algn="ctr"/>
            <a:r>
              <a:rPr lang="fr-FR" sz="2000" b="1" dirty="0" smtClean="0">
                <a:effectLst>
                  <a:outerShdw blurRad="38100" dist="38100" dir="2700000" algn="tl">
                    <a:srgbClr val="000000">
                      <a:alpha val="43137"/>
                    </a:srgbClr>
                  </a:outerShdw>
                </a:effectLst>
              </a:rPr>
              <a:t>Les technologies étant proches, </a:t>
            </a:r>
          </a:p>
          <a:p>
            <a:pPr algn="ctr"/>
            <a:r>
              <a:rPr lang="fr-FR" sz="2000" b="1" dirty="0" smtClean="0">
                <a:effectLst>
                  <a:outerShdw blurRad="38100" dist="38100" dir="2700000" algn="tl">
                    <a:srgbClr val="000000">
                      <a:alpha val="43137"/>
                    </a:srgbClr>
                  </a:outerShdw>
                </a:effectLst>
              </a:rPr>
              <a:t>les symboles auront beaucoup de points communs. </a:t>
            </a:r>
          </a:p>
          <a:p>
            <a:pPr algn="ctr"/>
            <a:r>
              <a:rPr lang="fr-FR" sz="2000" b="1" dirty="0" smtClean="0">
                <a:effectLst>
                  <a:outerShdw blurRad="38100" dist="38100" dir="2700000" algn="tl">
                    <a:srgbClr val="000000">
                      <a:alpha val="43137"/>
                    </a:srgbClr>
                  </a:outerShdw>
                </a:effectLst>
              </a:rPr>
              <a:t>Ce qui les distinguera ce sont les petits triangles pleins pour l’hydraulique alors que pour le pneumatique il n’y aura que le trait du contour</a:t>
            </a:r>
            <a:endParaRPr lang="fr-FR" sz="2000" b="1" dirty="0">
              <a:effectLst>
                <a:outerShdw blurRad="38100" dist="38100" dir="2700000" algn="tl">
                  <a:srgbClr val="000000">
                    <a:alpha val="43137"/>
                  </a:srgbClr>
                </a:outerShdw>
              </a:effectLst>
            </a:endParaRPr>
          </a:p>
        </p:txBody>
      </p:sp>
      <p:sp>
        <p:nvSpPr>
          <p:cNvPr id="69" name="ZoneTexte 68"/>
          <p:cNvSpPr txBox="1"/>
          <p:nvPr/>
        </p:nvSpPr>
        <p:spPr>
          <a:xfrm>
            <a:off x="907976" y="4006926"/>
            <a:ext cx="3448000" cy="400110"/>
          </a:xfrm>
          <a:prstGeom prst="rect">
            <a:avLst/>
          </a:prstGeom>
          <a:noFill/>
        </p:spPr>
        <p:txBody>
          <a:bodyPr wrap="square" rtlCol="0">
            <a:spAutoFit/>
          </a:bodyPr>
          <a:lstStyle/>
          <a:p>
            <a:pPr algn="ctr"/>
            <a:r>
              <a:rPr lang="fr-FR" sz="2000" b="1" dirty="0" smtClean="0">
                <a:effectLst>
                  <a:outerShdw blurRad="38100" dist="38100" dir="2700000" algn="tl">
                    <a:srgbClr val="000000">
                      <a:alpha val="43137"/>
                    </a:srgbClr>
                  </a:outerShdw>
                </a:effectLst>
              </a:rPr>
              <a:t>Moteur pneumatique</a:t>
            </a:r>
            <a:endParaRPr lang="fr-FR" sz="2000" b="1" dirty="0">
              <a:effectLst>
                <a:outerShdw blurRad="38100" dist="38100" dir="2700000" algn="tl">
                  <a:srgbClr val="000000">
                    <a:alpha val="43137"/>
                  </a:srgbClr>
                </a:outerShdw>
              </a:effectLst>
            </a:endParaRPr>
          </a:p>
        </p:txBody>
      </p:sp>
      <p:sp>
        <p:nvSpPr>
          <p:cNvPr id="70" name="ZoneTexte 69"/>
          <p:cNvSpPr txBox="1"/>
          <p:nvPr/>
        </p:nvSpPr>
        <p:spPr>
          <a:xfrm>
            <a:off x="5156448" y="4006926"/>
            <a:ext cx="3448000" cy="400110"/>
          </a:xfrm>
          <a:prstGeom prst="rect">
            <a:avLst/>
          </a:prstGeom>
          <a:noFill/>
        </p:spPr>
        <p:txBody>
          <a:bodyPr wrap="square" rtlCol="0">
            <a:spAutoFit/>
          </a:bodyPr>
          <a:lstStyle/>
          <a:p>
            <a:pPr algn="ctr"/>
            <a:r>
              <a:rPr lang="fr-FR" sz="2000" b="1" dirty="0" smtClean="0">
                <a:effectLst>
                  <a:outerShdw blurRad="38100" dist="38100" dir="2700000" algn="tl">
                    <a:srgbClr val="000000">
                      <a:alpha val="43137"/>
                    </a:srgbClr>
                  </a:outerShdw>
                </a:effectLst>
              </a:rPr>
              <a:t>Moteur hydraulique</a:t>
            </a:r>
            <a:endParaRPr lang="fr-FR" sz="2000" b="1" dirty="0">
              <a:effectLst>
                <a:outerShdw blurRad="38100" dist="38100" dir="2700000" algn="tl">
                  <a:srgbClr val="000000">
                    <a:alpha val="43137"/>
                  </a:srgbClr>
                </a:outerShdw>
              </a:effectLst>
            </a:endParaRPr>
          </a:p>
        </p:txBody>
      </p:sp>
      <p:grpSp>
        <p:nvGrpSpPr>
          <p:cNvPr id="5" name="Groupe 4"/>
          <p:cNvGrpSpPr/>
          <p:nvPr/>
        </p:nvGrpSpPr>
        <p:grpSpPr>
          <a:xfrm>
            <a:off x="1209818" y="1844824"/>
            <a:ext cx="2682298" cy="2202521"/>
            <a:chOff x="1209818" y="2245283"/>
            <a:chExt cx="2682298" cy="2202521"/>
          </a:xfrm>
        </p:grpSpPr>
        <p:grpSp>
          <p:nvGrpSpPr>
            <p:cNvPr id="16" name="Groupe 15"/>
            <p:cNvGrpSpPr/>
            <p:nvPr/>
          </p:nvGrpSpPr>
          <p:grpSpPr>
            <a:xfrm>
              <a:off x="1371836" y="2405267"/>
              <a:ext cx="1872208" cy="1882552"/>
              <a:chOff x="1763688" y="2384884"/>
              <a:chExt cx="1872208" cy="1882552"/>
            </a:xfrm>
          </p:grpSpPr>
          <p:sp>
            <p:nvSpPr>
              <p:cNvPr id="10" name="Ellipse 9"/>
              <p:cNvSpPr/>
              <p:nvPr/>
            </p:nvSpPr>
            <p:spPr>
              <a:xfrm>
                <a:off x="1763688" y="2384884"/>
                <a:ext cx="1872208" cy="1872000"/>
              </a:xfrm>
              <a:prstGeom prst="ellipse">
                <a:avLst/>
              </a:prstGeom>
              <a:noFill/>
              <a:ln w="857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riangle isocèle 10"/>
              <p:cNvSpPr/>
              <p:nvPr/>
            </p:nvSpPr>
            <p:spPr>
              <a:xfrm>
                <a:off x="2365350" y="3763380"/>
                <a:ext cx="668885" cy="504056"/>
              </a:xfrm>
              <a:prstGeom prst="triangle">
                <a:avLst>
                  <a:gd name="adj" fmla="val 50000"/>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Triangle isocèle 62"/>
              <p:cNvSpPr/>
              <p:nvPr/>
            </p:nvSpPr>
            <p:spPr>
              <a:xfrm flipV="1">
                <a:off x="2365350" y="2395228"/>
                <a:ext cx="668885" cy="504056"/>
              </a:xfrm>
              <a:prstGeom prst="triangle">
                <a:avLst>
                  <a:gd name="adj" fmla="val 50000"/>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useBgFill="1">
          <p:nvSpPr>
            <p:cNvPr id="4" name="Bouée 3"/>
            <p:cNvSpPr/>
            <p:nvPr/>
          </p:nvSpPr>
          <p:spPr>
            <a:xfrm>
              <a:off x="1209818" y="2245283"/>
              <a:ext cx="2196244" cy="2202521"/>
            </a:xfrm>
            <a:prstGeom prst="donut">
              <a:avLst>
                <a:gd name="adj" fmla="val 624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Rectangle 17"/>
            <p:cNvSpPr/>
            <p:nvPr/>
          </p:nvSpPr>
          <p:spPr>
            <a:xfrm>
              <a:off x="3244044" y="3112622"/>
              <a:ext cx="648072" cy="324036"/>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 name="Groupe 5"/>
          <p:cNvGrpSpPr/>
          <p:nvPr/>
        </p:nvGrpSpPr>
        <p:grpSpPr>
          <a:xfrm>
            <a:off x="5458290" y="1844824"/>
            <a:ext cx="2682298" cy="2202521"/>
            <a:chOff x="5458290" y="2245283"/>
            <a:chExt cx="2682298" cy="2202521"/>
          </a:xfrm>
        </p:grpSpPr>
        <p:grpSp>
          <p:nvGrpSpPr>
            <p:cNvPr id="64" name="Groupe 63"/>
            <p:cNvGrpSpPr/>
            <p:nvPr/>
          </p:nvGrpSpPr>
          <p:grpSpPr>
            <a:xfrm>
              <a:off x="5620308" y="2405267"/>
              <a:ext cx="1872208" cy="1882552"/>
              <a:chOff x="1763688" y="2384884"/>
              <a:chExt cx="1872208" cy="1882552"/>
            </a:xfrm>
          </p:grpSpPr>
          <p:sp>
            <p:nvSpPr>
              <p:cNvPr id="65" name="Ellipse 64"/>
              <p:cNvSpPr/>
              <p:nvPr/>
            </p:nvSpPr>
            <p:spPr>
              <a:xfrm>
                <a:off x="1763688" y="2384884"/>
                <a:ext cx="1872208" cy="1872000"/>
              </a:xfrm>
              <a:prstGeom prst="ellipse">
                <a:avLst/>
              </a:prstGeom>
              <a:noFill/>
              <a:ln w="857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Triangle isocèle 65"/>
              <p:cNvSpPr/>
              <p:nvPr/>
            </p:nvSpPr>
            <p:spPr>
              <a:xfrm>
                <a:off x="2365350" y="3763380"/>
                <a:ext cx="668885" cy="504056"/>
              </a:xfrm>
              <a:prstGeom prst="triangle">
                <a:avLst>
                  <a:gd name="adj" fmla="val 50000"/>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Triangle isocèle 66"/>
              <p:cNvSpPr/>
              <p:nvPr/>
            </p:nvSpPr>
            <p:spPr>
              <a:xfrm flipV="1">
                <a:off x="2365350" y="2395228"/>
                <a:ext cx="668885" cy="504056"/>
              </a:xfrm>
              <a:prstGeom prst="triangle">
                <a:avLst>
                  <a:gd name="adj" fmla="val 50000"/>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useBgFill="1">
          <p:nvSpPr>
            <p:cNvPr id="20" name="Bouée 19"/>
            <p:cNvSpPr/>
            <p:nvPr/>
          </p:nvSpPr>
          <p:spPr>
            <a:xfrm>
              <a:off x="5458290" y="2245283"/>
              <a:ext cx="2196244" cy="2202521"/>
            </a:xfrm>
            <a:prstGeom prst="donut">
              <a:avLst>
                <a:gd name="adj" fmla="val 624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8" name="Rectangle 67"/>
            <p:cNvSpPr/>
            <p:nvPr/>
          </p:nvSpPr>
          <p:spPr>
            <a:xfrm>
              <a:off x="7492516" y="3112622"/>
              <a:ext cx="648072" cy="324036"/>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Tree>
    <p:extLst>
      <p:ext uri="{BB962C8B-B14F-4D97-AF65-F5344CB8AC3E}">
        <p14:creationId xmlns:p14="http://schemas.microsoft.com/office/powerpoint/2010/main" val="184776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750"/>
                            </p:stCondLst>
                            <p:childTnLst>
                              <p:par>
                                <p:cTn id="9" presetID="10" presetClass="entr" presetSubtype="0" fill="hold" grpId="0" nodeType="afterEffect">
                                  <p:stCondLst>
                                    <p:cond delay="250"/>
                                  </p:stCondLst>
                                  <p:iterate type="wd">
                                    <p:tmPct val="10000"/>
                                  </p:iterate>
                                  <p:childTnLst>
                                    <p:set>
                                      <p:cBhvr>
                                        <p:cTn id="10" dur="1" fill="hold">
                                          <p:stCondLst>
                                            <p:cond delay="0"/>
                                          </p:stCondLst>
                                        </p:cTn>
                                        <p:tgtEl>
                                          <p:spTgt spid="69"/>
                                        </p:tgtEl>
                                        <p:attrNameLst>
                                          <p:attrName>style.visibility</p:attrName>
                                        </p:attrNameLst>
                                      </p:cBhvr>
                                      <p:to>
                                        <p:strVal val="visible"/>
                                      </p:to>
                                    </p:set>
                                    <p:animEffect transition="in" filter="fade">
                                      <p:cBhvr>
                                        <p:cTn id="11" dur="500"/>
                                        <p:tgtEl>
                                          <p:spTgt spid="69"/>
                                        </p:tgtEl>
                                      </p:cBhvr>
                                    </p:animEffect>
                                  </p:childTnLst>
                                </p:cTn>
                              </p:par>
                            </p:childTnLst>
                          </p:cTn>
                        </p:par>
                        <p:par>
                          <p:cTn id="12" fill="hold">
                            <p:stCondLst>
                              <p:cond delay="1550"/>
                            </p:stCondLst>
                            <p:childTnLst>
                              <p:par>
                                <p:cTn id="13" presetID="10" presetClass="entr" presetSubtype="0" fill="hold" nodeType="afterEffect">
                                  <p:stCondLst>
                                    <p:cond delay="25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300"/>
                            </p:stCondLst>
                            <p:childTnLst>
                              <p:par>
                                <p:cTn id="17" presetID="10" presetClass="entr" presetSubtype="0" fill="hold" grpId="0" nodeType="afterEffect">
                                  <p:stCondLst>
                                    <p:cond delay="250"/>
                                  </p:stCondLst>
                                  <p:iterate type="wd">
                                    <p:tmPct val="10000"/>
                                  </p:iterate>
                                  <p:childTnLst>
                                    <p:set>
                                      <p:cBhvr>
                                        <p:cTn id="18" dur="1" fill="hold">
                                          <p:stCondLst>
                                            <p:cond delay="0"/>
                                          </p:stCondLst>
                                        </p:cTn>
                                        <p:tgtEl>
                                          <p:spTgt spid="70"/>
                                        </p:tgtEl>
                                        <p:attrNameLst>
                                          <p:attrName>style.visibility</p:attrName>
                                        </p:attrNameLst>
                                      </p:cBhvr>
                                      <p:to>
                                        <p:strVal val="visible"/>
                                      </p:to>
                                    </p:set>
                                    <p:animEffect transition="in" filter="fade">
                                      <p:cBhvr>
                                        <p:cTn id="19" dur="500"/>
                                        <p:tgtEl>
                                          <p:spTgt spid="70"/>
                                        </p:tgtEl>
                                      </p:cBhvr>
                                    </p:animEffect>
                                  </p:childTnLst>
                                </p:cTn>
                              </p:par>
                            </p:childTnLst>
                          </p:cTn>
                        </p:par>
                        <p:par>
                          <p:cTn id="20" fill="hold">
                            <p:stCondLst>
                              <p:cond delay="3100"/>
                            </p:stCondLst>
                            <p:childTnLst>
                              <p:par>
                                <p:cTn id="21" presetID="10" presetClass="entr" presetSubtype="0" fill="hold" grpId="0" nodeType="afterEffect">
                                  <p:stCondLst>
                                    <p:cond delay="250"/>
                                  </p:stCondLst>
                                  <p:iterate type="wd">
                                    <p:tmPct val="10000"/>
                                  </p:iterate>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69" grpId="0"/>
      <p:bldP spid="7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66328"/>
            <a:ext cx="7772400" cy="914400"/>
          </a:xfrm>
        </p:spPr>
        <p:txBody>
          <a:bodyPr/>
          <a:lstStyle/>
          <a:p>
            <a:pPr algn="ctr"/>
            <a:r>
              <a:rPr lang="fr-FR" b="1" dirty="0" smtClean="0">
                <a:effectLst>
                  <a:outerShdw blurRad="38100" dist="38100" dir="2700000" algn="tl">
                    <a:srgbClr val="000000">
                      <a:alpha val="43137"/>
                    </a:srgbClr>
                  </a:outerShdw>
                </a:effectLst>
              </a:rPr>
              <a:t>L’installation pneumatique</a:t>
            </a:r>
            <a:br>
              <a:rPr lang="fr-FR" b="1" dirty="0" smtClean="0">
                <a:effectLst>
                  <a:outerShdw blurRad="38100" dist="38100" dir="2700000" algn="tl">
                    <a:srgbClr val="000000">
                      <a:alpha val="43137"/>
                    </a:srgbClr>
                  </a:outerShdw>
                </a:effectLst>
              </a:rPr>
            </a:br>
            <a:r>
              <a:rPr lang="fr-FR" sz="2800" b="1" dirty="0" smtClean="0">
                <a:effectLst>
                  <a:outerShdw blurRad="38100" dist="38100" dir="2700000" algn="tl">
                    <a:srgbClr val="000000">
                      <a:alpha val="43137"/>
                    </a:srgbClr>
                  </a:outerShdw>
                </a:effectLst>
              </a:rPr>
              <a:t>de </a:t>
            </a:r>
            <a:r>
              <a:rPr lang="fr-FR" sz="2800" b="1" dirty="0">
                <a:effectLst>
                  <a:outerShdw blurRad="38100" dist="38100" dir="2700000" algn="tl">
                    <a:srgbClr val="000000">
                      <a:alpha val="43137"/>
                    </a:srgbClr>
                  </a:outerShdw>
                </a:effectLst>
              </a:rPr>
              <a:t>la production</a:t>
            </a:r>
            <a:r>
              <a:rPr lang="fr-FR" sz="2800" b="1" dirty="0" smtClean="0">
                <a:effectLst>
                  <a:outerShdw blurRad="38100" dist="38100" dir="2700000" algn="tl">
                    <a:srgbClr val="000000">
                      <a:alpha val="43137"/>
                    </a:srgbClr>
                  </a:outerShdw>
                </a:effectLst>
              </a:rPr>
              <a:t> à l’utilisation</a:t>
            </a:r>
            <a:endParaRPr lang="fr-FR" sz="2800" b="1" dirty="0">
              <a:effectLst>
                <a:outerShdw blurRad="38100" dist="38100" dir="2700000" algn="tl">
                  <a:srgbClr val="000000">
                    <a:alpha val="43137"/>
                  </a:srgbClr>
                </a:outerShdw>
              </a:effectLst>
            </a:endParaRPr>
          </a:p>
        </p:txBody>
      </p:sp>
      <p:sp>
        <p:nvSpPr>
          <p:cNvPr id="3" name="Rectangle 12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AutoShape 122"/>
          <p:cNvSpPr>
            <a:spLocks noChangeArrowheads="1"/>
          </p:cNvSpPr>
          <p:nvPr/>
        </p:nvSpPr>
        <p:spPr bwMode="auto">
          <a:xfrm rot="5400000">
            <a:off x="4269867" y="2782191"/>
            <a:ext cx="178778" cy="767214"/>
          </a:xfrm>
          <a:prstGeom prst="can">
            <a:avLst>
              <a:gd name="adj" fmla="val 13297"/>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133" name="Groupe 132"/>
          <p:cNvGrpSpPr/>
          <p:nvPr/>
        </p:nvGrpSpPr>
        <p:grpSpPr>
          <a:xfrm>
            <a:off x="3796998" y="5751666"/>
            <a:ext cx="263727" cy="589382"/>
            <a:chOff x="3796998" y="5751666"/>
            <a:chExt cx="263727" cy="589382"/>
          </a:xfrm>
        </p:grpSpPr>
        <p:sp>
          <p:nvSpPr>
            <p:cNvPr id="121" name="AutoShape 120"/>
            <p:cNvSpPr>
              <a:spLocks noChangeArrowheads="1"/>
            </p:cNvSpPr>
            <p:nvPr/>
          </p:nvSpPr>
          <p:spPr bwMode="auto">
            <a:xfrm>
              <a:off x="3798436" y="5751666"/>
              <a:ext cx="258479" cy="589382"/>
            </a:xfrm>
            <a:prstGeom prst="downArrow">
              <a:avLst>
                <a:gd name="adj1" fmla="val 41648"/>
                <a:gd name="adj2" fmla="val 72595"/>
              </a:avLst>
            </a:prstGeom>
            <a:gradFill rotWithShape="0">
              <a:gsLst>
                <a:gs pos="0">
                  <a:srgbClr val="FFFFFF">
                    <a:gamma/>
                    <a:shade val="0"/>
                    <a:invGamma/>
                  </a:srgbClr>
                </a:gs>
                <a:gs pos="100000">
                  <a:srgbClr val="FFFFFF"/>
                </a:gs>
              </a:gsLst>
              <a:lin ang="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122" name="Group 116"/>
            <p:cNvGrpSpPr>
              <a:grpSpLocks/>
            </p:cNvGrpSpPr>
            <p:nvPr/>
          </p:nvGrpSpPr>
          <p:grpSpPr bwMode="auto">
            <a:xfrm>
              <a:off x="3796998" y="5906066"/>
              <a:ext cx="263727" cy="206746"/>
              <a:chOff x="10596" y="5354"/>
              <a:chExt cx="333" cy="369"/>
            </a:xfrm>
          </p:grpSpPr>
          <p:sp>
            <p:nvSpPr>
              <p:cNvPr id="123" name="Oval 119"/>
              <p:cNvSpPr>
                <a:spLocks noChangeArrowheads="1"/>
              </p:cNvSpPr>
              <p:nvPr/>
            </p:nvSpPr>
            <p:spPr bwMode="auto">
              <a:xfrm>
                <a:off x="10596" y="5354"/>
                <a:ext cx="333" cy="369"/>
              </a:xfrm>
              <a:prstGeom prst="ellipse">
                <a:avLst/>
              </a:prstGeom>
              <a:gradFill rotWithShape="0">
                <a:gsLst>
                  <a:gs pos="0">
                    <a:srgbClr val="FFFFFF"/>
                  </a:gs>
                  <a:gs pos="100000">
                    <a:srgbClr val="FFFFFF">
                      <a:gamma/>
                      <a:shade val="46275"/>
                      <a:invGamma/>
                    </a:srgbClr>
                  </a:gs>
                </a:gsLst>
                <a:path path="shape">
                  <a:fillToRect l="50000" t="50000" r="50000" b="50000"/>
                </a:path>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 name="Line 118"/>
              <p:cNvSpPr>
                <a:spLocks noChangeShapeType="1"/>
              </p:cNvSpPr>
              <p:nvPr/>
            </p:nvSpPr>
            <p:spPr bwMode="auto">
              <a:xfrm>
                <a:off x="10646" y="5403"/>
                <a:ext cx="240" cy="25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5" name="Line 117"/>
              <p:cNvSpPr>
                <a:spLocks noChangeShapeType="1"/>
              </p:cNvSpPr>
              <p:nvPr/>
            </p:nvSpPr>
            <p:spPr bwMode="auto">
              <a:xfrm flipH="1">
                <a:off x="10646" y="5403"/>
                <a:ext cx="240" cy="25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sp>
        <p:nvSpPr>
          <p:cNvPr id="88" name="AutoShape 114"/>
          <p:cNvSpPr>
            <a:spLocks noChangeArrowheads="1"/>
          </p:cNvSpPr>
          <p:nvPr/>
        </p:nvSpPr>
        <p:spPr bwMode="auto">
          <a:xfrm>
            <a:off x="3307766" y="2364455"/>
            <a:ext cx="1200929" cy="3516880"/>
          </a:xfrm>
          <a:prstGeom prst="can">
            <a:avLst>
              <a:gd name="adj" fmla="val 39820"/>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a:effectLst>
            <a:glow>
              <a:schemeClr val="accent6">
                <a:lumMod val="20000"/>
                <a:lumOff val="80000"/>
              </a:schemeClr>
            </a:glow>
          </a:effectLst>
        </p:spPr>
        <p:txBody>
          <a:bodyPr vert="horz" wrap="square" lIns="0" tIns="45720" rIns="0" bIns="45720" numCol="1" anchor="t" anchorCtr="0" compatLnSpc="1">
            <a:prstTxWarp prst="textNoShape">
              <a:avLst/>
            </a:prstTxWarp>
          </a:bodyPr>
          <a:lstStyle/>
          <a:p>
            <a:pPr algn="ctr"/>
            <a:r>
              <a:rPr lang="fr-FR" dirty="0" smtClean="0">
                <a:solidFill>
                  <a:schemeClr val="bg1"/>
                </a:solidFill>
              </a:rPr>
              <a:t>Réservoir</a:t>
            </a:r>
            <a:br>
              <a:rPr lang="fr-FR" dirty="0" smtClean="0">
                <a:solidFill>
                  <a:schemeClr val="bg1"/>
                </a:solidFill>
              </a:rPr>
            </a:br>
            <a:r>
              <a:rPr lang="fr-FR" dirty="0" smtClean="0">
                <a:solidFill>
                  <a:schemeClr val="bg1"/>
                </a:solidFill>
              </a:rPr>
              <a:t>air</a:t>
            </a:r>
            <a:br>
              <a:rPr lang="fr-FR" dirty="0" smtClean="0">
                <a:solidFill>
                  <a:schemeClr val="bg1"/>
                </a:solidFill>
              </a:rPr>
            </a:br>
            <a:r>
              <a:rPr lang="fr-FR" dirty="0" smtClean="0">
                <a:solidFill>
                  <a:schemeClr val="bg1"/>
                </a:solidFill>
              </a:rPr>
              <a:t>comprimé</a:t>
            </a:r>
            <a:endParaRPr lang="fr-FR" dirty="0">
              <a:solidFill>
                <a:schemeClr val="bg1"/>
              </a:solidFill>
            </a:endParaRPr>
          </a:p>
        </p:txBody>
      </p:sp>
      <p:sp>
        <p:nvSpPr>
          <p:cNvPr id="89" name="AutoShape 113"/>
          <p:cNvSpPr>
            <a:spLocks noChangeArrowheads="1"/>
          </p:cNvSpPr>
          <p:nvPr/>
        </p:nvSpPr>
        <p:spPr bwMode="auto">
          <a:xfrm flipH="1">
            <a:off x="2295738" y="4629886"/>
            <a:ext cx="896734" cy="1250546"/>
          </a:xfrm>
          <a:prstGeom prst="cube">
            <a:avLst>
              <a:gd name="adj" fmla="val 25000"/>
            </a:avLst>
          </a:prstGeom>
          <a:gradFill rotWithShape="0">
            <a:gsLst>
              <a:gs pos="0">
                <a:srgbClr val="FFFFFF"/>
              </a:gs>
              <a:gs pos="100000">
                <a:srgbClr val="FFFFFF">
                  <a:gamma/>
                  <a:shade val="46275"/>
                  <a:invGamma/>
                </a:srgbClr>
              </a:gs>
            </a:gsLst>
            <a:path path="rect">
              <a:fillToRect r="100000" b="100000"/>
            </a:path>
          </a:gradFill>
          <a:ln w="9525">
            <a:solidFill>
              <a:srgbClr val="000000"/>
            </a:solidFill>
            <a:miter lim="800000"/>
            <a:headEnd/>
            <a:tailEnd/>
          </a:ln>
        </p:spPr>
        <p:txBody>
          <a:bodyPr vert="horz" wrap="none" lIns="0" tIns="45720" rIns="0" bIns="45720" numCol="1" anchor="t" anchorCtr="0" compatLnSpc="1">
            <a:prstTxWarp prst="textNoShape">
              <a:avLst/>
            </a:prstTxWarp>
          </a:bodyPr>
          <a:lstStyle/>
          <a:p>
            <a:pPr algn="ctr"/>
            <a:r>
              <a:rPr lang="fr-FR" sz="1400" dirty="0" smtClean="0">
                <a:solidFill>
                  <a:schemeClr val="bg1"/>
                </a:solidFill>
                <a:effectLst>
                  <a:outerShdw blurRad="38100" dist="38100" dir="2700000" algn="tl">
                    <a:srgbClr val="000000">
                      <a:alpha val="43137"/>
                    </a:srgbClr>
                  </a:outerShdw>
                </a:effectLst>
              </a:rPr>
              <a:t>Groupe </a:t>
            </a:r>
            <a:br>
              <a:rPr lang="fr-FR" sz="1400" dirty="0" smtClean="0">
                <a:solidFill>
                  <a:schemeClr val="bg1"/>
                </a:solidFill>
                <a:effectLst>
                  <a:outerShdw blurRad="38100" dist="38100" dir="2700000" algn="tl">
                    <a:srgbClr val="000000">
                      <a:alpha val="43137"/>
                    </a:srgbClr>
                  </a:outerShdw>
                </a:effectLst>
              </a:rPr>
            </a:br>
            <a:r>
              <a:rPr lang="fr-FR" sz="1400" dirty="0" smtClean="0">
                <a:solidFill>
                  <a:schemeClr val="bg1"/>
                </a:solidFill>
                <a:effectLst>
                  <a:outerShdw blurRad="38100" dist="38100" dir="2700000" algn="tl">
                    <a:srgbClr val="000000">
                      <a:alpha val="43137"/>
                    </a:srgbClr>
                  </a:outerShdw>
                </a:effectLst>
              </a:rPr>
              <a:t>froid</a:t>
            </a:r>
            <a:endParaRPr lang="fr-FR" sz="1400" dirty="0">
              <a:solidFill>
                <a:schemeClr val="bg1"/>
              </a:solidFill>
              <a:effectLst>
                <a:outerShdw blurRad="38100" dist="38100" dir="2700000" algn="tl">
                  <a:srgbClr val="000000">
                    <a:alpha val="43137"/>
                  </a:srgbClr>
                </a:outerShdw>
              </a:effectLst>
            </a:endParaRPr>
          </a:p>
        </p:txBody>
      </p:sp>
      <p:sp>
        <p:nvSpPr>
          <p:cNvPr id="90" name="AutoShape 112"/>
          <p:cNvSpPr>
            <a:spLocks noChangeArrowheads="1"/>
          </p:cNvSpPr>
          <p:nvPr/>
        </p:nvSpPr>
        <p:spPr bwMode="auto">
          <a:xfrm rot="16200000">
            <a:off x="1916037" y="5054808"/>
            <a:ext cx="67719" cy="861193"/>
          </a:xfrm>
          <a:prstGeom prst="can">
            <a:avLst>
              <a:gd name="adj" fmla="val 154686"/>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93" name="Oval 109"/>
          <p:cNvSpPr>
            <a:spLocks noChangeArrowheads="1"/>
          </p:cNvSpPr>
          <p:nvPr/>
        </p:nvSpPr>
        <p:spPr bwMode="auto">
          <a:xfrm>
            <a:off x="3307766" y="2349106"/>
            <a:ext cx="1187282" cy="483966"/>
          </a:xfrm>
          <a:prstGeom prst="ellipse">
            <a:avLst/>
          </a:prstGeom>
          <a:solidFill>
            <a:srgbClr val="969696"/>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130" name="Groupe 129"/>
          <p:cNvGrpSpPr/>
          <p:nvPr/>
        </p:nvGrpSpPr>
        <p:grpSpPr>
          <a:xfrm>
            <a:off x="1577479" y="3731027"/>
            <a:ext cx="2105577" cy="1536321"/>
            <a:chOff x="1577479" y="3731027"/>
            <a:chExt cx="2105577" cy="1536321"/>
          </a:xfrm>
        </p:grpSpPr>
        <p:sp>
          <p:nvSpPr>
            <p:cNvPr id="91" name="AutoShape 111"/>
            <p:cNvSpPr>
              <a:spLocks noChangeArrowheads="1"/>
            </p:cNvSpPr>
            <p:nvPr/>
          </p:nvSpPr>
          <p:spPr bwMode="auto">
            <a:xfrm flipH="1" flipV="1">
              <a:off x="1577479" y="4949520"/>
              <a:ext cx="265756" cy="317828"/>
            </a:xfrm>
            <a:custGeom>
              <a:avLst/>
              <a:gdLst>
                <a:gd name="G0" fmla="+- 15264 0 0"/>
                <a:gd name="G1" fmla="+- 0 0 0"/>
                <a:gd name="G2" fmla="+- 12158 0 0"/>
                <a:gd name="G3" fmla="+- G2 0 0"/>
                <a:gd name="G4" fmla="*/ G3 32768 32059"/>
                <a:gd name="G5" fmla="*/ G4 1 2"/>
                <a:gd name="G6" fmla="+- 21600 0 15264"/>
                <a:gd name="G7" fmla="*/ G6 0 6079"/>
                <a:gd name="G8" fmla="+- G7 15264 0"/>
                <a:gd name="T0" fmla="*/ 15264 w 21600"/>
                <a:gd name="T1" fmla="*/ 0 h 21600"/>
                <a:gd name="T2" fmla="*/ 15264 w 21600"/>
                <a:gd name="T3" fmla="*/ 12158 h 21600"/>
                <a:gd name="T4" fmla="*/ 6214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264" y="0"/>
                  </a:lnTo>
                  <a:lnTo>
                    <a:pt x="12427" y="0"/>
                  </a:lnTo>
                  <a:cubicBezTo>
                    <a:pt x="5564" y="0"/>
                    <a:pt x="0" y="5443"/>
                    <a:pt x="0" y="12158"/>
                  </a:cubicBezTo>
                  <a:lnTo>
                    <a:pt x="0" y="21600"/>
                  </a:lnTo>
                  <a:lnTo>
                    <a:pt x="12427" y="21600"/>
                  </a:lnTo>
                  <a:lnTo>
                    <a:pt x="12427" y="12158"/>
                  </a:lnTo>
                  <a:cubicBezTo>
                    <a:pt x="12427" y="12158"/>
                    <a:pt x="12427" y="12158"/>
                    <a:pt x="12427" y="12158"/>
                  </a:cubicBezTo>
                  <a:lnTo>
                    <a:pt x="15264" y="12158"/>
                  </a:lnTo>
                  <a:close/>
                </a:path>
              </a:pathLst>
            </a:custGeom>
            <a:gradFill rotWithShape="0">
              <a:gsLst>
                <a:gs pos="0">
                  <a:srgbClr val="FFFFFF"/>
                </a:gs>
                <a:gs pos="100000">
                  <a:srgbClr val="FFFFFF">
                    <a:gamma/>
                    <a:shade val="46275"/>
                    <a:invGamma/>
                  </a:srgbClr>
                </a:gs>
              </a:gsLst>
              <a:path path="rect">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92" name="AutoShape 110"/>
            <p:cNvSpPr>
              <a:spLocks noChangeArrowheads="1"/>
            </p:cNvSpPr>
            <p:nvPr/>
          </p:nvSpPr>
          <p:spPr bwMode="auto">
            <a:xfrm rot="10800000" flipH="1">
              <a:off x="1690246" y="3972559"/>
              <a:ext cx="156581" cy="1080797"/>
            </a:xfrm>
            <a:prstGeom prst="can">
              <a:avLst>
                <a:gd name="adj" fmla="val 13473"/>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98" name="AutoShape 104"/>
            <p:cNvSpPr>
              <a:spLocks noChangeArrowheads="1"/>
            </p:cNvSpPr>
            <p:nvPr/>
          </p:nvSpPr>
          <p:spPr bwMode="auto">
            <a:xfrm rot="16200000" flipH="1">
              <a:off x="2680533" y="2891933"/>
              <a:ext cx="163429" cy="1841617"/>
            </a:xfrm>
            <a:prstGeom prst="can">
              <a:avLst>
                <a:gd name="adj" fmla="val 34759"/>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99" name="AutoShape 103"/>
            <p:cNvSpPr>
              <a:spLocks noChangeArrowheads="1"/>
            </p:cNvSpPr>
            <p:nvPr/>
          </p:nvSpPr>
          <p:spPr bwMode="auto">
            <a:xfrm>
              <a:off x="1696710" y="3731479"/>
              <a:ext cx="265756" cy="317828"/>
            </a:xfrm>
            <a:custGeom>
              <a:avLst/>
              <a:gdLst>
                <a:gd name="G0" fmla="+- 15264 0 0"/>
                <a:gd name="G1" fmla="+- 0 0 0"/>
                <a:gd name="G2" fmla="+- 12158 0 0"/>
                <a:gd name="G3" fmla="+- G2 0 0"/>
                <a:gd name="G4" fmla="*/ G3 32768 32059"/>
                <a:gd name="G5" fmla="*/ G4 1 2"/>
                <a:gd name="G6" fmla="+- 21600 0 15264"/>
                <a:gd name="G7" fmla="*/ G6 0 6079"/>
                <a:gd name="G8" fmla="+- G7 15264 0"/>
                <a:gd name="T0" fmla="*/ 15264 w 21600"/>
                <a:gd name="T1" fmla="*/ 0 h 21600"/>
                <a:gd name="T2" fmla="*/ 15264 w 21600"/>
                <a:gd name="T3" fmla="*/ 12158 h 21600"/>
                <a:gd name="T4" fmla="*/ 6214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264" y="0"/>
                  </a:lnTo>
                  <a:lnTo>
                    <a:pt x="12427" y="0"/>
                  </a:lnTo>
                  <a:cubicBezTo>
                    <a:pt x="5564" y="0"/>
                    <a:pt x="0" y="5443"/>
                    <a:pt x="0" y="12158"/>
                  </a:cubicBezTo>
                  <a:lnTo>
                    <a:pt x="0" y="21600"/>
                  </a:lnTo>
                  <a:lnTo>
                    <a:pt x="12427" y="21600"/>
                  </a:lnTo>
                  <a:lnTo>
                    <a:pt x="12427" y="12158"/>
                  </a:lnTo>
                  <a:cubicBezTo>
                    <a:pt x="12427" y="12158"/>
                    <a:pt x="12427" y="12158"/>
                    <a:pt x="12427" y="12158"/>
                  </a:cubicBezTo>
                  <a:lnTo>
                    <a:pt x="15264" y="12158"/>
                  </a:lnTo>
                  <a:close/>
                </a:path>
              </a:pathLst>
            </a:custGeom>
            <a:gradFill rotWithShape="0">
              <a:gsLst>
                <a:gs pos="0">
                  <a:srgbClr val="FFFFFF"/>
                </a:gs>
                <a:gs pos="100000">
                  <a:srgbClr val="FFFFFF">
                    <a:gamma/>
                    <a:shade val="46275"/>
                    <a:invGamma/>
                  </a:srgbClr>
                </a:gs>
              </a:gsLst>
              <a:path path="rect">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32" name="Groupe 131"/>
          <p:cNvGrpSpPr/>
          <p:nvPr/>
        </p:nvGrpSpPr>
        <p:grpSpPr>
          <a:xfrm>
            <a:off x="3705968" y="2041928"/>
            <a:ext cx="320703" cy="517374"/>
            <a:chOff x="3705968" y="2041928"/>
            <a:chExt cx="320703" cy="517374"/>
          </a:xfrm>
        </p:grpSpPr>
        <p:sp>
          <p:nvSpPr>
            <p:cNvPr id="116" name="AutoShape 87"/>
            <p:cNvSpPr>
              <a:spLocks noChangeArrowheads="1"/>
            </p:cNvSpPr>
            <p:nvPr/>
          </p:nvSpPr>
          <p:spPr bwMode="auto">
            <a:xfrm flipV="1">
              <a:off x="3705968" y="2041928"/>
              <a:ext cx="320703" cy="517374"/>
            </a:xfrm>
            <a:prstGeom prst="downArrow">
              <a:avLst>
                <a:gd name="adj1" fmla="val 41648"/>
                <a:gd name="adj2" fmla="val 74875"/>
              </a:avLst>
            </a:prstGeom>
            <a:gradFill rotWithShape="0">
              <a:gsLst>
                <a:gs pos="0">
                  <a:srgbClr val="FFFFFF">
                    <a:gamma/>
                    <a:shade val="0"/>
                    <a:invGamma/>
                  </a:srgbClr>
                </a:gs>
                <a:gs pos="100000">
                  <a:srgbClr val="FFFFFF"/>
                </a:gs>
              </a:gsLst>
              <a:lin ang="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117" name="Group 83"/>
            <p:cNvGrpSpPr>
              <a:grpSpLocks/>
            </p:cNvGrpSpPr>
            <p:nvPr/>
          </p:nvGrpSpPr>
          <p:grpSpPr bwMode="auto">
            <a:xfrm>
              <a:off x="3745694" y="2300615"/>
              <a:ext cx="252145" cy="229795"/>
              <a:chOff x="10596" y="5354"/>
              <a:chExt cx="333" cy="369"/>
            </a:xfrm>
          </p:grpSpPr>
          <p:sp>
            <p:nvSpPr>
              <p:cNvPr id="118" name="Oval 86"/>
              <p:cNvSpPr>
                <a:spLocks noChangeArrowheads="1"/>
              </p:cNvSpPr>
              <p:nvPr/>
            </p:nvSpPr>
            <p:spPr bwMode="auto">
              <a:xfrm>
                <a:off x="10596" y="5354"/>
                <a:ext cx="333" cy="369"/>
              </a:xfrm>
              <a:prstGeom prst="ellipse">
                <a:avLst/>
              </a:prstGeom>
              <a:gradFill rotWithShape="0">
                <a:gsLst>
                  <a:gs pos="0">
                    <a:srgbClr val="FFFFFF"/>
                  </a:gs>
                  <a:gs pos="100000">
                    <a:srgbClr val="FFFFFF">
                      <a:gamma/>
                      <a:shade val="46275"/>
                      <a:invGamma/>
                    </a:srgbClr>
                  </a:gs>
                </a:gsLst>
                <a:path path="shape">
                  <a:fillToRect l="50000" t="50000" r="50000" b="50000"/>
                </a:path>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 name="Line 85"/>
              <p:cNvSpPr>
                <a:spLocks noChangeShapeType="1"/>
              </p:cNvSpPr>
              <p:nvPr/>
            </p:nvSpPr>
            <p:spPr bwMode="auto">
              <a:xfrm>
                <a:off x="10646" y="5403"/>
                <a:ext cx="240" cy="25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0" name="Line 84"/>
              <p:cNvSpPr>
                <a:spLocks noChangeShapeType="1"/>
              </p:cNvSpPr>
              <p:nvPr/>
            </p:nvSpPr>
            <p:spPr bwMode="auto">
              <a:xfrm flipH="1">
                <a:off x="10646" y="5403"/>
                <a:ext cx="240" cy="25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grpSp>
        <p:nvGrpSpPr>
          <p:cNvPr id="135" name="Groupe 134"/>
          <p:cNvGrpSpPr/>
          <p:nvPr/>
        </p:nvGrpSpPr>
        <p:grpSpPr>
          <a:xfrm>
            <a:off x="5190822" y="1988840"/>
            <a:ext cx="305313" cy="459586"/>
            <a:chOff x="5190822" y="1988840"/>
            <a:chExt cx="305313" cy="459586"/>
          </a:xfrm>
        </p:grpSpPr>
        <p:sp>
          <p:nvSpPr>
            <p:cNvPr id="38" name="AutoShape 80"/>
            <p:cNvSpPr>
              <a:spLocks noChangeArrowheads="1"/>
            </p:cNvSpPr>
            <p:nvPr/>
          </p:nvSpPr>
          <p:spPr bwMode="auto">
            <a:xfrm rot="10800000" flipH="1">
              <a:off x="5416767" y="2151365"/>
              <a:ext cx="75792" cy="297061"/>
            </a:xfrm>
            <a:prstGeom prst="can">
              <a:avLst>
                <a:gd name="adj" fmla="val 7616"/>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9" name="AutoShape 79"/>
            <p:cNvSpPr>
              <a:spLocks noChangeArrowheads="1"/>
            </p:cNvSpPr>
            <p:nvPr/>
          </p:nvSpPr>
          <p:spPr bwMode="auto">
            <a:xfrm>
              <a:off x="5190822" y="1988840"/>
              <a:ext cx="305313" cy="367489"/>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gradFill rotWithShape="0">
              <a:gsLst>
                <a:gs pos="0">
                  <a:srgbClr val="FFFFFF">
                    <a:gamma/>
                    <a:shade val="46275"/>
                    <a:invGamma/>
                  </a:srgbClr>
                </a:gs>
                <a:gs pos="100000">
                  <a:srgbClr val="FFFFFF"/>
                </a:gs>
              </a:gsLst>
              <a:path path="rect">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sp>
        <p:nvSpPr>
          <p:cNvPr id="41" name="AutoShape 77"/>
          <p:cNvSpPr>
            <a:spLocks noChangeArrowheads="1"/>
          </p:cNvSpPr>
          <p:nvPr/>
        </p:nvSpPr>
        <p:spPr bwMode="auto">
          <a:xfrm rot="10800000" flipH="1">
            <a:off x="5190822" y="2117958"/>
            <a:ext cx="90807" cy="2814407"/>
          </a:xfrm>
          <a:prstGeom prst="can">
            <a:avLst>
              <a:gd name="adj" fmla="val 60222"/>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136" name="Groupe 135"/>
          <p:cNvGrpSpPr/>
          <p:nvPr/>
        </p:nvGrpSpPr>
        <p:grpSpPr>
          <a:xfrm>
            <a:off x="5182242" y="4572098"/>
            <a:ext cx="2986272" cy="1020302"/>
            <a:chOff x="5182242" y="4572098"/>
            <a:chExt cx="2986272" cy="1020302"/>
          </a:xfrm>
        </p:grpSpPr>
        <p:sp>
          <p:nvSpPr>
            <p:cNvPr id="45" name="AutoShape 67"/>
            <p:cNvSpPr>
              <a:spLocks noChangeArrowheads="1"/>
            </p:cNvSpPr>
            <p:nvPr/>
          </p:nvSpPr>
          <p:spPr bwMode="auto">
            <a:xfrm rot="5594353" flipH="1">
              <a:off x="5330229" y="4881349"/>
              <a:ext cx="110156" cy="264557"/>
            </a:xfrm>
            <a:prstGeom prst="can">
              <a:avLst>
                <a:gd name="adj" fmla="val 13381"/>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 name="AutoShape 66"/>
            <p:cNvSpPr>
              <a:spLocks noChangeArrowheads="1"/>
            </p:cNvSpPr>
            <p:nvPr/>
          </p:nvSpPr>
          <p:spPr bwMode="auto">
            <a:xfrm flipV="1">
              <a:off x="5182242" y="4853810"/>
              <a:ext cx="176609" cy="213993"/>
            </a:xfrm>
            <a:custGeom>
              <a:avLst/>
              <a:gdLst>
                <a:gd name="G0" fmla="+- 15264 0 0"/>
                <a:gd name="G1" fmla="+- 0 0 0"/>
                <a:gd name="G2" fmla="+- 12158 0 0"/>
                <a:gd name="G3" fmla="+- G2 0 0"/>
                <a:gd name="G4" fmla="*/ G3 32768 32059"/>
                <a:gd name="G5" fmla="*/ G4 1 2"/>
                <a:gd name="G6" fmla="+- 21600 0 15264"/>
                <a:gd name="G7" fmla="*/ G6 0 6079"/>
                <a:gd name="G8" fmla="+- G7 15264 0"/>
                <a:gd name="T0" fmla="*/ 15264 w 21600"/>
                <a:gd name="T1" fmla="*/ 0 h 21600"/>
                <a:gd name="T2" fmla="*/ 15264 w 21600"/>
                <a:gd name="T3" fmla="*/ 12158 h 21600"/>
                <a:gd name="T4" fmla="*/ 6214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264" y="0"/>
                  </a:lnTo>
                  <a:lnTo>
                    <a:pt x="12427" y="0"/>
                  </a:lnTo>
                  <a:cubicBezTo>
                    <a:pt x="5564" y="0"/>
                    <a:pt x="0" y="5443"/>
                    <a:pt x="0" y="12158"/>
                  </a:cubicBezTo>
                  <a:lnTo>
                    <a:pt x="0" y="21600"/>
                  </a:lnTo>
                  <a:lnTo>
                    <a:pt x="12427" y="21600"/>
                  </a:lnTo>
                  <a:lnTo>
                    <a:pt x="12427" y="12158"/>
                  </a:lnTo>
                  <a:cubicBezTo>
                    <a:pt x="12427" y="12158"/>
                    <a:pt x="12427" y="12158"/>
                    <a:pt x="12427" y="12158"/>
                  </a:cubicBezTo>
                  <a:lnTo>
                    <a:pt x="15264" y="12158"/>
                  </a:lnTo>
                  <a:close/>
                </a:path>
              </a:pathLst>
            </a:custGeom>
            <a:gradFill rotWithShape="0">
              <a:gsLst>
                <a:gs pos="0">
                  <a:srgbClr val="FFFFFF"/>
                </a:gs>
                <a:gs pos="100000">
                  <a:srgbClr val="FFFFFF">
                    <a:gamma/>
                    <a:shade val="46275"/>
                    <a:invGamma/>
                  </a:srgbClr>
                </a:gs>
              </a:gsLst>
              <a:path path="rect">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77" name="AutoShape 65"/>
            <p:cNvSpPr>
              <a:spLocks noChangeArrowheads="1"/>
            </p:cNvSpPr>
            <p:nvPr/>
          </p:nvSpPr>
          <p:spPr bwMode="auto">
            <a:xfrm>
              <a:off x="5427493" y="4833945"/>
              <a:ext cx="263842" cy="390063"/>
            </a:xfrm>
            <a:prstGeom prst="cube">
              <a:avLst>
                <a:gd name="adj"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78" name="Line 64"/>
            <p:cNvSpPr>
              <a:spLocks noChangeShapeType="1"/>
            </p:cNvSpPr>
            <p:nvPr/>
          </p:nvSpPr>
          <p:spPr bwMode="auto">
            <a:xfrm>
              <a:off x="5563716" y="4822207"/>
              <a:ext cx="0" cy="70428"/>
            </a:xfrm>
            <a:prstGeom prst="line">
              <a:avLst/>
            </a:prstGeom>
            <a:noFill/>
            <a:ln w="762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9" name="Oval 63"/>
            <p:cNvSpPr>
              <a:spLocks noChangeArrowheads="1"/>
            </p:cNvSpPr>
            <p:nvPr/>
          </p:nvSpPr>
          <p:spPr bwMode="auto">
            <a:xfrm>
              <a:off x="5470511" y="4734624"/>
              <a:ext cx="195014" cy="129118"/>
            </a:xfrm>
            <a:prstGeom prst="ellipse">
              <a:avLst/>
            </a:prstGeom>
            <a:gradFill rotWithShape="0">
              <a:gsLst>
                <a:gs pos="0">
                  <a:srgbClr val="FFFFFF"/>
                </a:gs>
                <a:gs pos="100000">
                  <a:srgbClr val="FFFFFF">
                    <a:gamma/>
                    <a:shade val="0"/>
                    <a:invGamma/>
                  </a:srgbClr>
                </a:gs>
              </a:gsLst>
              <a:path path="shape">
                <a:fillToRect l="50000" t="50000" r="50000" b="50000"/>
              </a:path>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8" name="AutoShape 61"/>
            <p:cNvSpPr>
              <a:spLocks noChangeArrowheads="1"/>
            </p:cNvSpPr>
            <p:nvPr/>
          </p:nvSpPr>
          <p:spPr bwMode="auto">
            <a:xfrm rot="5701053" flipH="1">
              <a:off x="5737017" y="4902152"/>
              <a:ext cx="103836" cy="271707"/>
            </a:xfrm>
            <a:prstGeom prst="can">
              <a:avLst>
                <a:gd name="adj" fmla="val 14579"/>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75" name="AutoShape 60"/>
            <p:cNvSpPr>
              <a:spLocks noChangeArrowheads="1"/>
            </p:cNvSpPr>
            <p:nvPr/>
          </p:nvSpPr>
          <p:spPr bwMode="auto">
            <a:xfrm>
              <a:off x="5830949" y="5193308"/>
              <a:ext cx="207045" cy="36116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rgbClr val="FFFFFF">
                    <a:gamma/>
                    <a:shade val="0"/>
                    <a:invGamma/>
                  </a:srgbClr>
                </a:gs>
                <a:gs pos="50000">
                  <a:srgbClr val="FFFFFF"/>
                </a:gs>
                <a:gs pos="100000">
                  <a:srgbClr val="FFFFFF">
                    <a:gamma/>
                    <a:shade val="0"/>
                    <a:invGamma/>
                  </a:srgbClr>
                </a:gs>
              </a:gsLst>
              <a:lin ang="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76" name="AutoShape 59"/>
            <p:cNvSpPr>
              <a:spLocks noChangeArrowheads="1"/>
            </p:cNvSpPr>
            <p:nvPr/>
          </p:nvSpPr>
          <p:spPr bwMode="auto">
            <a:xfrm>
              <a:off x="5796442" y="4846586"/>
              <a:ext cx="264557" cy="390062"/>
            </a:xfrm>
            <a:prstGeom prst="cube">
              <a:avLst>
                <a:gd name="adj"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0" name="AutoShape 57"/>
            <p:cNvSpPr>
              <a:spLocks noChangeArrowheads="1"/>
            </p:cNvSpPr>
            <p:nvPr/>
          </p:nvSpPr>
          <p:spPr bwMode="auto">
            <a:xfrm rot="5701053" flipH="1">
              <a:off x="6098816" y="4923823"/>
              <a:ext cx="103836" cy="271707"/>
            </a:xfrm>
            <a:prstGeom prst="can">
              <a:avLst>
                <a:gd name="adj" fmla="val 14579"/>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66" name="AutoShape 56"/>
            <p:cNvSpPr>
              <a:spLocks noChangeArrowheads="1"/>
            </p:cNvSpPr>
            <p:nvPr/>
          </p:nvSpPr>
          <p:spPr bwMode="auto">
            <a:xfrm>
              <a:off x="6141282" y="4846586"/>
              <a:ext cx="264356" cy="390062"/>
            </a:xfrm>
            <a:prstGeom prst="cube">
              <a:avLst>
                <a:gd name="adj"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7" name="AutoShape 55" descr="noir)"/>
            <p:cNvSpPr>
              <a:spLocks noChangeArrowheads="1"/>
            </p:cNvSpPr>
            <p:nvPr/>
          </p:nvSpPr>
          <p:spPr bwMode="auto">
            <a:xfrm>
              <a:off x="6180073" y="4656973"/>
              <a:ext cx="183900" cy="260041"/>
            </a:xfrm>
            <a:prstGeom prst="can">
              <a:avLst>
                <a:gd name="adj" fmla="val 28125"/>
              </a:avLst>
            </a:prstGeom>
            <a:pattFill prst="ltVert">
              <a:fgClr>
                <a:srgbClr val="000000"/>
              </a:fgClr>
              <a:bgClr>
                <a:srgbClr val="C0C0C0"/>
              </a:bgClr>
            </a:patt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68" name="AutoShape 54" descr="noir)"/>
            <p:cNvSpPr>
              <a:spLocks noChangeArrowheads="1"/>
            </p:cNvSpPr>
            <p:nvPr/>
          </p:nvSpPr>
          <p:spPr bwMode="auto">
            <a:xfrm>
              <a:off x="6210244" y="4572098"/>
              <a:ext cx="124995" cy="129118"/>
            </a:xfrm>
            <a:prstGeom prst="can">
              <a:avLst>
                <a:gd name="adj" fmla="val 25000"/>
              </a:avLst>
            </a:prstGeom>
            <a:pattFill prst="ltVert">
              <a:fgClr>
                <a:srgbClr val="000000"/>
              </a:fgClr>
              <a:bgClr>
                <a:srgbClr val="FFFFFF"/>
              </a:bgClr>
            </a:patt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69" name="Group 51"/>
            <p:cNvGrpSpPr>
              <a:grpSpLocks/>
            </p:cNvGrpSpPr>
            <p:nvPr/>
          </p:nvGrpSpPr>
          <p:grpSpPr bwMode="auto">
            <a:xfrm>
              <a:off x="6098180" y="4978413"/>
              <a:ext cx="232749" cy="319634"/>
              <a:chOff x="9030" y="5856"/>
              <a:chExt cx="348" cy="390"/>
            </a:xfrm>
          </p:grpSpPr>
          <p:sp>
            <p:nvSpPr>
              <p:cNvPr id="73" name="Oval 53"/>
              <p:cNvSpPr>
                <a:spLocks noChangeArrowheads="1"/>
              </p:cNvSpPr>
              <p:nvPr/>
            </p:nvSpPr>
            <p:spPr bwMode="auto">
              <a:xfrm>
                <a:off x="9036" y="5856"/>
                <a:ext cx="342" cy="390"/>
              </a:xfrm>
              <a:prstGeom prst="ellipse">
                <a:avLst/>
              </a:prstGeom>
              <a:solidFill>
                <a:srgbClr val="FFFFFF"/>
              </a:solidFill>
              <a:ln w="9525">
                <a:round/>
                <a:headEnd/>
                <a:tailEnd/>
              </a:ln>
              <a:scene3d>
                <a:camera prst="legacyObliqueTopRight"/>
                <a:lightRig rig="legacyFlat3" dir="b"/>
              </a:scene3d>
              <a:sp3d extrusionH="49200" prstMaterial="legacyMatte">
                <a:bevelT w="13500" h="13500" prst="angle"/>
                <a:bevelB w="13500" h="13500" prst="angle"/>
                <a:extrusionClr>
                  <a:srgbClr val="FFFFFF"/>
                </a:extrusionClr>
              </a:sp3d>
            </p:spPr>
            <p:txBody>
              <a:bodyPr vert="horz" wrap="square" lIns="91440" tIns="45720" rIns="91440" bIns="45720" numCol="1" anchor="t" anchorCtr="0" compatLnSpc="1">
                <a:prstTxWarp prst="textNoShape">
                  <a:avLst/>
                </a:prstTxWarp>
                <a:flatTx/>
              </a:bodyPr>
              <a:lstStyle/>
              <a:p>
                <a:endParaRPr lang="fr-FR"/>
              </a:p>
            </p:txBody>
          </p:sp>
          <p:sp>
            <p:nvSpPr>
              <p:cNvPr id="74" name="Oval 52"/>
              <p:cNvSpPr>
                <a:spLocks noChangeArrowheads="1"/>
              </p:cNvSpPr>
              <p:nvPr/>
            </p:nvSpPr>
            <p:spPr bwMode="auto">
              <a:xfrm>
                <a:off x="9030" y="5868"/>
                <a:ext cx="342" cy="37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70" name="Oval 50"/>
            <p:cNvSpPr>
              <a:spLocks noChangeArrowheads="1"/>
            </p:cNvSpPr>
            <p:nvPr/>
          </p:nvSpPr>
          <p:spPr bwMode="auto">
            <a:xfrm>
              <a:off x="6119731" y="5021753"/>
              <a:ext cx="185337" cy="238371"/>
            </a:xfrm>
            <a:prstGeom prst="ellipse">
              <a:avLst/>
            </a:prstGeom>
            <a:solidFill>
              <a:srgbClr val="FFFFFF"/>
            </a:solidFill>
            <a:ln w="9525" cap="rnd">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fr-FR"/>
            </a:p>
          </p:txBody>
        </p:sp>
        <p:sp>
          <p:nvSpPr>
            <p:cNvPr id="71" name="Line 49"/>
            <p:cNvSpPr>
              <a:spLocks noChangeShapeType="1"/>
            </p:cNvSpPr>
            <p:nvPr/>
          </p:nvSpPr>
          <p:spPr bwMode="auto">
            <a:xfrm>
              <a:off x="6145592" y="5070511"/>
              <a:ext cx="94823" cy="10293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2" name="Oval 48"/>
            <p:cNvSpPr>
              <a:spLocks noChangeArrowheads="1"/>
            </p:cNvSpPr>
            <p:nvPr/>
          </p:nvSpPr>
          <p:spPr bwMode="auto">
            <a:xfrm>
              <a:off x="6184383" y="5108433"/>
              <a:ext cx="51004" cy="64107"/>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2" name="AutoShape 46"/>
            <p:cNvSpPr>
              <a:spLocks noChangeArrowheads="1"/>
            </p:cNvSpPr>
            <p:nvPr/>
          </p:nvSpPr>
          <p:spPr bwMode="auto">
            <a:xfrm rot="5701053" flipH="1">
              <a:off x="6444169" y="4945399"/>
              <a:ext cx="103836" cy="270992"/>
            </a:xfrm>
            <a:prstGeom prst="can">
              <a:avLst>
                <a:gd name="adj" fmla="val 14541"/>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63" name="AutoShape 45" descr="Diagonales larges vers le haut"/>
            <p:cNvSpPr>
              <a:spLocks noChangeArrowheads="1"/>
            </p:cNvSpPr>
            <p:nvPr/>
          </p:nvSpPr>
          <p:spPr bwMode="auto">
            <a:xfrm>
              <a:off x="6537636" y="5184279"/>
              <a:ext cx="102803" cy="130021"/>
            </a:xfrm>
            <a:prstGeom prst="can">
              <a:avLst>
                <a:gd name="adj" fmla="val 25175"/>
              </a:avLst>
            </a:prstGeom>
            <a:pattFill prst="wdUpDiag">
              <a:fgClr>
                <a:srgbClr val="000000"/>
              </a:fgClr>
              <a:bgClr>
                <a:srgbClr val="FFFFFF"/>
              </a:bgClr>
            </a:patt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64" name="AutoShape 44"/>
            <p:cNvSpPr>
              <a:spLocks noChangeArrowheads="1"/>
            </p:cNvSpPr>
            <p:nvPr/>
          </p:nvSpPr>
          <p:spPr bwMode="auto">
            <a:xfrm>
              <a:off x="6457119" y="4861033"/>
              <a:ext cx="264557" cy="390062"/>
            </a:xfrm>
            <a:prstGeom prst="cube">
              <a:avLst>
                <a:gd name="adj"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5" name="AutoShape 43" descr="Diagonales larges vers le haut"/>
            <p:cNvSpPr>
              <a:spLocks noChangeArrowheads="1"/>
            </p:cNvSpPr>
            <p:nvPr/>
          </p:nvSpPr>
          <p:spPr bwMode="auto">
            <a:xfrm>
              <a:off x="6537636" y="4783382"/>
              <a:ext cx="102803" cy="130021"/>
            </a:xfrm>
            <a:prstGeom prst="can">
              <a:avLst>
                <a:gd name="adj" fmla="val 25175"/>
              </a:avLst>
            </a:prstGeom>
            <a:pattFill prst="wdUpDiag">
              <a:fgClr>
                <a:srgbClr val="000000"/>
              </a:fgClr>
              <a:bgClr>
                <a:srgbClr val="FFFFFF"/>
              </a:bgClr>
            </a:patt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4" name="AutoShape 41"/>
            <p:cNvSpPr>
              <a:spLocks noChangeArrowheads="1"/>
            </p:cNvSpPr>
            <p:nvPr/>
          </p:nvSpPr>
          <p:spPr bwMode="auto">
            <a:xfrm rot="5701053" flipH="1">
              <a:off x="6754487" y="4961651"/>
              <a:ext cx="103836" cy="270992"/>
            </a:xfrm>
            <a:prstGeom prst="can">
              <a:avLst>
                <a:gd name="adj" fmla="val 14541"/>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61" name="AutoShape 40"/>
            <p:cNvSpPr>
              <a:spLocks noChangeArrowheads="1"/>
            </p:cNvSpPr>
            <p:nvPr/>
          </p:nvSpPr>
          <p:spPr bwMode="auto">
            <a:xfrm>
              <a:off x="6813349" y="5231231"/>
              <a:ext cx="207045" cy="361169"/>
            </a:xfrm>
            <a:custGeom>
              <a:avLst/>
              <a:gdLst>
                <a:gd name="G0" fmla="+- 2700 0 0"/>
                <a:gd name="G1" fmla="+- 21600 0 2700"/>
                <a:gd name="G2" fmla="*/ 2700 1 2"/>
                <a:gd name="G3" fmla="+- 21600 0 G2"/>
                <a:gd name="G4" fmla="+/ 2700 21600 2"/>
                <a:gd name="G5" fmla="+/ G1 0 2"/>
                <a:gd name="G6" fmla="*/ 21600 21600 2700"/>
                <a:gd name="G7" fmla="*/ G6 1 2"/>
                <a:gd name="G8" fmla="+- 21600 0 G7"/>
                <a:gd name="G9" fmla="*/ 21600 1 2"/>
                <a:gd name="G10" fmla="+- 2700 0 G9"/>
                <a:gd name="G11" fmla="?: G10 G8 0"/>
                <a:gd name="G12" fmla="?: G10 G7 21600"/>
                <a:gd name="T0" fmla="*/ 20250 w 21600"/>
                <a:gd name="T1" fmla="*/ 10800 h 21600"/>
                <a:gd name="T2" fmla="*/ 10800 w 21600"/>
                <a:gd name="T3" fmla="*/ 21600 h 21600"/>
                <a:gd name="T4" fmla="*/ 1350 w 21600"/>
                <a:gd name="T5" fmla="*/ 10800 h 21600"/>
                <a:gd name="T6" fmla="*/ 10800 w 21600"/>
                <a:gd name="T7" fmla="*/ 0 h 21600"/>
                <a:gd name="T8" fmla="*/ 3150 w 21600"/>
                <a:gd name="T9" fmla="*/ 3150 h 21600"/>
                <a:gd name="T10" fmla="*/ 18450 w 21600"/>
                <a:gd name="T11" fmla="*/ 18450 h 21600"/>
              </a:gdLst>
              <a:ahLst/>
              <a:cxnLst>
                <a:cxn ang="0">
                  <a:pos x="T0" y="T1"/>
                </a:cxn>
                <a:cxn ang="0">
                  <a:pos x="T2" y="T3"/>
                </a:cxn>
                <a:cxn ang="0">
                  <a:pos x="T4" y="T5"/>
                </a:cxn>
                <a:cxn ang="0">
                  <a:pos x="T6" y="T7"/>
                </a:cxn>
              </a:cxnLst>
              <a:rect l="T8" t="T9" r="T10" b="T11"/>
              <a:pathLst>
                <a:path w="21600" h="21600">
                  <a:moveTo>
                    <a:pt x="0" y="0"/>
                  </a:moveTo>
                  <a:lnTo>
                    <a:pt x="2700" y="21600"/>
                  </a:lnTo>
                  <a:lnTo>
                    <a:pt x="18900" y="21600"/>
                  </a:lnTo>
                  <a:lnTo>
                    <a:pt x="21600" y="0"/>
                  </a:lnTo>
                  <a:close/>
                </a:path>
              </a:pathLst>
            </a:custGeom>
            <a:gradFill rotWithShape="0">
              <a:gsLst>
                <a:gs pos="0">
                  <a:srgbClr val="FFFFFF">
                    <a:gamma/>
                    <a:shade val="0"/>
                    <a:invGamma/>
                  </a:srgbClr>
                </a:gs>
                <a:gs pos="50000">
                  <a:srgbClr val="FFFFFF"/>
                </a:gs>
                <a:gs pos="100000">
                  <a:srgbClr val="FFFFFF">
                    <a:gamma/>
                    <a:shade val="0"/>
                    <a:invGamma/>
                  </a:srgbClr>
                </a:gs>
              </a:gsLst>
              <a:lin ang="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2" name="AutoShape 39" descr="40 %"/>
            <p:cNvSpPr>
              <a:spLocks noChangeArrowheads="1"/>
            </p:cNvSpPr>
            <p:nvPr/>
          </p:nvSpPr>
          <p:spPr bwMode="auto">
            <a:xfrm>
              <a:off x="6785312" y="4884509"/>
              <a:ext cx="264557" cy="390062"/>
            </a:xfrm>
            <a:prstGeom prst="cube">
              <a:avLst>
                <a:gd name="adj" fmla="val 25000"/>
              </a:avLst>
            </a:prstGeom>
            <a:pattFill prst="pct40">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6" name="AutoShape 37"/>
            <p:cNvSpPr>
              <a:spLocks noChangeArrowheads="1"/>
            </p:cNvSpPr>
            <p:nvPr/>
          </p:nvSpPr>
          <p:spPr bwMode="auto">
            <a:xfrm rot="5701053" flipH="1">
              <a:off x="7076960" y="4972580"/>
              <a:ext cx="103836" cy="271707"/>
            </a:xfrm>
            <a:prstGeom prst="can">
              <a:avLst>
                <a:gd name="adj" fmla="val 14579"/>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7" name="AutoShape 36" descr="Sphères"/>
            <p:cNvSpPr>
              <a:spLocks noChangeArrowheads="1"/>
            </p:cNvSpPr>
            <p:nvPr/>
          </p:nvSpPr>
          <p:spPr bwMode="auto">
            <a:xfrm>
              <a:off x="7164987" y="4939587"/>
              <a:ext cx="331768" cy="361169"/>
            </a:xfrm>
            <a:prstGeom prst="cube">
              <a:avLst>
                <a:gd name="adj" fmla="val 25000"/>
              </a:avLst>
            </a:prstGeom>
            <a:pattFill prst="sphere">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8" name="AutoShape 35"/>
            <p:cNvSpPr>
              <a:spLocks noChangeArrowheads="1"/>
            </p:cNvSpPr>
            <p:nvPr/>
          </p:nvSpPr>
          <p:spPr bwMode="auto">
            <a:xfrm rot="5701053" flipH="1">
              <a:off x="7546012" y="5015921"/>
              <a:ext cx="103836" cy="271707"/>
            </a:xfrm>
            <a:prstGeom prst="can">
              <a:avLst>
                <a:gd name="adj" fmla="val 14579"/>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9" name="AutoShape 34" descr="Petits confettis"/>
            <p:cNvSpPr>
              <a:spLocks noChangeArrowheads="1"/>
            </p:cNvSpPr>
            <p:nvPr/>
          </p:nvSpPr>
          <p:spPr bwMode="auto">
            <a:xfrm>
              <a:off x="7611158" y="4968481"/>
              <a:ext cx="331768" cy="361169"/>
            </a:xfrm>
            <a:prstGeom prst="cube">
              <a:avLst>
                <a:gd name="adj" fmla="val 25000"/>
              </a:avLst>
            </a:prstGeom>
            <a:pattFill prst="smConfetti">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0" name="AutoShape 33"/>
            <p:cNvSpPr>
              <a:spLocks noChangeArrowheads="1"/>
            </p:cNvSpPr>
            <p:nvPr/>
          </p:nvSpPr>
          <p:spPr bwMode="auto">
            <a:xfrm rot="5701053" flipH="1">
              <a:off x="7980743" y="5059261"/>
              <a:ext cx="103836" cy="271707"/>
            </a:xfrm>
            <a:prstGeom prst="can">
              <a:avLst>
                <a:gd name="adj" fmla="val 14579"/>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29" name="Groupe 128"/>
          <p:cNvGrpSpPr/>
          <p:nvPr/>
        </p:nvGrpSpPr>
        <p:grpSpPr>
          <a:xfrm>
            <a:off x="687555" y="4246145"/>
            <a:ext cx="1062307" cy="1683948"/>
            <a:chOff x="687555" y="4246145"/>
            <a:chExt cx="1062307" cy="1683948"/>
          </a:xfrm>
        </p:grpSpPr>
        <p:sp>
          <p:nvSpPr>
            <p:cNvPr id="94" name="AutoShape 108"/>
            <p:cNvSpPr>
              <a:spLocks noChangeArrowheads="1"/>
            </p:cNvSpPr>
            <p:nvPr/>
          </p:nvSpPr>
          <p:spPr bwMode="auto">
            <a:xfrm flipH="1">
              <a:off x="688993" y="4279552"/>
              <a:ext cx="1060869" cy="1650541"/>
            </a:xfrm>
            <a:prstGeom prst="cube">
              <a:avLst>
                <a:gd name="adj" fmla="val 25000"/>
              </a:avLst>
            </a:prstGeom>
            <a:gradFill rotWithShape="0">
              <a:gsLst>
                <a:gs pos="0">
                  <a:srgbClr val="FFFFFF"/>
                </a:gs>
                <a:gs pos="100000">
                  <a:srgbClr val="FFFFFF">
                    <a:gamma/>
                    <a:shade val="46275"/>
                    <a:invGamma/>
                  </a:srgbClr>
                </a:gs>
              </a:gsLst>
              <a:path path="rect">
                <a:fillToRect l="50000" t="50000" r="50000" b="50000"/>
              </a:path>
            </a:gradFill>
            <a:ln w="9525">
              <a:solidFill>
                <a:srgbClr val="000000"/>
              </a:solidFill>
              <a:miter lim="800000"/>
              <a:headEnd/>
              <a:tailEnd/>
            </a:ln>
          </p:spPr>
          <p:txBody>
            <a:bodyPr vert="horz" wrap="square" lIns="0" tIns="45720" rIns="0" bIns="45720" numCol="1" anchor="t" anchorCtr="0" compatLnSpc="1">
              <a:prstTxWarp prst="textNoShape">
                <a:avLst/>
              </a:prstTxWarp>
            </a:bodyPr>
            <a:lstStyle/>
            <a:p>
              <a:pPr algn="ctr"/>
              <a:endParaRPr lang="fr-FR" sz="1400" dirty="0" smtClean="0">
                <a:solidFill>
                  <a:schemeClr val="bg1"/>
                </a:solidFill>
                <a:effectLst>
                  <a:outerShdw blurRad="38100" dist="38100" dir="2700000" algn="tl">
                    <a:srgbClr val="000000">
                      <a:alpha val="43137"/>
                    </a:srgbClr>
                  </a:outerShdw>
                </a:effectLst>
              </a:endParaRPr>
            </a:p>
            <a:p>
              <a:pPr algn="ctr"/>
              <a:endParaRPr lang="fr-FR" sz="1400" dirty="0" smtClean="0">
                <a:solidFill>
                  <a:schemeClr val="bg1"/>
                </a:solidFill>
                <a:effectLst>
                  <a:outerShdw blurRad="38100" dist="38100" dir="2700000" algn="tl">
                    <a:srgbClr val="000000">
                      <a:alpha val="43137"/>
                    </a:srgbClr>
                  </a:outerShdw>
                </a:effectLst>
              </a:endParaRPr>
            </a:p>
            <a:p>
              <a:pPr algn="ctr"/>
              <a:endParaRPr lang="fr-FR" sz="1400" dirty="0">
                <a:solidFill>
                  <a:schemeClr val="bg1"/>
                </a:solidFill>
                <a:effectLst>
                  <a:outerShdw blurRad="38100" dist="38100" dir="2700000" algn="tl">
                    <a:srgbClr val="000000">
                      <a:alpha val="43137"/>
                    </a:srgbClr>
                  </a:outerShdw>
                </a:effectLst>
              </a:endParaRPr>
            </a:p>
            <a:p>
              <a:pPr algn="ctr"/>
              <a:r>
                <a:rPr lang="fr-FR" sz="1400" dirty="0" err="1" smtClean="0">
                  <a:solidFill>
                    <a:schemeClr val="bg1"/>
                  </a:solidFill>
                  <a:effectLst>
                    <a:outerShdw blurRad="38100" dist="38100" dir="2700000" algn="tl">
                      <a:srgbClr val="000000">
                        <a:alpha val="43137"/>
                      </a:srgbClr>
                    </a:outerShdw>
                  </a:effectLst>
                </a:rPr>
                <a:t>Com-presseur</a:t>
              </a:r>
              <a:endParaRPr lang="fr-FR" sz="1400" dirty="0">
                <a:solidFill>
                  <a:schemeClr val="bg1"/>
                </a:solidFill>
                <a:effectLst>
                  <a:outerShdw blurRad="38100" dist="38100" dir="2700000" algn="tl">
                    <a:srgbClr val="000000">
                      <a:alpha val="43137"/>
                    </a:srgbClr>
                  </a:outerShdw>
                </a:effectLst>
              </a:endParaRPr>
            </a:p>
          </p:txBody>
        </p:sp>
        <p:sp>
          <p:nvSpPr>
            <p:cNvPr id="95" name="AutoShape 107"/>
            <p:cNvSpPr>
              <a:spLocks noChangeArrowheads="1"/>
            </p:cNvSpPr>
            <p:nvPr/>
          </p:nvSpPr>
          <p:spPr bwMode="auto">
            <a:xfrm flipH="1">
              <a:off x="687555" y="4246145"/>
              <a:ext cx="1032857" cy="294352"/>
            </a:xfrm>
            <a:prstGeom prst="parallelogram">
              <a:avLst>
                <a:gd name="adj" fmla="val 92825"/>
              </a:avLst>
            </a:prstGeom>
            <a:gradFill rotWithShape="0">
              <a:gsLst>
                <a:gs pos="0">
                  <a:srgbClr val="FFFFFF"/>
                </a:gs>
                <a:gs pos="100000">
                  <a:srgbClr val="FFFFFF">
                    <a:gamma/>
                    <a:shade val="46275"/>
                    <a:invGamma/>
                  </a:srgbClr>
                </a:gs>
              </a:gsLst>
              <a:path path="rect">
                <a:fillToRect t="100000" r="100000"/>
              </a:path>
            </a:gradFill>
            <a:ln w="9525">
              <a:solidFill>
                <a:srgbClr val="000000"/>
              </a:solidFill>
              <a:miter lim="800000"/>
              <a:headEnd/>
              <a:tailEnd/>
            </a:ln>
          </p:spPr>
          <p:txBody>
            <a:bodyPr vert="horz" wrap="square" lIns="0" tIns="45720" rIns="0" bIns="45720" numCol="1" anchor="t" anchorCtr="0" compatLnSpc="1">
              <a:prstTxWarp prst="textNoShape">
                <a:avLst/>
              </a:prstTxWarp>
            </a:bodyPr>
            <a:lstStyle/>
            <a:p>
              <a:pPr algn="ctr"/>
              <a:endParaRPr lang="fr-FR" sz="1400">
                <a:solidFill>
                  <a:schemeClr val="bg1"/>
                </a:solidFill>
                <a:effectLst>
                  <a:outerShdw blurRad="38100" dist="38100" dir="2700000" algn="tl">
                    <a:srgbClr val="000000">
                      <a:alpha val="43137"/>
                    </a:srgbClr>
                  </a:outerShdw>
                </a:effectLst>
              </a:endParaRPr>
            </a:p>
          </p:txBody>
        </p:sp>
        <p:sp>
          <p:nvSpPr>
            <p:cNvPr id="9" name="Rectangle 27" descr="blanc)"/>
            <p:cNvSpPr>
              <a:spLocks noChangeArrowheads="1"/>
            </p:cNvSpPr>
            <p:nvPr/>
          </p:nvSpPr>
          <p:spPr bwMode="auto">
            <a:xfrm>
              <a:off x="1134211" y="4748223"/>
              <a:ext cx="397218" cy="180779"/>
            </a:xfrm>
            <a:prstGeom prst="rect">
              <a:avLst/>
            </a:prstGeom>
            <a:pattFill prst="dkHorz">
              <a:fgClr>
                <a:srgbClr val="000000"/>
              </a:fgClr>
              <a:bgClr>
                <a:srgbClr val="FFFFFF"/>
              </a:bgClr>
            </a:pattFill>
            <a:ln w="9525">
              <a:solidFill>
                <a:srgbClr val="000000"/>
              </a:solidFill>
              <a:miter lim="800000"/>
              <a:headEnd/>
              <a:tailEnd/>
            </a:ln>
          </p:spPr>
          <p:txBody>
            <a:bodyPr vert="horz" wrap="square" lIns="0" tIns="45720" rIns="0" bIns="45720" numCol="1" anchor="t" anchorCtr="0" compatLnSpc="1">
              <a:prstTxWarp prst="textNoShape">
                <a:avLst/>
              </a:prstTxWarp>
            </a:bodyPr>
            <a:lstStyle/>
            <a:p>
              <a:pPr algn="ctr"/>
              <a:endParaRPr lang="fr-FR" sz="1400">
                <a:solidFill>
                  <a:schemeClr val="bg1"/>
                </a:solidFill>
                <a:effectLst>
                  <a:outerShdw blurRad="38100" dist="38100" dir="2700000" algn="tl">
                    <a:srgbClr val="000000">
                      <a:alpha val="43137"/>
                    </a:srgbClr>
                  </a:outerShdw>
                </a:effectLst>
              </a:endParaRPr>
            </a:p>
          </p:txBody>
        </p:sp>
      </p:grpSp>
      <p:grpSp>
        <p:nvGrpSpPr>
          <p:cNvPr id="131" name="Groupe 130"/>
          <p:cNvGrpSpPr/>
          <p:nvPr/>
        </p:nvGrpSpPr>
        <p:grpSpPr>
          <a:xfrm>
            <a:off x="1258342" y="3430046"/>
            <a:ext cx="2049337" cy="1368686"/>
            <a:chOff x="1258342" y="3430046"/>
            <a:chExt cx="2049337" cy="1368686"/>
          </a:xfrm>
        </p:grpSpPr>
        <p:sp>
          <p:nvSpPr>
            <p:cNvPr id="100" name="AutoShape 102"/>
            <p:cNvSpPr>
              <a:spLocks noChangeArrowheads="1"/>
            </p:cNvSpPr>
            <p:nvPr/>
          </p:nvSpPr>
          <p:spPr bwMode="auto">
            <a:xfrm>
              <a:off x="1335225" y="3548186"/>
              <a:ext cx="68423" cy="899310"/>
            </a:xfrm>
            <a:prstGeom prst="can">
              <a:avLst>
                <a:gd name="adj" fmla="val 128496"/>
              </a:avLst>
            </a:prstGeom>
            <a:solidFill>
              <a:srgbClr val="FF99CC"/>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1" name="AutoShape 101"/>
            <p:cNvSpPr>
              <a:spLocks noChangeArrowheads="1"/>
            </p:cNvSpPr>
            <p:nvPr/>
          </p:nvSpPr>
          <p:spPr bwMode="auto">
            <a:xfrm rot="19965132">
              <a:off x="2223194"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2" name="AutoShape 100"/>
            <p:cNvSpPr>
              <a:spLocks noChangeArrowheads="1"/>
            </p:cNvSpPr>
            <p:nvPr/>
          </p:nvSpPr>
          <p:spPr bwMode="auto">
            <a:xfrm rot="19965132">
              <a:off x="2319441"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 name="AutoShape 99"/>
            <p:cNvSpPr>
              <a:spLocks noChangeArrowheads="1"/>
            </p:cNvSpPr>
            <p:nvPr/>
          </p:nvSpPr>
          <p:spPr bwMode="auto">
            <a:xfrm rot="19965132">
              <a:off x="2415688"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 name="AutoShape 98"/>
            <p:cNvSpPr>
              <a:spLocks noChangeArrowheads="1"/>
            </p:cNvSpPr>
            <p:nvPr/>
          </p:nvSpPr>
          <p:spPr bwMode="auto">
            <a:xfrm rot="19965132">
              <a:off x="2511216"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 name="AutoShape 97"/>
            <p:cNvSpPr>
              <a:spLocks noChangeArrowheads="1"/>
            </p:cNvSpPr>
            <p:nvPr/>
          </p:nvSpPr>
          <p:spPr bwMode="auto">
            <a:xfrm rot="19965132">
              <a:off x="2607463"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 name="AutoShape 96"/>
            <p:cNvSpPr>
              <a:spLocks noChangeArrowheads="1"/>
            </p:cNvSpPr>
            <p:nvPr/>
          </p:nvSpPr>
          <p:spPr bwMode="auto">
            <a:xfrm rot="19965132">
              <a:off x="2703710"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7" name="AutoShape 95"/>
            <p:cNvSpPr>
              <a:spLocks noChangeArrowheads="1"/>
            </p:cNvSpPr>
            <p:nvPr/>
          </p:nvSpPr>
          <p:spPr bwMode="auto">
            <a:xfrm rot="19965132">
              <a:off x="2799238"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8" name="AutoShape 94"/>
            <p:cNvSpPr>
              <a:spLocks noChangeArrowheads="1"/>
            </p:cNvSpPr>
            <p:nvPr/>
          </p:nvSpPr>
          <p:spPr bwMode="auto">
            <a:xfrm rot="19965132">
              <a:off x="2895485"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9" name="AutoShape 93"/>
            <p:cNvSpPr>
              <a:spLocks noChangeArrowheads="1"/>
            </p:cNvSpPr>
            <p:nvPr/>
          </p:nvSpPr>
          <p:spPr bwMode="auto">
            <a:xfrm rot="19965132">
              <a:off x="2991732"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0" name="AutoShape 92"/>
            <p:cNvSpPr>
              <a:spLocks noChangeArrowheads="1"/>
            </p:cNvSpPr>
            <p:nvPr/>
          </p:nvSpPr>
          <p:spPr bwMode="auto">
            <a:xfrm rot="19965132">
              <a:off x="3087260"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1" name="AutoShape 91"/>
            <p:cNvSpPr>
              <a:spLocks noChangeArrowheads="1"/>
            </p:cNvSpPr>
            <p:nvPr/>
          </p:nvSpPr>
          <p:spPr bwMode="auto">
            <a:xfrm rot="16200000">
              <a:off x="1718516" y="3157769"/>
              <a:ext cx="67719" cy="861193"/>
            </a:xfrm>
            <a:prstGeom prst="can">
              <a:avLst>
                <a:gd name="adj" fmla="val 154686"/>
              </a:avLst>
            </a:prstGeom>
            <a:solidFill>
              <a:srgbClr val="FF99CC"/>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 name="AutoShape 90"/>
            <p:cNvSpPr>
              <a:spLocks noChangeArrowheads="1"/>
            </p:cNvSpPr>
            <p:nvPr/>
          </p:nvSpPr>
          <p:spPr bwMode="auto">
            <a:xfrm>
              <a:off x="2651277" y="4282261"/>
              <a:ext cx="50996" cy="516471"/>
            </a:xfrm>
            <a:prstGeom prst="can">
              <a:avLst>
                <a:gd name="adj" fmla="val 77953"/>
              </a:avLst>
            </a:prstGeom>
            <a:gradFill rotWithShape="0">
              <a:gsLst>
                <a:gs pos="0">
                  <a:srgbClr val="00FFFF">
                    <a:gamma/>
                    <a:shade val="0"/>
                    <a:invGamma/>
                  </a:srgbClr>
                </a:gs>
                <a:gs pos="50000">
                  <a:srgbClr val="00FFFF"/>
                </a:gs>
                <a:gs pos="100000">
                  <a:srgbClr val="00FFFF">
                    <a:gamma/>
                    <a:shade val="0"/>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 name="AutoShape 89"/>
            <p:cNvSpPr>
              <a:spLocks noChangeArrowheads="1"/>
            </p:cNvSpPr>
            <p:nvPr/>
          </p:nvSpPr>
          <p:spPr bwMode="auto">
            <a:xfrm rot="16200000">
              <a:off x="2893957" y="4042310"/>
              <a:ext cx="64107" cy="556651"/>
            </a:xfrm>
            <a:prstGeom prst="can">
              <a:avLst>
                <a:gd name="adj" fmla="val 105618"/>
              </a:avLst>
            </a:prstGeom>
            <a:solidFill>
              <a:srgbClr val="00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 name="AutoShape 88"/>
            <p:cNvSpPr>
              <a:spLocks noChangeArrowheads="1"/>
            </p:cNvSpPr>
            <p:nvPr/>
          </p:nvSpPr>
          <p:spPr bwMode="auto">
            <a:xfrm>
              <a:off x="3192472" y="4033055"/>
              <a:ext cx="62372" cy="316925"/>
            </a:xfrm>
            <a:prstGeom prst="can">
              <a:avLst>
                <a:gd name="adj" fmla="val 47835"/>
              </a:avLst>
            </a:prstGeom>
            <a:gradFill rotWithShape="0">
              <a:gsLst>
                <a:gs pos="0">
                  <a:srgbClr val="00FFFF">
                    <a:gamma/>
                    <a:shade val="0"/>
                    <a:invGamma/>
                  </a:srgbClr>
                </a:gs>
                <a:gs pos="50000">
                  <a:srgbClr val="00FFFF"/>
                </a:gs>
                <a:gs pos="100000">
                  <a:srgbClr val="00FFFF">
                    <a:gamma/>
                    <a:shade val="0"/>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Line 26"/>
            <p:cNvSpPr>
              <a:spLocks noChangeShapeType="1"/>
            </p:cNvSpPr>
            <p:nvPr/>
          </p:nvSpPr>
          <p:spPr bwMode="auto">
            <a:xfrm flipV="1">
              <a:off x="3307679" y="4071559"/>
              <a:ext cx="0" cy="26112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 name="Line 25"/>
            <p:cNvSpPr>
              <a:spLocks noChangeShapeType="1"/>
            </p:cNvSpPr>
            <p:nvPr/>
          </p:nvSpPr>
          <p:spPr bwMode="auto">
            <a:xfrm flipH="1">
              <a:off x="2089426" y="3430046"/>
              <a:ext cx="68094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Line 24"/>
            <p:cNvSpPr>
              <a:spLocks noChangeShapeType="1"/>
            </p:cNvSpPr>
            <p:nvPr/>
          </p:nvSpPr>
          <p:spPr bwMode="auto">
            <a:xfrm>
              <a:off x="1258342" y="3738876"/>
              <a:ext cx="0" cy="371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26" name="Rectangle 144"/>
          <p:cNvSpPr>
            <a:spLocks noChangeArrowheads="1"/>
          </p:cNvSpPr>
          <p:nvPr/>
        </p:nvSpPr>
        <p:spPr bwMode="auto">
          <a:xfrm>
            <a:off x="151129" y="5678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38" name="Groupe 137"/>
          <p:cNvGrpSpPr/>
          <p:nvPr/>
        </p:nvGrpSpPr>
        <p:grpSpPr>
          <a:xfrm>
            <a:off x="4662066" y="2079582"/>
            <a:ext cx="4302422" cy="3785951"/>
            <a:chOff x="4662066" y="2079582"/>
            <a:chExt cx="4302422" cy="3785951"/>
          </a:xfrm>
        </p:grpSpPr>
        <p:grpSp>
          <p:nvGrpSpPr>
            <p:cNvPr id="134" name="Groupe 133"/>
            <p:cNvGrpSpPr/>
            <p:nvPr/>
          </p:nvGrpSpPr>
          <p:grpSpPr>
            <a:xfrm>
              <a:off x="4662066" y="2079582"/>
              <a:ext cx="4302422" cy="3785951"/>
              <a:chOff x="4662066" y="2079582"/>
              <a:chExt cx="4302422" cy="3785951"/>
            </a:xfrm>
          </p:grpSpPr>
          <p:sp>
            <p:nvSpPr>
              <p:cNvPr id="36" name="AutoShape 121"/>
              <p:cNvSpPr>
                <a:spLocks noChangeArrowheads="1"/>
              </p:cNvSpPr>
              <p:nvPr/>
            </p:nvSpPr>
            <p:spPr bwMode="auto">
              <a:xfrm rot="16200000" flipV="1">
                <a:off x="4621226" y="2970073"/>
                <a:ext cx="334081" cy="252402"/>
              </a:xfrm>
              <a:custGeom>
                <a:avLst/>
                <a:gdLst>
                  <a:gd name="G0" fmla="+- 15264 0 0"/>
                  <a:gd name="G1" fmla="+- 0 0 0"/>
                  <a:gd name="G2" fmla="+- 12158 0 0"/>
                  <a:gd name="G3" fmla="+- G2 0 0"/>
                  <a:gd name="G4" fmla="*/ G3 32768 32059"/>
                  <a:gd name="G5" fmla="*/ G4 1 2"/>
                  <a:gd name="G6" fmla="+- 21600 0 15264"/>
                  <a:gd name="G7" fmla="*/ G6 0 6079"/>
                  <a:gd name="G8" fmla="+- G7 15264 0"/>
                  <a:gd name="T0" fmla="*/ 15264 w 21600"/>
                  <a:gd name="T1" fmla="*/ 0 h 21600"/>
                  <a:gd name="T2" fmla="*/ 15264 w 21600"/>
                  <a:gd name="T3" fmla="*/ 12158 h 21600"/>
                  <a:gd name="T4" fmla="*/ 6214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264" y="0"/>
                    </a:lnTo>
                    <a:lnTo>
                      <a:pt x="12427" y="0"/>
                    </a:lnTo>
                    <a:cubicBezTo>
                      <a:pt x="5564" y="0"/>
                      <a:pt x="0" y="5443"/>
                      <a:pt x="0" y="12158"/>
                    </a:cubicBezTo>
                    <a:lnTo>
                      <a:pt x="0" y="21600"/>
                    </a:lnTo>
                    <a:lnTo>
                      <a:pt x="12427" y="21600"/>
                    </a:lnTo>
                    <a:lnTo>
                      <a:pt x="12427" y="12158"/>
                    </a:lnTo>
                    <a:cubicBezTo>
                      <a:pt x="12427" y="12158"/>
                      <a:pt x="12427" y="12158"/>
                      <a:pt x="12427" y="12158"/>
                    </a:cubicBezTo>
                    <a:lnTo>
                      <a:pt x="15264" y="12158"/>
                    </a:lnTo>
                    <a:close/>
                  </a:path>
                </a:pathLst>
              </a:custGeom>
              <a:gradFill rotWithShape="0">
                <a:gsLst>
                  <a:gs pos="0">
                    <a:srgbClr val="FFFFFF"/>
                  </a:gs>
                  <a:gs pos="100000">
                    <a:srgbClr val="FFFFFF">
                      <a:gamma/>
                      <a:shade val="46275"/>
                      <a:invGamma/>
                    </a:srgbClr>
                  </a:gs>
                </a:gsLst>
                <a:path path="rect">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0" name="AutoShape 78"/>
              <p:cNvSpPr>
                <a:spLocks noChangeArrowheads="1"/>
              </p:cNvSpPr>
              <p:nvPr/>
            </p:nvSpPr>
            <p:spPr bwMode="auto">
              <a:xfrm rot="16416183" flipH="1">
                <a:off x="6630700" y="575765"/>
                <a:ext cx="133731" cy="3833339"/>
              </a:xfrm>
              <a:prstGeom prst="can">
                <a:avLst>
                  <a:gd name="adj" fmla="val 86077"/>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0" name="AutoShape 76"/>
              <p:cNvSpPr>
                <a:spLocks noChangeArrowheads="1"/>
              </p:cNvSpPr>
              <p:nvPr/>
            </p:nvSpPr>
            <p:spPr bwMode="auto">
              <a:xfrm rot="10800000" flipH="1">
                <a:off x="8610555" y="2684540"/>
                <a:ext cx="89377" cy="3180993"/>
              </a:xfrm>
              <a:prstGeom prst="can">
                <a:avLst>
                  <a:gd name="adj" fmla="val 69155"/>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4" name="Oval 75"/>
              <p:cNvSpPr>
                <a:spLocks noChangeArrowheads="1"/>
              </p:cNvSpPr>
              <p:nvPr/>
            </p:nvSpPr>
            <p:spPr bwMode="auto">
              <a:xfrm>
                <a:off x="8535478" y="5337324"/>
                <a:ext cx="239531" cy="333178"/>
              </a:xfrm>
              <a:prstGeom prst="ellipse">
                <a:avLst/>
              </a:prstGeom>
              <a:gradFill rotWithShape="0">
                <a:gsLst>
                  <a:gs pos="0">
                    <a:srgbClr val="FFFFFF"/>
                  </a:gs>
                  <a:gs pos="100000">
                    <a:srgbClr val="FFFFFF">
                      <a:gamma/>
                      <a:shade val="46275"/>
                      <a:invGamma/>
                    </a:srgbClr>
                  </a:gs>
                </a:gsLst>
                <a:path path="shape">
                  <a:fillToRect l="50000" t="50000" r="50000" b="50000"/>
                </a:path>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6" name="Line 73"/>
              <p:cNvSpPr>
                <a:spLocks noChangeShapeType="1"/>
              </p:cNvSpPr>
              <p:nvPr/>
            </p:nvSpPr>
            <p:spPr bwMode="auto">
              <a:xfrm flipH="1">
                <a:off x="8571444" y="5381567"/>
                <a:ext cx="172635" cy="23385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2" name="AutoShape 71"/>
              <p:cNvSpPr>
                <a:spLocks noChangeArrowheads="1"/>
              </p:cNvSpPr>
              <p:nvPr/>
            </p:nvSpPr>
            <p:spPr bwMode="auto">
              <a:xfrm rot="13122486" flipH="1">
                <a:off x="8817195" y="2079582"/>
                <a:ext cx="147293" cy="580579"/>
              </a:xfrm>
              <a:prstGeom prst="can">
                <a:avLst>
                  <a:gd name="adj" fmla="val 7659"/>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3" name="AutoShape 70"/>
              <p:cNvSpPr>
                <a:spLocks noChangeArrowheads="1"/>
              </p:cNvSpPr>
              <p:nvPr/>
            </p:nvSpPr>
            <p:spPr bwMode="auto">
              <a:xfrm rot="16753290" flipV="1">
                <a:off x="8528601" y="2407786"/>
                <a:ext cx="334081" cy="252401"/>
              </a:xfrm>
              <a:custGeom>
                <a:avLst/>
                <a:gdLst>
                  <a:gd name="G0" fmla="+- 15264 0 0"/>
                  <a:gd name="G1" fmla="+- 0 0 0"/>
                  <a:gd name="G2" fmla="+- 12158 0 0"/>
                  <a:gd name="G3" fmla="+- G2 0 0"/>
                  <a:gd name="G4" fmla="*/ G3 32768 32059"/>
                  <a:gd name="G5" fmla="*/ G4 1 2"/>
                  <a:gd name="G6" fmla="+- 21600 0 15264"/>
                  <a:gd name="G7" fmla="*/ G6 0 6079"/>
                  <a:gd name="G8" fmla="+- G7 15264 0"/>
                  <a:gd name="T0" fmla="*/ 15264 w 21600"/>
                  <a:gd name="T1" fmla="*/ 0 h 21600"/>
                  <a:gd name="T2" fmla="*/ 15264 w 21600"/>
                  <a:gd name="T3" fmla="*/ 12158 h 21600"/>
                  <a:gd name="T4" fmla="*/ 6214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264" y="0"/>
                    </a:lnTo>
                    <a:lnTo>
                      <a:pt x="12427" y="0"/>
                    </a:lnTo>
                    <a:cubicBezTo>
                      <a:pt x="5564" y="0"/>
                      <a:pt x="0" y="5443"/>
                      <a:pt x="0" y="12158"/>
                    </a:cubicBezTo>
                    <a:lnTo>
                      <a:pt x="0" y="21600"/>
                    </a:lnTo>
                    <a:lnTo>
                      <a:pt x="12427" y="21600"/>
                    </a:lnTo>
                    <a:lnTo>
                      <a:pt x="12427" y="12158"/>
                    </a:lnTo>
                    <a:cubicBezTo>
                      <a:pt x="12427" y="12158"/>
                      <a:pt x="12427" y="12158"/>
                      <a:pt x="12427" y="12158"/>
                    </a:cubicBezTo>
                    <a:lnTo>
                      <a:pt x="15264" y="12158"/>
                    </a:lnTo>
                    <a:close/>
                  </a:path>
                </a:pathLst>
              </a:custGeom>
              <a:gradFill rotWithShape="0">
                <a:gsLst>
                  <a:gs pos="0">
                    <a:srgbClr val="FFFFFF"/>
                  </a:gs>
                  <a:gs pos="100000">
                    <a:srgbClr val="FFFFFF">
                      <a:gamma/>
                      <a:shade val="46275"/>
                      <a:invGamma/>
                    </a:srgbClr>
                  </a:gs>
                </a:gsLst>
                <a:path path="rect">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3" name="Line 3"/>
              <p:cNvSpPr>
                <a:spLocks noChangeShapeType="1"/>
              </p:cNvSpPr>
              <p:nvPr/>
            </p:nvSpPr>
            <p:spPr bwMode="auto">
              <a:xfrm>
                <a:off x="7216020" y="2351025"/>
                <a:ext cx="1386716" cy="90389"/>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4" name="Line 2"/>
              <p:cNvSpPr>
                <a:spLocks noChangeShapeType="1"/>
              </p:cNvSpPr>
              <p:nvPr/>
            </p:nvSpPr>
            <p:spPr bwMode="auto">
              <a:xfrm>
                <a:off x="7204198" y="2351652"/>
                <a:ext cx="1374303"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3" name="AutoShape 68"/>
              <p:cNvSpPr>
                <a:spLocks noChangeArrowheads="1"/>
              </p:cNvSpPr>
              <p:nvPr/>
            </p:nvSpPr>
            <p:spPr bwMode="auto">
              <a:xfrm rot="10800000" flipH="1">
                <a:off x="4778257" y="2396219"/>
                <a:ext cx="136211" cy="639107"/>
              </a:xfrm>
              <a:prstGeom prst="can">
                <a:avLst>
                  <a:gd name="adj" fmla="val 8669"/>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85" name="Line 74"/>
            <p:cNvSpPr>
              <a:spLocks noChangeShapeType="1"/>
            </p:cNvSpPr>
            <p:nvPr/>
          </p:nvSpPr>
          <p:spPr bwMode="auto">
            <a:xfrm>
              <a:off x="8571444" y="5381567"/>
              <a:ext cx="172635" cy="23385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28" name="Groupe 127"/>
          <p:cNvGrpSpPr/>
          <p:nvPr/>
        </p:nvGrpSpPr>
        <p:grpSpPr>
          <a:xfrm>
            <a:off x="72007" y="4736431"/>
            <a:ext cx="813788" cy="584190"/>
            <a:chOff x="72007" y="4736431"/>
            <a:chExt cx="813788" cy="584190"/>
          </a:xfrm>
        </p:grpSpPr>
        <p:sp>
          <p:nvSpPr>
            <p:cNvPr id="96" name="AutoShape 106"/>
            <p:cNvSpPr>
              <a:spLocks noChangeArrowheads="1"/>
            </p:cNvSpPr>
            <p:nvPr/>
          </p:nvSpPr>
          <p:spPr bwMode="auto">
            <a:xfrm rot="16200000" flipH="1">
              <a:off x="524904" y="4749349"/>
              <a:ext cx="178778" cy="543004"/>
            </a:xfrm>
            <a:prstGeom prst="can">
              <a:avLst>
                <a:gd name="adj" fmla="val 45288"/>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97" name="AutoShape 105" descr="Petits carreaux"/>
            <p:cNvSpPr>
              <a:spLocks noChangeArrowheads="1"/>
            </p:cNvSpPr>
            <p:nvPr/>
          </p:nvSpPr>
          <p:spPr bwMode="auto">
            <a:xfrm rot="16200000" flipH="1">
              <a:off x="-27953" y="4836391"/>
              <a:ext cx="584190" cy="384269"/>
            </a:xfrm>
            <a:prstGeom prst="can">
              <a:avLst>
                <a:gd name="adj" fmla="val 25000"/>
              </a:avLst>
            </a:prstGeom>
            <a:pattFill prst="smGrid">
              <a:fgClr>
                <a:srgbClr val="000000"/>
              </a:fgClr>
              <a:bgClr>
                <a:srgbClr val="FFFFFF"/>
              </a:bgClr>
            </a:patt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139" name="Rectangle à coins arrondis 138"/>
          <p:cNvSpPr/>
          <p:nvPr/>
        </p:nvSpPr>
        <p:spPr>
          <a:xfrm>
            <a:off x="360962" y="2486174"/>
            <a:ext cx="2519969" cy="510778"/>
          </a:xfrm>
          <a:prstGeom prst="roundRect">
            <a:avLst/>
          </a:prstGeom>
          <a:gradFill flip="none" rotWithShape="1">
            <a:gsLst>
              <a:gs pos="0">
                <a:schemeClr val="accent5">
                  <a:lumMod val="75000"/>
                </a:schemeClr>
              </a:gs>
              <a:gs pos="100000">
                <a:schemeClr val="bg1"/>
              </a:gs>
            </a:gsLst>
            <a:path path="shape">
              <a:fillToRect l="50000" t="50000" r="50000" b="50000"/>
            </a:path>
            <a:tileRect/>
          </a:gradFill>
          <a:effectLst>
            <a:glow rad="127000">
              <a:schemeClr val="accent5">
                <a:lumMod val="75000"/>
              </a:schemeClr>
            </a:glow>
            <a:innerShdw blurRad="63500" dist="50800" dir="18900000">
              <a:prstClr val="black">
                <a:alpha val="50000"/>
              </a:prstClr>
            </a:innerShdw>
          </a:effectLst>
        </p:spPr>
        <p:txBody>
          <a:bodyPr wrap="none">
            <a:spAutoFit/>
          </a:bodyPr>
          <a:lstStyle/>
          <a:p>
            <a:r>
              <a:rPr lang="fr-FR" sz="2400" b="1" dirty="0">
                <a:effectLst>
                  <a:outerShdw blurRad="38100" dist="38100" dir="2700000" algn="tl">
                    <a:srgbClr val="000000">
                      <a:alpha val="43137"/>
                    </a:srgbClr>
                  </a:outerShdw>
                </a:effectLst>
              </a:rPr>
              <a:t>la production</a:t>
            </a:r>
            <a:endParaRPr lang="fr-FR" sz="2400" dirty="0"/>
          </a:p>
        </p:txBody>
      </p:sp>
      <p:sp>
        <p:nvSpPr>
          <p:cNvPr id="140" name="Rectangle à coins arrondis 139"/>
          <p:cNvSpPr/>
          <p:nvPr/>
        </p:nvSpPr>
        <p:spPr>
          <a:xfrm>
            <a:off x="5952928" y="4033055"/>
            <a:ext cx="2175193" cy="510778"/>
          </a:xfrm>
          <a:prstGeom prst="roundRect">
            <a:avLst/>
          </a:prstGeom>
          <a:gradFill>
            <a:gsLst>
              <a:gs pos="0">
                <a:schemeClr val="accent1">
                  <a:lumMod val="75000"/>
                </a:schemeClr>
              </a:gs>
              <a:gs pos="100000">
                <a:schemeClr val="bg1"/>
              </a:gs>
            </a:gsLst>
            <a:path path="shape">
              <a:fillToRect l="50000" t="50000" r="50000" b="50000"/>
            </a:path>
          </a:gradFill>
          <a:effectLst>
            <a:glow rad="127000">
              <a:schemeClr val="accent1">
                <a:lumMod val="75000"/>
              </a:schemeClr>
            </a:glow>
            <a:innerShdw blurRad="63500" dist="50800" dir="18900000">
              <a:prstClr val="black">
                <a:alpha val="50000"/>
              </a:prstClr>
            </a:innerShdw>
          </a:effectLst>
        </p:spPr>
        <p:txBody>
          <a:bodyPr wrap="none">
            <a:spAutoFit/>
          </a:bodyPr>
          <a:lstStyle/>
          <a:p>
            <a:r>
              <a:rPr lang="fr-FR" sz="2400" b="1" dirty="0">
                <a:effectLst>
                  <a:outerShdw blurRad="38100" dist="38100" dir="2700000" algn="tl">
                    <a:srgbClr val="000000">
                      <a:alpha val="43137"/>
                    </a:srgbClr>
                  </a:outerShdw>
                </a:effectLst>
              </a:rPr>
              <a:t>l’utilisation</a:t>
            </a:r>
            <a:endParaRPr lang="fr-FR" sz="2400" dirty="0"/>
          </a:p>
        </p:txBody>
      </p:sp>
      <p:sp>
        <p:nvSpPr>
          <p:cNvPr id="141" name="Rectangle à coins arrondis 140"/>
          <p:cNvSpPr/>
          <p:nvPr/>
        </p:nvSpPr>
        <p:spPr>
          <a:xfrm>
            <a:off x="5709965" y="2729481"/>
            <a:ext cx="2353300" cy="510778"/>
          </a:xfrm>
          <a:prstGeom prst="roundRect">
            <a:avLst/>
          </a:prstGeom>
          <a:gradFill>
            <a:gsLst>
              <a:gs pos="0">
                <a:schemeClr val="accent6">
                  <a:lumMod val="75000"/>
                </a:schemeClr>
              </a:gs>
              <a:gs pos="100000">
                <a:schemeClr val="bg1"/>
              </a:gs>
            </a:gsLst>
            <a:path path="shape">
              <a:fillToRect l="50000" t="50000" r="50000" b="50000"/>
            </a:path>
          </a:gradFill>
          <a:effectLst>
            <a:glow rad="127000">
              <a:schemeClr val="accent6">
                <a:lumMod val="75000"/>
              </a:schemeClr>
            </a:glow>
            <a:innerShdw blurRad="63500" dist="50800" dir="18900000">
              <a:prstClr val="black">
                <a:alpha val="50000"/>
              </a:prstClr>
            </a:innerShdw>
          </a:effectLst>
        </p:spPr>
        <p:txBody>
          <a:bodyPr wrap="none">
            <a:spAutoFit/>
          </a:bodyPr>
          <a:lstStyle/>
          <a:p>
            <a:r>
              <a:rPr lang="fr-FR" sz="2400" b="1" dirty="0" smtClean="0">
                <a:effectLst>
                  <a:outerShdw blurRad="38100" dist="38100" dir="2700000" algn="tl">
                    <a:srgbClr val="000000">
                      <a:alpha val="43137"/>
                    </a:srgbClr>
                  </a:outerShdw>
                </a:effectLst>
              </a:rPr>
              <a:t>le transport</a:t>
            </a:r>
            <a:endParaRPr lang="fr-FR" sz="2400" dirty="0"/>
          </a:p>
        </p:txBody>
      </p:sp>
      <p:sp>
        <p:nvSpPr>
          <p:cNvPr id="151" name="ZoneTexte 150"/>
          <p:cNvSpPr txBox="1"/>
          <p:nvPr/>
        </p:nvSpPr>
        <p:spPr>
          <a:xfrm>
            <a:off x="-52071" y="6228601"/>
            <a:ext cx="9196071" cy="584775"/>
          </a:xfrm>
          <a:prstGeom prst="rect">
            <a:avLst/>
          </a:prstGeom>
          <a:noFill/>
        </p:spPr>
        <p:txBody>
          <a:bodyPr wrap="square" rtlCol="0">
            <a:spAutoFit/>
          </a:bodyPr>
          <a:lstStyle/>
          <a:p>
            <a:pPr algn="ctr"/>
            <a:r>
              <a:rPr lang="fr-FR" sz="1600" b="1" dirty="0" smtClean="0">
                <a:effectLst>
                  <a:outerShdw blurRad="38100" dist="38100" dir="2700000" algn="tl">
                    <a:srgbClr val="000000">
                      <a:alpha val="43137"/>
                    </a:srgbClr>
                  </a:outerShdw>
                </a:effectLst>
              </a:rPr>
              <a:t>Cliquer sur les étiquettes  « production »; « transport, utilisation »  pour voir le détail sur le « compresseur » pour l’animation ou ailleurs pour la suite. </a:t>
            </a:r>
            <a:endParaRPr lang="fr-FR" sz="1600" b="1" dirty="0">
              <a:effectLst>
                <a:outerShdw blurRad="38100" dist="38100" dir="2700000" algn="tl">
                  <a:srgbClr val="000000">
                    <a:alpha val="43137"/>
                  </a:srgbClr>
                </a:outerShdw>
              </a:effectLst>
            </a:endParaRPr>
          </a:p>
        </p:txBody>
      </p:sp>
      <p:sp>
        <p:nvSpPr>
          <p:cNvPr id="152" name="Nuage 151"/>
          <p:cNvSpPr/>
          <p:nvPr/>
        </p:nvSpPr>
        <p:spPr>
          <a:xfrm>
            <a:off x="-22304" y="5485405"/>
            <a:ext cx="286446" cy="300422"/>
          </a:xfrm>
          <a:prstGeom prst="cloud">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Nuage 152"/>
          <p:cNvSpPr/>
          <p:nvPr/>
        </p:nvSpPr>
        <p:spPr>
          <a:xfrm>
            <a:off x="-52071" y="4362746"/>
            <a:ext cx="286446" cy="300422"/>
          </a:xfrm>
          <a:prstGeom prst="cloud">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Nuage 153"/>
          <p:cNvSpPr/>
          <p:nvPr/>
        </p:nvSpPr>
        <p:spPr>
          <a:xfrm>
            <a:off x="0" y="4320635"/>
            <a:ext cx="286446" cy="300422"/>
          </a:xfrm>
          <a:prstGeom prst="cloud">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Nuage 154"/>
          <p:cNvSpPr/>
          <p:nvPr/>
        </p:nvSpPr>
        <p:spPr>
          <a:xfrm>
            <a:off x="-36512" y="5445224"/>
            <a:ext cx="286446" cy="300422"/>
          </a:xfrm>
          <a:prstGeom prst="cloud">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Nuage 155"/>
          <p:cNvSpPr/>
          <p:nvPr/>
        </p:nvSpPr>
        <p:spPr>
          <a:xfrm>
            <a:off x="-6745" y="5457866"/>
            <a:ext cx="286446" cy="300422"/>
          </a:xfrm>
          <a:prstGeom prst="cloud">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Nuage 156"/>
          <p:cNvSpPr/>
          <p:nvPr/>
        </p:nvSpPr>
        <p:spPr>
          <a:xfrm>
            <a:off x="-36512" y="4335207"/>
            <a:ext cx="286446" cy="300422"/>
          </a:xfrm>
          <a:prstGeom prst="cloud">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Nuage 157"/>
          <p:cNvSpPr/>
          <p:nvPr/>
        </p:nvSpPr>
        <p:spPr>
          <a:xfrm>
            <a:off x="15559" y="4293096"/>
            <a:ext cx="286446" cy="300422"/>
          </a:xfrm>
          <a:prstGeom prst="cloud">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9" name="Nuage 158"/>
          <p:cNvSpPr/>
          <p:nvPr/>
        </p:nvSpPr>
        <p:spPr>
          <a:xfrm>
            <a:off x="-20953" y="5417685"/>
            <a:ext cx="286446" cy="300422"/>
          </a:xfrm>
          <a:prstGeom prst="cloud">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Rectangle 159"/>
          <p:cNvSpPr/>
          <p:nvPr/>
        </p:nvSpPr>
        <p:spPr>
          <a:xfrm>
            <a:off x="3301504" y="2860837"/>
            <a:ext cx="1226953" cy="2837430"/>
          </a:xfrm>
          <a:prstGeom prst="rect">
            <a:avLst/>
          </a:prstGeom>
          <a:solidFill>
            <a:schemeClr val="accent6">
              <a:lumMod val="20000"/>
              <a:lumOff val="80000"/>
              <a:alpha val="82000"/>
            </a:schemeClr>
          </a:solidFill>
          <a:ln>
            <a:noFill/>
          </a:ln>
          <a:effectLst>
            <a:glow rad="228600">
              <a:schemeClr val="accent4">
                <a:lumMod val="20000"/>
                <a:lumOff val="80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fr-FR" dirty="0">
                <a:solidFill>
                  <a:schemeClr val="bg1"/>
                </a:solidFill>
                <a:effectLst>
                  <a:outerShdw blurRad="38100" dist="38100" dir="2700000" algn="tl">
                    <a:srgbClr val="000000">
                      <a:alpha val="43137"/>
                    </a:srgbClr>
                  </a:outerShdw>
                </a:effectLst>
              </a:rPr>
              <a:t>Réservoir</a:t>
            </a:r>
            <a:br>
              <a:rPr lang="fr-FR" dirty="0">
                <a:solidFill>
                  <a:schemeClr val="bg1"/>
                </a:solidFill>
                <a:effectLst>
                  <a:outerShdw blurRad="38100" dist="38100" dir="2700000" algn="tl">
                    <a:srgbClr val="000000">
                      <a:alpha val="43137"/>
                    </a:srgbClr>
                  </a:outerShdw>
                </a:effectLst>
              </a:rPr>
            </a:br>
            <a:r>
              <a:rPr lang="fr-FR" dirty="0">
                <a:solidFill>
                  <a:schemeClr val="bg1"/>
                </a:solidFill>
                <a:effectLst>
                  <a:outerShdw blurRad="38100" dist="38100" dir="2700000" algn="tl">
                    <a:srgbClr val="000000">
                      <a:alpha val="43137"/>
                    </a:srgbClr>
                  </a:outerShdw>
                </a:effectLst>
              </a:rPr>
              <a:t>air</a:t>
            </a:r>
            <a:br>
              <a:rPr lang="fr-FR" dirty="0">
                <a:solidFill>
                  <a:schemeClr val="bg1"/>
                </a:solidFill>
                <a:effectLst>
                  <a:outerShdw blurRad="38100" dist="38100" dir="2700000" algn="tl">
                    <a:srgbClr val="000000">
                      <a:alpha val="43137"/>
                    </a:srgbClr>
                  </a:outerShdw>
                </a:effectLst>
              </a:rPr>
            </a:br>
            <a:r>
              <a:rPr lang="fr-FR" dirty="0">
                <a:solidFill>
                  <a:schemeClr val="bg1"/>
                </a:solidFill>
                <a:effectLst>
                  <a:outerShdw blurRad="38100" dist="38100" dir="2700000" algn="tl">
                    <a:srgbClr val="000000">
                      <a:alpha val="43137"/>
                    </a:srgbClr>
                  </a:outerShdw>
                </a:effectLst>
              </a:rPr>
              <a:t>comprimé</a:t>
            </a:r>
          </a:p>
        </p:txBody>
      </p:sp>
      <p:cxnSp>
        <p:nvCxnSpPr>
          <p:cNvPr id="162" name="Connecteur droit avec flèche 161"/>
          <p:cNvCxnSpPr/>
          <p:nvPr/>
        </p:nvCxnSpPr>
        <p:spPr>
          <a:xfrm flipV="1">
            <a:off x="4638146" y="3148417"/>
            <a:ext cx="84983" cy="17382"/>
          </a:xfrm>
          <a:prstGeom prst="straightConnector1">
            <a:avLst/>
          </a:prstGeom>
          <a:ln w="69850">
            <a:solidFill>
              <a:schemeClr val="accent6">
                <a:lumMod val="60000"/>
                <a:lumOff val="40000"/>
              </a:schemeClr>
            </a:solidFill>
            <a:tailEnd type="none" w="sm" len="sm"/>
          </a:ln>
        </p:spPr>
        <p:style>
          <a:lnRef idx="1">
            <a:schemeClr val="accent1"/>
          </a:lnRef>
          <a:fillRef idx="0">
            <a:schemeClr val="accent1"/>
          </a:fillRef>
          <a:effectRef idx="0">
            <a:schemeClr val="accent1"/>
          </a:effectRef>
          <a:fontRef idx="minor">
            <a:schemeClr val="tx1"/>
          </a:fontRef>
        </p:style>
      </p:cxnSp>
      <p:cxnSp>
        <p:nvCxnSpPr>
          <p:cNvPr id="170" name="Connecteur droit avec flèche 169"/>
          <p:cNvCxnSpPr/>
          <p:nvPr/>
        </p:nvCxnSpPr>
        <p:spPr>
          <a:xfrm flipV="1">
            <a:off x="4638146" y="3148417"/>
            <a:ext cx="84983" cy="17382"/>
          </a:xfrm>
          <a:prstGeom prst="straightConnector1">
            <a:avLst/>
          </a:prstGeom>
          <a:ln w="69850">
            <a:solidFill>
              <a:schemeClr val="accent6">
                <a:lumMod val="60000"/>
                <a:lumOff val="40000"/>
              </a:schemeClr>
            </a:solidFill>
            <a:tailEnd type="none" w="sm" len="sm"/>
          </a:ln>
        </p:spPr>
        <p:style>
          <a:lnRef idx="1">
            <a:schemeClr val="accent1"/>
          </a:lnRef>
          <a:fillRef idx="0">
            <a:schemeClr val="accent1"/>
          </a:fillRef>
          <a:effectRef idx="0">
            <a:schemeClr val="accent1"/>
          </a:effectRef>
          <a:fontRef idx="minor">
            <a:schemeClr val="tx1"/>
          </a:fontRef>
        </p:style>
      </p:cxnSp>
      <p:cxnSp>
        <p:nvCxnSpPr>
          <p:cNvPr id="171" name="Connecteur droit avec flèche 170"/>
          <p:cNvCxnSpPr/>
          <p:nvPr/>
        </p:nvCxnSpPr>
        <p:spPr>
          <a:xfrm flipV="1">
            <a:off x="4638146" y="3148417"/>
            <a:ext cx="84983" cy="17382"/>
          </a:xfrm>
          <a:prstGeom prst="straightConnector1">
            <a:avLst/>
          </a:prstGeom>
          <a:ln w="69850">
            <a:solidFill>
              <a:schemeClr val="accent6">
                <a:lumMod val="60000"/>
                <a:lumOff val="40000"/>
              </a:schemeClr>
            </a:solidFill>
            <a:tailEnd type="none" w="sm" len="sm"/>
          </a:ln>
        </p:spPr>
        <p:style>
          <a:lnRef idx="1">
            <a:schemeClr val="accent1"/>
          </a:lnRef>
          <a:fillRef idx="0">
            <a:schemeClr val="accent1"/>
          </a:fillRef>
          <a:effectRef idx="0">
            <a:schemeClr val="accent1"/>
          </a:effectRef>
          <a:fontRef idx="minor">
            <a:schemeClr val="tx1"/>
          </a:fontRef>
        </p:style>
      </p:cxnSp>
      <p:cxnSp>
        <p:nvCxnSpPr>
          <p:cNvPr id="172" name="Connecteur droit avec flèche 171"/>
          <p:cNvCxnSpPr/>
          <p:nvPr/>
        </p:nvCxnSpPr>
        <p:spPr>
          <a:xfrm flipV="1">
            <a:off x="4638146" y="3148417"/>
            <a:ext cx="84983" cy="17382"/>
          </a:xfrm>
          <a:prstGeom prst="straightConnector1">
            <a:avLst/>
          </a:prstGeom>
          <a:ln w="69850">
            <a:solidFill>
              <a:schemeClr val="accent6">
                <a:lumMod val="60000"/>
                <a:lumOff val="40000"/>
              </a:schemeClr>
            </a:solidFill>
            <a:tailEnd type="none" w="sm" len="sm"/>
          </a:ln>
        </p:spPr>
        <p:style>
          <a:lnRef idx="1">
            <a:schemeClr val="accent1"/>
          </a:lnRef>
          <a:fillRef idx="0">
            <a:schemeClr val="accent1"/>
          </a:fillRef>
          <a:effectRef idx="0">
            <a:schemeClr val="accent1"/>
          </a:effectRef>
          <a:fontRef idx="minor">
            <a:schemeClr val="tx1"/>
          </a:fontRef>
        </p:style>
      </p:cxnSp>
      <p:sp>
        <p:nvSpPr>
          <p:cNvPr id="142" name="Rectangle 141">
            <a:hlinkClick r:id="rId3" action="ppaction://hlinksldjump"/>
          </p:cNvPr>
          <p:cNvSpPr/>
          <p:nvPr/>
        </p:nvSpPr>
        <p:spPr>
          <a:xfrm>
            <a:off x="28650" y="1589907"/>
            <a:ext cx="4632577" cy="2665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Rectangle 142">
            <a:hlinkClick r:id="rId4" action="ppaction://hlinksldjump"/>
          </p:cNvPr>
          <p:cNvSpPr/>
          <p:nvPr/>
        </p:nvSpPr>
        <p:spPr>
          <a:xfrm>
            <a:off x="4478652" y="1700808"/>
            <a:ext cx="4557844" cy="32599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Rectangle 126"/>
          <p:cNvSpPr/>
          <p:nvPr/>
        </p:nvSpPr>
        <p:spPr>
          <a:xfrm>
            <a:off x="156630" y="3524882"/>
            <a:ext cx="4632577" cy="26650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3126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39"/>
                                        </p:tgtEl>
                                        <p:attrNameLst>
                                          <p:attrName>style.visibility</p:attrName>
                                        </p:attrNameLst>
                                      </p:cBhvr>
                                      <p:to>
                                        <p:strVal val="visible"/>
                                      </p:to>
                                    </p:set>
                                    <p:animEffect transition="in" filter="fade">
                                      <p:cBhvr>
                                        <p:cTn id="11" dur="500"/>
                                        <p:tgtEl>
                                          <p:spTgt spid="139"/>
                                        </p:tgtEl>
                                      </p:cBhvr>
                                    </p:animEffect>
                                  </p:childTnLst>
                                </p:cTn>
                              </p:par>
                            </p:childTnLst>
                          </p:cTn>
                        </p:par>
                        <p:par>
                          <p:cTn id="12" fill="hold">
                            <p:stCondLst>
                              <p:cond delay="2350"/>
                            </p:stCondLst>
                            <p:childTnLst>
                              <p:par>
                                <p:cTn id="13" presetID="22" presetClass="entr" presetSubtype="8" fill="hold" nodeType="afterEffect">
                                  <p:stCondLst>
                                    <p:cond delay="500"/>
                                  </p:stCondLst>
                                  <p:childTnLst>
                                    <p:set>
                                      <p:cBhvr>
                                        <p:cTn id="14" dur="1" fill="hold">
                                          <p:stCondLst>
                                            <p:cond delay="0"/>
                                          </p:stCondLst>
                                        </p:cTn>
                                        <p:tgtEl>
                                          <p:spTgt spid="128"/>
                                        </p:tgtEl>
                                        <p:attrNameLst>
                                          <p:attrName>style.visibility</p:attrName>
                                        </p:attrNameLst>
                                      </p:cBhvr>
                                      <p:to>
                                        <p:strVal val="visible"/>
                                      </p:to>
                                    </p:set>
                                    <p:animEffect transition="in" filter="wipe(left)">
                                      <p:cBhvr>
                                        <p:cTn id="15" dur="500"/>
                                        <p:tgtEl>
                                          <p:spTgt spid="128"/>
                                        </p:tgtEl>
                                      </p:cBhvr>
                                    </p:animEffect>
                                  </p:childTnLst>
                                </p:cTn>
                              </p:par>
                            </p:childTnLst>
                          </p:cTn>
                        </p:par>
                        <p:par>
                          <p:cTn id="16" fill="hold">
                            <p:stCondLst>
                              <p:cond delay="3350"/>
                            </p:stCondLst>
                            <p:childTnLst>
                              <p:par>
                                <p:cTn id="17" presetID="10" presetClass="entr" presetSubtype="0" fill="hold" nodeType="afterEffect">
                                  <p:stCondLst>
                                    <p:cond delay="500"/>
                                  </p:stCondLst>
                                  <p:childTnLst>
                                    <p:set>
                                      <p:cBhvr>
                                        <p:cTn id="18" dur="1" fill="hold">
                                          <p:stCondLst>
                                            <p:cond delay="0"/>
                                          </p:stCondLst>
                                        </p:cTn>
                                        <p:tgtEl>
                                          <p:spTgt spid="129"/>
                                        </p:tgtEl>
                                        <p:attrNameLst>
                                          <p:attrName>style.visibility</p:attrName>
                                        </p:attrNameLst>
                                      </p:cBhvr>
                                      <p:to>
                                        <p:strVal val="visible"/>
                                      </p:to>
                                    </p:set>
                                    <p:animEffect transition="in" filter="fade">
                                      <p:cBhvr>
                                        <p:cTn id="19" dur="500"/>
                                        <p:tgtEl>
                                          <p:spTgt spid="129"/>
                                        </p:tgtEl>
                                      </p:cBhvr>
                                    </p:animEffect>
                                  </p:childTnLst>
                                </p:cTn>
                              </p:par>
                            </p:childTnLst>
                          </p:cTn>
                        </p:par>
                        <p:par>
                          <p:cTn id="20" fill="hold">
                            <p:stCondLst>
                              <p:cond delay="4350"/>
                            </p:stCondLst>
                            <p:childTnLst>
                              <p:par>
                                <p:cTn id="21" presetID="22" presetClass="entr" presetSubtype="8" fill="hold" nodeType="afterEffect">
                                  <p:stCondLst>
                                    <p:cond delay="500"/>
                                  </p:stCondLst>
                                  <p:childTnLst>
                                    <p:set>
                                      <p:cBhvr>
                                        <p:cTn id="22" dur="1" fill="hold">
                                          <p:stCondLst>
                                            <p:cond delay="0"/>
                                          </p:stCondLst>
                                        </p:cTn>
                                        <p:tgtEl>
                                          <p:spTgt spid="130"/>
                                        </p:tgtEl>
                                        <p:attrNameLst>
                                          <p:attrName>style.visibility</p:attrName>
                                        </p:attrNameLst>
                                      </p:cBhvr>
                                      <p:to>
                                        <p:strVal val="visible"/>
                                      </p:to>
                                    </p:set>
                                    <p:animEffect transition="in" filter="wipe(left)">
                                      <p:cBhvr>
                                        <p:cTn id="23" dur="500"/>
                                        <p:tgtEl>
                                          <p:spTgt spid="130"/>
                                        </p:tgtEl>
                                      </p:cBhvr>
                                    </p:animEffect>
                                  </p:childTnLst>
                                </p:cTn>
                              </p:par>
                            </p:childTnLst>
                          </p:cTn>
                        </p:par>
                        <p:par>
                          <p:cTn id="24" fill="hold">
                            <p:stCondLst>
                              <p:cond delay="6400"/>
                            </p:stCondLst>
                            <p:childTnLst>
                              <p:par>
                                <p:cTn id="25" presetID="10" presetClass="entr" presetSubtype="0" fill="hold" grpId="0" nodeType="afterEffect">
                                  <p:stCondLst>
                                    <p:cond delay="500"/>
                                  </p:stCondLst>
                                  <p:childTnLst>
                                    <p:set>
                                      <p:cBhvr>
                                        <p:cTn id="26" dur="1" fill="hold">
                                          <p:stCondLst>
                                            <p:cond delay="0"/>
                                          </p:stCondLst>
                                        </p:cTn>
                                        <p:tgtEl>
                                          <p:spTgt spid="88"/>
                                        </p:tgtEl>
                                        <p:attrNameLst>
                                          <p:attrName>style.visibility</p:attrName>
                                        </p:attrNameLst>
                                      </p:cBhvr>
                                      <p:to>
                                        <p:strVal val="visible"/>
                                      </p:to>
                                    </p:set>
                                    <p:animEffect transition="in" filter="fade">
                                      <p:cBhvr>
                                        <p:cTn id="27" dur="500"/>
                                        <p:tgtEl>
                                          <p:spTgt spid="88"/>
                                        </p:tgtEl>
                                      </p:cBhvr>
                                    </p:animEffect>
                                  </p:childTnLst>
                                </p:cTn>
                              </p:par>
                              <p:par>
                                <p:cTn id="28" presetID="10" presetClass="entr" presetSubtype="0" fill="hold" grpId="0" nodeType="withEffect">
                                  <p:stCondLst>
                                    <p:cond delay="500"/>
                                  </p:stCondLst>
                                  <p:childTnLst>
                                    <p:set>
                                      <p:cBhvr>
                                        <p:cTn id="29" dur="1" fill="hold">
                                          <p:stCondLst>
                                            <p:cond delay="0"/>
                                          </p:stCondLst>
                                        </p:cTn>
                                        <p:tgtEl>
                                          <p:spTgt spid="93"/>
                                        </p:tgtEl>
                                        <p:attrNameLst>
                                          <p:attrName>style.visibility</p:attrName>
                                        </p:attrNameLst>
                                      </p:cBhvr>
                                      <p:to>
                                        <p:strVal val="visible"/>
                                      </p:to>
                                    </p:set>
                                    <p:animEffect transition="in" filter="fade">
                                      <p:cBhvr>
                                        <p:cTn id="30" dur="500"/>
                                        <p:tgtEl>
                                          <p:spTgt spid="93"/>
                                        </p:tgtEl>
                                      </p:cBhvr>
                                    </p:animEffect>
                                  </p:childTnLst>
                                </p:cTn>
                              </p:par>
                            </p:childTnLst>
                          </p:cTn>
                        </p:par>
                        <p:par>
                          <p:cTn id="31" fill="hold">
                            <p:stCondLst>
                              <p:cond delay="7400"/>
                            </p:stCondLst>
                            <p:childTnLst>
                              <p:par>
                                <p:cTn id="32" presetID="22" presetClass="entr" presetSubtype="1" fill="hold" nodeType="afterEffect">
                                  <p:stCondLst>
                                    <p:cond delay="500"/>
                                  </p:stCondLst>
                                  <p:childTnLst>
                                    <p:set>
                                      <p:cBhvr>
                                        <p:cTn id="33" dur="1" fill="hold">
                                          <p:stCondLst>
                                            <p:cond delay="0"/>
                                          </p:stCondLst>
                                        </p:cTn>
                                        <p:tgtEl>
                                          <p:spTgt spid="133"/>
                                        </p:tgtEl>
                                        <p:attrNameLst>
                                          <p:attrName>style.visibility</p:attrName>
                                        </p:attrNameLst>
                                      </p:cBhvr>
                                      <p:to>
                                        <p:strVal val="visible"/>
                                      </p:to>
                                    </p:set>
                                    <p:animEffect transition="in" filter="wipe(up)">
                                      <p:cBhvr>
                                        <p:cTn id="34" dur="500"/>
                                        <p:tgtEl>
                                          <p:spTgt spid="133"/>
                                        </p:tgtEl>
                                      </p:cBhvr>
                                    </p:animEffect>
                                  </p:childTnLst>
                                </p:cTn>
                              </p:par>
                            </p:childTnLst>
                          </p:cTn>
                        </p:par>
                        <p:par>
                          <p:cTn id="35" fill="hold">
                            <p:stCondLst>
                              <p:cond delay="8400"/>
                            </p:stCondLst>
                            <p:childTnLst>
                              <p:par>
                                <p:cTn id="36" presetID="22" presetClass="entr" presetSubtype="4" fill="hold" nodeType="afterEffect">
                                  <p:stCondLst>
                                    <p:cond delay="500"/>
                                  </p:stCondLst>
                                  <p:childTnLst>
                                    <p:set>
                                      <p:cBhvr>
                                        <p:cTn id="37" dur="1" fill="hold">
                                          <p:stCondLst>
                                            <p:cond delay="0"/>
                                          </p:stCondLst>
                                        </p:cTn>
                                        <p:tgtEl>
                                          <p:spTgt spid="132"/>
                                        </p:tgtEl>
                                        <p:attrNameLst>
                                          <p:attrName>style.visibility</p:attrName>
                                        </p:attrNameLst>
                                      </p:cBhvr>
                                      <p:to>
                                        <p:strVal val="visible"/>
                                      </p:to>
                                    </p:set>
                                    <p:animEffect transition="in" filter="wipe(down)">
                                      <p:cBhvr>
                                        <p:cTn id="38" dur="500"/>
                                        <p:tgtEl>
                                          <p:spTgt spid="132"/>
                                        </p:tgtEl>
                                      </p:cBhvr>
                                    </p:animEffect>
                                  </p:childTnLst>
                                </p:cTn>
                              </p:par>
                            </p:childTnLst>
                          </p:cTn>
                        </p:par>
                        <p:par>
                          <p:cTn id="39" fill="hold">
                            <p:stCondLst>
                              <p:cond delay="9400"/>
                            </p:stCondLst>
                            <p:childTnLst>
                              <p:par>
                                <p:cTn id="40" presetID="22" presetClass="entr" presetSubtype="4" fill="hold" grpId="0" nodeType="after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ipe(down)">
                                      <p:cBhvr>
                                        <p:cTn id="42" dur="500"/>
                                        <p:tgtEl>
                                          <p:spTgt spid="35"/>
                                        </p:tgtEl>
                                      </p:cBhvr>
                                    </p:animEffect>
                                  </p:childTnLst>
                                </p:cTn>
                              </p:par>
                            </p:childTnLst>
                          </p:cTn>
                        </p:par>
                        <p:par>
                          <p:cTn id="43" fill="hold">
                            <p:stCondLst>
                              <p:cond delay="9900"/>
                            </p:stCondLst>
                            <p:childTnLst>
                              <p:par>
                                <p:cTn id="44" presetID="10" presetClass="entr" presetSubtype="0" fill="hold" grpId="0" nodeType="afterEffect">
                                  <p:stCondLst>
                                    <p:cond delay="0"/>
                                  </p:stCondLst>
                                  <p:iterate type="wd">
                                    <p:tmPct val="10000"/>
                                  </p:iterate>
                                  <p:childTnLst>
                                    <p:set>
                                      <p:cBhvr>
                                        <p:cTn id="45" dur="1" fill="hold">
                                          <p:stCondLst>
                                            <p:cond delay="0"/>
                                          </p:stCondLst>
                                        </p:cTn>
                                        <p:tgtEl>
                                          <p:spTgt spid="141"/>
                                        </p:tgtEl>
                                        <p:attrNameLst>
                                          <p:attrName>style.visibility</p:attrName>
                                        </p:attrNameLst>
                                      </p:cBhvr>
                                      <p:to>
                                        <p:strVal val="visible"/>
                                      </p:to>
                                    </p:set>
                                    <p:animEffect transition="in" filter="fade">
                                      <p:cBhvr>
                                        <p:cTn id="46" dur="500"/>
                                        <p:tgtEl>
                                          <p:spTgt spid="141"/>
                                        </p:tgtEl>
                                      </p:cBhvr>
                                    </p:animEffect>
                                  </p:childTnLst>
                                </p:cTn>
                              </p:par>
                            </p:childTnLst>
                          </p:cTn>
                        </p:par>
                        <p:par>
                          <p:cTn id="47" fill="hold">
                            <p:stCondLst>
                              <p:cond delay="10450"/>
                            </p:stCondLst>
                            <p:childTnLst>
                              <p:par>
                                <p:cTn id="48" presetID="22" presetClass="entr" presetSubtype="8" fill="hold" nodeType="afterEffect">
                                  <p:stCondLst>
                                    <p:cond delay="500"/>
                                  </p:stCondLst>
                                  <p:childTnLst>
                                    <p:set>
                                      <p:cBhvr>
                                        <p:cTn id="49" dur="1" fill="hold">
                                          <p:stCondLst>
                                            <p:cond delay="0"/>
                                          </p:stCondLst>
                                        </p:cTn>
                                        <p:tgtEl>
                                          <p:spTgt spid="138"/>
                                        </p:tgtEl>
                                        <p:attrNameLst>
                                          <p:attrName>style.visibility</p:attrName>
                                        </p:attrNameLst>
                                      </p:cBhvr>
                                      <p:to>
                                        <p:strVal val="visible"/>
                                      </p:to>
                                    </p:set>
                                    <p:animEffect transition="in" filter="wipe(left)">
                                      <p:cBhvr>
                                        <p:cTn id="50" dur="500"/>
                                        <p:tgtEl>
                                          <p:spTgt spid="138"/>
                                        </p:tgtEl>
                                      </p:cBhvr>
                                    </p:animEffect>
                                  </p:childTnLst>
                                </p:cTn>
                              </p:par>
                            </p:childTnLst>
                          </p:cTn>
                        </p:par>
                        <p:par>
                          <p:cTn id="51" fill="hold">
                            <p:stCondLst>
                              <p:cond delay="11450"/>
                            </p:stCondLst>
                            <p:childTnLst>
                              <p:par>
                                <p:cTn id="52" presetID="10" presetClass="entr" presetSubtype="0" fill="hold" grpId="0" nodeType="afterEffect">
                                  <p:stCondLst>
                                    <p:cond delay="500"/>
                                  </p:stCondLst>
                                  <p:iterate type="wd">
                                    <p:tmPct val="10000"/>
                                  </p:iterate>
                                  <p:childTnLst>
                                    <p:set>
                                      <p:cBhvr>
                                        <p:cTn id="53" dur="1" fill="hold">
                                          <p:stCondLst>
                                            <p:cond delay="0"/>
                                          </p:stCondLst>
                                        </p:cTn>
                                        <p:tgtEl>
                                          <p:spTgt spid="140"/>
                                        </p:tgtEl>
                                        <p:attrNameLst>
                                          <p:attrName>style.visibility</p:attrName>
                                        </p:attrNameLst>
                                      </p:cBhvr>
                                      <p:to>
                                        <p:strVal val="visible"/>
                                      </p:to>
                                    </p:set>
                                    <p:animEffect transition="in" filter="fade">
                                      <p:cBhvr>
                                        <p:cTn id="54" dur="500"/>
                                        <p:tgtEl>
                                          <p:spTgt spid="140"/>
                                        </p:tgtEl>
                                      </p:cBhvr>
                                    </p:animEffect>
                                  </p:childTnLst>
                                </p:cTn>
                              </p:par>
                            </p:childTnLst>
                          </p:cTn>
                        </p:par>
                        <p:par>
                          <p:cTn id="55" fill="hold">
                            <p:stCondLst>
                              <p:cond delay="12450"/>
                            </p:stCondLst>
                            <p:childTnLst>
                              <p:par>
                                <p:cTn id="56" presetID="22" presetClass="entr" presetSubtype="2" fill="hold" nodeType="afterEffect">
                                  <p:stCondLst>
                                    <p:cond delay="500"/>
                                  </p:stCondLst>
                                  <p:childTnLst>
                                    <p:set>
                                      <p:cBhvr>
                                        <p:cTn id="57" dur="1" fill="hold">
                                          <p:stCondLst>
                                            <p:cond delay="0"/>
                                          </p:stCondLst>
                                        </p:cTn>
                                        <p:tgtEl>
                                          <p:spTgt spid="135"/>
                                        </p:tgtEl>
                                        <p:attrNameLst>
                                          <p:attrName>style.visibility</p:attrName>
                                        </p:attrNameLst>
                                      </p:cBhvr>
                                      <p:to>
                                        <p:strVal val="visible"/>
                                      </p:to>
                                    </p:set>
                                    <p:animEffect transition="in" filter="wipe(right)">
                                      <p:cBhvr>
                                        <p:cTn id="58" dur="500"/>
                                        <p:tgtEl>
                                          <p:spTgt spid="135"/>
                                        </p:tgtEl>
                                      </p:cBhvr>
                                    </p:animEffect>
                                  </p:childTnLst>
                                </p:cTn>
                              </p:par>
                            </p:childTnLst>
                          </p:cTn>
                        </p:par>
                        <p:par>
                          <p:cTn id="59" fill="hold">
                            <p:stCondLst>
                              <p:cond delay="13450"/>
                            </p:stCondLst>
                            <p:childTnLst>
                              <p:par>
                                <p:cTn id="60" presetID="22" presetClass="entr" presetSubtype="1" fill="hold" grpId="0" nodeType="afterEffect">
                                  <p:stCondLst>
                                    <p:cond delay="500"/>
                                  </p:stCondLst>
                                  <p:childTnLst>
                                    <p:set>
                                      <p:cBhvr>
                                        <p:cTn id="61" dur="1" fill="hold">
                                          <p:stCondLst>
                                            <p:cond delay="0"/>
                                          </p:stCondLst>
                                        </p:cTn>
                                        <p:tgtEl>
                                          <p:spTgt spid="41"/>
                                        </p:tgtEl>
                                        <p:attrNameLst>
                                          <p:attrName>style.visibility</p:attrName>
                                        </p:attrNameLst>
                                      </p:cBhvr>
                                      <p:to>
                                        <p:strVal val="visible"/>
                                      </p:to>
                                    </p:set>
                                    <p:animEffect transition="in" filter="wipe(up)">
                                      <p:cBhvr>
                                        <p:cTn id="62" dur="500"/>
                                        <p:tgtEl>
                                          <p:spTgt spid="41"/>
                                        </p:tgtEl>
                                      </p:cBhvr>
                                    </p:animEffect>
                                  </p:childTnLst>
                                </p:cTn>
                              </p:par>
                            </p:childTnLst>
                          </p:cTn>
                        </p:par>
                        <p:par>
                          <p:cTn id="63" fill="hold">
                            <p:stCondLst>
                              <p:cond delay="14450"/>
                            </p:stCondLst>
                            <p:childTnLst>
                              <p:par>
                                <p:cTn id="64" presetID="22" presetClass="entr" presetSubtype="8" fill="hold" nodeType="afterEffect">
                                  <p:stCondLst>
                                    <p:cond delay="500"/>
                                  </p:stCondLst>
                                  <p:childTnLst>
                                    <p:set>
                                      <p:cBhvr>
                                        <p:cTn id="65" dur="1" fill="hold">
                                          <p:stCondLst>
                                            <p:cond delay="0"/>
                                          </p:stCondLst>
                                        </p:cTn>
                                        <p:tgtEl>
                                          <p:spTgt spid="136"/>
                                        </p:tgtEl>
                                        <p:attrNameLst>
                                          <p:attrName>style.visibility</p:attrName>
                                        </p:attrNameLst>
                                      </p:cBhvr>
                                      <p:to>
                                        <p:strVal val="visible"/>
                                      </p:to>
                                    </p:set>
                                    <p:animEffect transition="in" filter="wipe(left)">
                                      <p:cBhvr>
                                        <p:cTn id="66" dur="1250"/>
                                        <p:tgtEl>
                                          <p:spTgt spid="136"/>
                                        </p:tgtEl>
                                      </p:cBhvr>
                                    </p:animEffect>
                                  </p:childTnLst>
                                </p:cTn>
                              </p:par>
                            </p:childTnLst>
                          </p:cTn>
                        </p:par>
                        <p:par>
                          <p:cTn id="67" fill="hold">
                            <p:stCondLst>
                              <p:cond delay="16200"/>
                            </p:stCondLst>
                            <p:childTnLst>
                              <p:par>
                                <p:cTn id="68" presetID="10" presetClass="entr" presetSubtype="0" fill="hold" grpId="0" nodeType="afterEffect">
                                  <p:stCondLst>
                                    <p:cond delay="0"/>
                                  </p:stCondLst>
                                  <p:childTnLst>
                                    <p:set>
                                      <p:cBhvr>
                                        <p:cTn id="69" dur="1" fill="hold">
                                          <p:stCondLst>
                                            <p:cond delay="0"/>
                                          </p:stCondLst>
                                        </p:cTn>
                                        <p:tgtEl>
                                          <p:spTgt spid="89"/>
                                        </p:tgtEl>
                                        <p:attrNameLst>
                                          <p:attrName>style.visibility</p:attrName>
                                        </p:attrNameLst>
                                      </p:cBhvr>
                                      <p:to>
                                        <p:strVal val="visible"/>
                                      </p:to>
                                    </p:set>
                                    <p:animEffect transition="in" filter="fade">
                                      <p:cBhvr>
                                        <p:cTn id="70" dur="500"/>
                                        <p:tgtEl>
                                          <p:spTgt spid="89"/>
                                        </p:tgtEl>
                                      </p:cBhvr>
                                    </p:animEffect>
                                  </p:childTnLst>
                                </p:cTn>
                              </p:par>
                              <p:par>
                                <p:cTn id="71" presetID="22" presetClass="entr" presetSubtype="4" fill="hold" nodeType="withEffect">
                                  <p:stCondLst>
                                    <p:cond delay="500"/>
                                  </p:stCondLst>
                                  <p:childTnLst>
                                    <p:set>
                                      <p:cBhvr>
                                        <p:cTn id="72" dur="1" fill="hold">
                                          <p:stCondLst>
                                            <p:cond delay="0"/>
                                          </p:stCondLst>
                                        </p:cTn>
                                        <p:tgtEl>
                                          <p:spTgt spid="131"/>
                                        </p:tgtEl>
                                        <p:attrNameLst>
                                          <p:attrName>style.visibility</p:attrName>
                                        </p:attrNameLst>
                                      </p:cBhvr>
                                      <p:to>
                                        <p:strVal val="visible"/>
                                      </p:to>
                                    </p:set>
                                    <p:animEffect transition="in" filter="wipe(down)">
                                      <p:cBhvr>
                                        <p:cTn id="73" dur="500"/>
                                        <p:tgtEl>
                                          <p:spTgt spid="131"/>
                                        </p:tgtEl>
                                      </p:cBhvr>
                                    </p:animEffect>
                                  </p:childTnLst>
                                </p:cTn>
                              </p:par>
                              <p:par>
                                <p:cTn id="74" presetID="22" presetClass="entr" presetSubtype="4" fill="hold" nodeType="withEffect">
                                  <p:stCondLst>
                                    <p:cond delay="500"/>
                                  </p:stCondLst>
                                  <p:childTnLst>
                                    <p:set>
                                      <p:cBhvr>
                                        <p:cTn id="75" dur="1" fill="hold">
                                          <p:stCondLst>
                                            <p:cond delay="0"/>
                                          </p:stCondLst>
                                        </p:cTn>
                                        <p:tgtEl>
                                          <p:spTgt spid="131"/>
                                        </p:tgtEl>
                                        <p:attrNameLst>
                                          <p:attrName>style.visibility</p:attrName>
                                        </p:attrNameLst>
                                      </p:cBhvr>
                                      <p:to>
                                        <p:strVal val="visible"/>
                                      </p:to>
                                    </p:set>
                                    <p:animEffect transition="in" filter="wipe(down)">
                                      <p:cBhvr>
                                        <p:cTn id="76" dur="500"/>
                                        <p:tgtEl>
                                          <p:spTgt spid="131"/>
                                        </p:tgtEl>
                                      </p:cBhvr>
                                    </p:animEffect>
                                  </p:childTnLst>
                                </p:cTn>
                              </p:par>
                              <p:par>
                                <p:cTn id="77" presetID="22" presetClass="entr" presetSubtype="8" fill="hold" grpId="0" nodeType="withEffect">
                                  <p:stCondLst>
                                    <p:cond delay="1000"/>
                                  </p:stCondLst>
                                  <p:childTnLst>
                                    <p:set>
                                      <p:cBhvr>
                                        <p:cTn id="78" dur="1" fill="hold">
                                          <p:stCondLst>
                                            <p:cond delay="0"/>
                                          </p:stCondLst>
                                        </p:cTn>
                                        <p:tgtEl>
                                          <p:spTgt spid="90"/>
                                        </p:tgtEl>
                                        <p:attrNameLst>
                                          <p:attrName>style.visibility</p:attrName>
                                        </p:attrNameLst>
                                      </p:cBhvr>
                                      <p:to>
                                        <p:strVal val="visible"/>
                                      </p:to>
                                    </p:set>
                                    <p:animEffect transition="in" filter="wipe(left)">
                                      <p:cBhvr>
                                        <p:cTn id="79" dur="500"/>
                                        <p:tgtEl>
                                          <p:spTgt spid="90"/>
                                        </p:tgtEl>
                                      </p:cBhvr>
                                    </p:animEffect>
                                  </p:childTnLst>
                                </p:cTn>
                              </p:par>
                            </p:childTnLst>
                          </p:cTn>
                        </p:par>
                        <p:par>
                          <p:cTn id="80" fill="hold">
                            <p:stCondLst>
                              <p:cond delay="17700"/>
                            </p:stCondLst>
                            <p:childTnLst>
                              <p:par>
                                <p:cTn id="81" presetID="10" presetClass="entr" presetSubtype="0" fill="hold" grpId="0" nodeType="afterEffect">
                                  <p:stCondLst>
                                    <p:cond delay="0"/>
                                  </p:stCondLst>
                                  <p:iterate type="wd">
                                    <p:tmPct val="10000"/>
                                  </p:iterate>
                                  <p:childTnLst>
                                    <p:set>
                                      <p:cBhvr>
                                        <p:cTn id="82" dur="1" fill="hold">
                                          <p:stCondLst>
                                            <p:cond delay="0"/>
                                          </p:stCondLst>
                                        </p:cTn>
                                        <p:tgtEl>
                                          <p:spTgt spid="151"/>
                                        </p:tgtEl>
                                        <p:attrNameLst>
                                          <p:attrName>style.visibility</p:attrName>
                                        </p:attrNameLst>
                                      </p:cBhvr>
                                      <p:to>
                                        <p:strVal val="visible"/>
                                      </p:to>
                                    </p:set>
                                    <p:animEffect transition="in" filter="fade">
                                      <p:cBhvr>
                                        <p:cTn id="83" dur="500"/>
                                        <p:tgtEl>
                                          <p:spTgt spid="151"/>
                                        </p:tgtEl>
                                      </p:cBhvr>
                                    </p:animEffect>
                                  </p:childTnLst>
                                </p:cTn>
                              </p:par>
                            </p:childTnLst>
                          </p:cTn>
                        </p:par>
                        <p:par>
                          <p:cTn id="84" fill="hold">
                            <p:stCondLst>
                              <p:cond delay="19600"/>
                            </p:stCondLst>
                            <p:childTnLst>
                              <p:par>
                                <p:cTn id="85" presetID="1" presetClass="entr" presetSubtype="0" fill="hold" grpId="0" nodeType="afterEffect" nodePh="1">
                                  <p:stCondLst>
                                    <p:cond delay="0"/>
                                  </p:stCondLst>
                                  <p:endCondLst>
                                    <p:cond evt="begin" delay="0">
                                      <p:tn val="85"/>
                                    </p:cond>
                                  </p:endCondLst>
                                  <p:childTnLst>
                                    <p:set>
                                      <p:cBhvr>
                                        <p:cTn id="86" dur="1" fill="hold">
                                          <p:stCondLst>
                                            <p:cond delay="0"/>
                                          </p:stCondLst>
                                        </p:cTn>
                                        <p:tgtEl>
                                          <p:spTgt spid="142"/>
                                        </p:tgtEl>
                                        <p:attrNameLst>
                                          <p:attrName>style.visibility</p:attrName>
                                        </p:attrNameLst>
                                      </p:cBhvr>
                                      <p:to>
                                        <p:strVal val="visible"/>
                                      </p:to>
                                    </p:set>
                                  </p:childTnLst>
                                </p:cTn>
                              </p:par>
                            </p:childTnLst>
                          </p:cTn>
                        </p:par>
                        <p:par>
                          <p:cTn id="87" fill="hold">
                            <p:stCondLst>
                              <p:cond delay="19600"/>
                            </p:stCondLst>
                            <p:childTnLst>
                              <p:par>
                                <p:cTn id="88" presetID="1" presetClass="entr" presetSubtype="0" fill="hold" grpId="0" nodeType="afterEffect">
                                  <p:stCondLst>
                                    <p:cond delay="0"/>
                                  </p:stCondLst>
                                  <p:childTnLst>
                                    <p:set>
                                      <p:cBhvr>
                                        <p:cTn id="89" dur="1" fill="hold">
                                          <p:stCondLst>
                                            <p:cond delay="0"/>
                                          </p:stCondLst>
                                        </p:cTn>
                                        <p:tgtEl>
                                          <p:spTgt spid="127"/>
                                        </p:tgtEl>
                                        <p:attrNameLst>
                                          <p:attrName>style.visibility</p:attrName>
                                        </p:attrNameLst>
                                      </p:cBhvr>
                                      <p:to>
                                        <p:strVal val="visible"/>
                                      </p:to>
                                    </p:set>
                                  </p:childTnLst>
                                </p:cTn>
                              </p:par>
                            </p:childTnLst>
                          </p:cTn>
                        </p:par>
                        <p:par>
                          <p:cTn id="90" fill="hold">
                            <p:stCondLst>
                              <p:cond delay="19600"/>
                            </p:stCondLst>
                            <p:childTnLst>
                              <p:par>
                                <p:cTn id="91" presetID="1" presetClass="entr" presetSubtype="0" fill="hold" grpId="0" nodeType="afterEffect" nodePh="1">
                                  <p:stCondLst>
                                    <p:cond delay="0"/>
                                  </p:stCondLst>
                                  <p:endCondLst>
                                    <p:cond evt="begin" delay="0">
                                      <p:tn val="91"/>
                                    </p:cond>
                                  </p:endCondLst>
                                  <p:childTnLst>
                                    <p:set>
                                      <p:cBhvr>
                                        <p:cTn id="92" dur="1" fill="hold">
                                          <p:stCondLst>
                                            <p:cond delay="0"/>
                                          </p:stCondLst>
                                        </p:cTn>
                                        <p:tgtEl>
                                          <p:spTgt spid="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3" restart="whenNotActive" fill="hold" evtFilter="cancelBubble" nodeType="interactiveSeq">
                <p:stCondLst>
                  <p:cond evt="onClick" delay="0">
                    <p:tgtEl>
                      <p:spTgt spid="127"/>
                    </p:tgtEl>
                  </p:cond>
                </p:stCondLst>
                <p:endSync evt="end" delay="0">
                  <p:rtn val="all"/>
                </p:endSync>
                <p:childTnLst>
                  <p:par>
                    <p:cTn id="94" fill="hold">
                      <p:stCondLst>
                        <p:cond delay="0"/>
                      </p:stCondLst>
                      <p:childTnLst>
                        <p:par>
                          <p:cTn id="95" fill="hold">
                            <p:stCondLst>
                              <p:cond delay="0"/>
                            </p:stCondLst>
                            <p:childTnLst>
                              <p:par>
                                <p:cTn id="96" presetID="10" presetClass="entr" presetSubtype="0" fill="hold" grpId="2" nodeType="afterEffect">
                                  <p:stCondLst>
                                    <p:cond delay="0"/>
                                  </p:stCondLst>
                                  <p:childTnLst>
                                    <p:set>
                                      <p:cBhvr>
                                        <p:cTn id="97" dur="1" fill="hold">
                                          <p:stCondLst>
                                            <p:cond delay="0"/>
                                          </p:stCondLst>
                                        </p:cTn>
                                        <p:tgtEl>
                                          <p:spTgt spid="153"/>
                                        </p:tgtEl>
                                        <p:attrNameLst>
                                          <p:attrName>style.visibility</p:attrName>
                                        </p:attrNameLst>
                                      </p:cBhvr>
                                      <p:to>
                                        <p:strVal val="visible"/>
                                      </p:to>
                                    </p:set>
                                    <p:animEffect transition="in" filter="fade">
                                      <p:cBhvr>
                                        <p:cTn id="98" dur="500"/>
                                        <p:tgtEl>
                                          <p:spTgt spid="153"/>
                                        </p:tgtEl>
                                      </p:cBhvr>
                                    </p:animEffect>
                                  </p:childTnLst>
                                </p:cTn>
                              </p:par>
                              <p:par>
                                <p:cTn id="99" presetID="0" presetClass="path" presetSubtype="0" accel="50000" decel="50000" fill="hold" grpId="0" nodeType="withEffect">
                                  <p:stCondLst>
                                    <p:cond delay="0"/>
                                  </p:stCondLst>
                                  <p:childTnLst>
                                    <p:animMotion origin="layout" path="M 4.16667E-6 1.7341E-7 L 0.01909 0.05919 L 0.05243 0.08046 L 0.09062 0.07607 L 0.15243 0.08671 L 0.16198 0.10798 L 0.15885 0.15445 C 0.15138 0.15376 0.13663 0.15237 0.13663 0.1526 L 0.1302 0.12046 L 0.14618 0.11422 L 0.15885 0.11214 L 0.17621 0.10566 L 0.18888 0.08254 L 0.19062 -0.08231 L 0.19843 -0.09503 L 0.21284 -0.09711 L 0.40486 -0.09919 L 0.41441 -0.07607 L 0.41753 -0.04231 L 0.41545 0.0215 " pathEditMode="relative" rAng="0" ptsTypes="AAAAAAfAAAAAAAAAAAAA">
                                      <p:cBhvr>
                                        <p:cTn id="100" dur="2000" fill="hold"/>
                                        <p:tgtEl>
                                          <p:spTgt spid="153"/>
                                        </p:tgtEl>
                                        <p:attrNameLst>
                                          <p:attrName>ppt_x</p:attrName>
                                          <p:attrName>ppt_y</p:attrName>
                                        </p:attrNameLst>
                                      </p:cBhvr>
                                      <p:rCtr x="20868" y="2751"/>
                                    </p:animMotion>
                                  </p:childTnLst>
                                </p:cTn>
                              </p:par>
                              <p:par>
                                <p:cTn id="101" presetID="6" presetClass="emph" presetSubtype="0" fill="hold" grpId="1" nodeType="withEffect">
                                  <p:stCondLst>
                                    <p:cond delay="0"/>
                                  </p:stCondLst>
                                  <p:childTnLst>
                                    <p:animScale>
                                      <p:cBhvr>
                                        <p:cTn id="102" dur="1000" fill="hold"/>
                                        <p:tgtEl>
                                          <p:spTgt spid="153"/>
                                        </p:tgtEl>
                                      </p:cBhvr>
                                      <p:by x="50000" y="50000"/>
                                    </p:animScale>
                                  </p:childTnLst>
                                </p:cTn>
                              </p:par>
                              <p:par>
                                <p:cTn id="103" presetID="22" presetClass="entr" presetSubtype="4" fill="hold" grpId="0" nodeType="withEffect">
                                  <p:stCondLst>
                                    <p:cond delay="0"/>
                                  </p:stCondLst>
                                  <p:childTnLst>
                                    <p:set>
                                      <p:cBhvr>
                                        <p:cTn id="104" dur="1" fill="hold">
                                          <p:stCondLst>
                                            <p:cond delay="0"/>
                                          </p:stCondLst>
                                        </p:cTn>
                                        <p:tgtEl>
                                          <p:spTgt spid="160"/>
                                        </p:tgtEl>
                                        <p:attrNameLst>
                                          <p:attrName>style.visibility</p:attrName>
                                        </p:attrNameLst>
                                      </p:cBhvr>
                                      <p:to>
                                        <p:strVal val="visible"/>
                                      </p:to>
                                    </p:set>
                                    <p:animEffect transition="in" filter="wipe(down)">
                                      <p:cBhvr>
                                        <p:cTn id="105" dur="12500"/>
                                        <p:tgtEl>
                                          <p:spTgt spid="160"/>
                                        </p:tgtEl>
                                      </p:cBhvr>
                                    </p:animEffect>
                                  </p:childTnLst>
                                </p:cTn>
                              </p:par>
                              <p:par>
                                <p:cTn id="106" presetID="10" presetClass="entr" presetSubtype="0" fill="hold" grpId="2" nodeType="withEffect">
                                  <p:stCondLst>
                                    <p:cond delay="1500"/>
                                  </p:stCondLst>
                                  <p:childTnLst>
                                    <p:set>
                                      <p:cBhvr>
                                        <p:cTn id="107" dur="1" fill="hold">
                                          <p:stCondLst>
                                            <p:cond delay="0"/>
                                          </p:stCondLst>
                                        </p:cTn>
                                        <p:tgtEl>
                                          <p:spTgt spid="152"/>
                                        </p:tgtEl>
                                        <p:attrNameLst>
                                          <p:attrName>style.visibility</p:attrName>
                                        </p:attrNameLst>
                                      </p:cBhvr>
                                      <p:to>
                                        <p:strVal val="visible"/>
                                      </p:to>
                                    </p:set>
                                    <p:animEffect transition="in" filter="fade">
                                      <p:cBhvr>
                                        <p:cTn id="108" dur="500"/>
                                        <p:tgtEl>
                                          <p:spTgt spid="152"/>
                                        </p:tgtEl>
                                      </p:cBhvr>
                                    </p:animEffect>
                                  </p:childTnLst>
                                </p:cTn>
                              </p:par>
                              <p:par>
                                <p:cTn id="109" presetID="0" presetClass="path" presetSubtype="0" accel="50000" decel="50000" fill="hold" grpId="0" nodeType="withEffect">
                                  <p:stCondLst>
                                    <p:cond delay="1500"/>
                                  </p:stCondLst>
                                  <p:childTnLst>
                                    <p:animMotion origin="layout" path="M -0.00052 -0.00069 L 0.01372 -0.06197 L 0.03768 -0.08948 L 0.06928 -0.08948 L 0.12171 -0.08093 L 0.15643 -0.06821 L 0.15782 -0.0111 L 0.14219 0.00994 L 0.12171 0.00786 L 0.11702 -0.03029 L 0.14358 -0.05757 L 0.1599 -0.05989 L 0.17101 -0.06613 L 0.1757 -0.09572 L 0.17882 -0.19931 L 0.18212 -0.25434 L 0.20434 -0.26705 L 0.41702 -0.25434 L 0.43768 -0.21619 L 0.43924 -0.20139 L 0.45035 -0.11052 " pathEditMode="relative" rAng="0" ptsTypes="AAAAAAAAAAAAAAAAAAAAA">
                                      <p:cBhvr>
                                        <p:cTn id="110" dur="2000" fill="hold"/>
                                        <p:tgtEl>
                                          <p:spTgt spid="152"/>
                                        </p:tgtEl>
                                        <p:attrNameLst>
                                          <p:attrName>ppt_x</p:attrName>
                                          <p:attrName>ppt_y</p:attrName>
                                        </p:attrNameLst>
                                      </p:cBhvr>
                                      <p:rCtr x="22535" y="-12786"/>
                                    </p:animMotion>
                                  </p:childTnLst>
                                </p:cTn>
                              </p:par>
                              <p:par>
                                <p:cTn id="111" presetID="6" presetClass="emph" presetSubtype="0" fill="hold" grpId="1" nodeType="withEffect">
                                  <p:stCondLst>
                                    <p:cond delay="1500"/>
                                  </p:stCondLst>
                                  <p:childTnLst>
                                    <p:animScale>
                                      <p:cBhvr>
                                        <p:cTn id="112" dur="900" fill="hold"/>
                                        <p:tgtEl>
                                          <p:spTgt spid="152"/>
                                        </p:tgtEl>
                                      </p:cBhvr>
                                      <p:by x="50000" y="50000"/>
                                    </p:animScale>
                                  </p:childTnLst>
                                </p:cTn>
                              </p:par>
                              <p:par>
                                <p:cTn id="113" presetID="10" presetClass="entr" presetSubtype="0" fill="hold" grpId="2" nodeType="withEffect">
                                  <p:stCondLst>
                                    <p:cond delay="3000"/>
                                  </p:stCondLst>
                                  <p:childTnLst>
                                    <p:set>
                                      <p:cBhvr>
                                        <p:cTn id="114" dur="1" fill="hold">
                                          <p:stCondLst>
                                            <p:cond delay="0"/>
                                          </p:stCondLst>
                                        </p:cTn>
                                        <p:tgtEl>
                                          <p:spTgt spid="154"/>
                                        </p:tgtEl>
                                        <p:attrNameLst>
                                          <p:attrName>style.visibility</p:attrName>
                                        </p:attrNameLst>
                                      </p:cBhvr>
                                      <p:to>
                                        <p:strVal val="visible"/>
                                      </p:to>
                                    </p:set>
                                    <p:animEffect transition="in" filter="fade">
                                      <p:cBhvr>
                                        <p:cTn id="115" dur="500"/>
                                        <p:tgtEl>
                                          <p:spTgt spid="154"/>
                                        </p:tgtEl>
                                      </p:cBhvr>
                                    </p:animEffect>
                                  </p:childTnLst>
                                </p:cTn>
                              </p:par>
                              <p:par>
                                <p:cTn id="116" presetID="0" presetClass="path" presetSubtype="0" accel="50000" decel="50000" fill="hold" grpId="0" nodeType="withEffect">
                                  <p:stCondLst>
                                    <p:cond delay="3000"/>
                                  </p:stCondLst>
                                  <p:childTnLst>
                                    <p:animMotion origin="layout" path="M -0.01181 1.7341E-6 L 0.0073 0.05919 L 0.04063 0.08046 L 0.07882 0.07607 L 0.14063 0.0867 L 0.15018 0.10798 L 0.14705 0.15445 C 0.13959 0.15376 0.12483 0.15237 0.12483 0.1526 L 0.11841 0.12046 L 0.13438 0.11422 L 0.14705 0.11214 L 0.16441 0.10566 L 0.17709 0.08254 L 0.17882 -0.08231 L 0.18664 -0.09503 L 0.20105 -0.09711 L 0.39306 -0.09919 L 0.40261 -0.07607 L 0.40573 -0.04231 L 0.40191 0.06543 " pathEditMode="relative" rAng="0" ptsTypes="AAAAAAfAAAAAAAAAAAAA">
                                      <p:cBhvr>
                                        <p:cTn id="117" dur="2000" fill="hold"/>
                                        <p:tgtEl>
                                          <p:spTgt spid="154"/>
                                        </p:tgtEl>
                                        <p:attrNameLst>
                                          <p:attrName>ppt_x</p:attrName>
                                          <p:attrName>ppt_y</p:attrName>
                                        </p:attrNameLst>
                                      </p:cBhvr>
                                      <p:rCtr x="20868" y="2751"/>
                                    </p:animMotion>
                                  </p:childTnLst>
                                </p:cTn>
                              </p:par>
                              <p:par>
                                <p:cTn id="118" presetID="6" presetClass="emph" presetSubtype="0" fill="hold" grpId="1" nodeType="withEffect">
                                  <p:stCondLst>
                                    <p:cond delay="3000"/>
                                  </p:stCondLst>
                                  <p:childTnLst>
                                    <p:animScale>
                                      <p:cBhvr>
                                        <p:cTn id="119" dur="1000" fill="hold"/>
                                        <p:tgtEl>
                                          <p:spTgt spid="154"/>
                                        </p:tgtEl>
                                      </p:cBhvr>
                                      <p:by x="50000" y="50000"/>
                                    </p:animScale>
                                  </p:childTnLst>
                                </p:cTn>
                              </p:par>
                              <p:par>
                                <p:cTn id="120" presetID="10" presetClass="entr" presetSubtype="0" fill="hold" grpId="2" nodeType="withEffect">
                                  <p:stCondLst>
                                    <p:cond delay="4750"/>
                                  </p:stCondLst>
                                  <p:childTnLst>
                                    <p:set>
                                      <p:cBhvr>
                                        <p:cTn id="121" dur="1" fill="hold">
                                          <p:stCondLst>
                                            <p:cond delay="0"/>
                                          </p:stCondLst>
                                        </p:cTn>
                                        <p:tgtEl>
                                          <p:spTgt spid="155"/>
                                        </p:tgtEl>
                                        <p:attrNameLst>
                                          <p:attrName>style.visibility</p:attrName>
                                        </p:attrNameLst>
                                      </p:cBhvr>
                                      <p:to>
                                        <p:strVal val="visible"/>
                                      </p:to>
                                    </p:set>
                                    <p:animEffect transition="in" filter="fade">
                                      <p:cBhvr>
                                        <p:cTn id="122" dur="500"/>
                                        <p:tgtEl>
                                          <p:spTgt spid="155"/>
                                        </p:tgtEl>
                                      </p:cBhvr>
                                    </p:animEffect>
                                  </p:childTnLst>
                                </p:cTn>
                              </p:par>
                              <p:par>
                                <p:cTn id="123" presetID="0" presetClass="path" presetSubtype="0" accel="50000" decel="50000" fill="hold" grpId="0" nodeType="withEffect">
                                  <p:stCondLst>
                                    <p:cond delay="4750"/>
                                  </p:stCondLst>
                                  <p:childTnLst>
                                    <p:animMotion origin="layout" path="M -0.00052 -0.0007 L 0.01372 -0.06197 L 0.03768 -0.08948 L 0.06927 -0.08948 L 0.1217 -0.08093 L 0.1566 -0.06821 L 0.15781 -0.0111 L 0.14236 0.00994 L 0.1217 0.00786 L 0.11702 -0.03029 L 0.14358 -0.05757 L 0.1599 -0.05989 L 0.17101 -0.06613 L 0.1757 -0.09572 L 0.17882 -0.19931 L 0.18212 -0.25434 L 0.20434 -0.26705 L 0.41702 -0.25434 L 0.43768 -0.21619 L 0.43924 -0.20139 L 0.4375 -0.10451 " pathEditMode="relative" rAng="0" ptsTypes="AAAAAAAAAAAAAAAAAAAAA">
                                      <p:cBhvr>
                                        <p:cTn id="124" dur="2000" fill="hold"/>
                                        <p:tgtEl>
                                          <p:spTgt spid="155"/>
                                        </p:tgtEl>
                                        <p:attrNameLst>
                                          <p:attrName>ppt_x</p:attrName>
                                          <p:attrName>ppt_y</p:attrName>
                                        </p:attrNameLst>
                                      </p:cBhvr>
                                      <p:rCtr x="21979" y="-12786"/>
                                    </p:animMotion>
                                  </p:childTnLst>
                                </p:cTn>
                              </p:par>
                              <p:par>
                                <p:cTn id="125" presetID="6" presetClass="emph" presetSubtype="0" fill="hold" grpId="1" nodeType="withEffect">
                                  <p:stCondLst>
                                    <p:cond delay="4750"/>
                                  </p:stCondLst>
                                  <p:childTnLst>
                                    <p:animScale>
                                      <p:cBhvr>
                                        <p:cTn id="126" dur="900" fill="hold"/>
                                        <p:tgtEl>
                                          <p:spTgt spid="155"/>
                                        </p:tgtEl>
                                      </p:cBhvr>
                                      <p:by x="50000" y="50000"/>
                                    </p:animScale>
                                  </p:childTnLst>
                                </p:cTn>
                              </p:par>
                              <p:par>
                                <p:cTn id="127" presetID="10" presetClass="entr" presetSubtype="0" fill="hold" grpId="2" nodeType="withEffect">
                                  <p:stCondLst>
                                    <p:cond delay="6250"/>
                                  </p:stCondLst>
                                  <p:childTnLst>
                                    <p:set>
                                      <p:cBhvr>
                                        <p:cTn id="128" dur="1" fill="hold">
                                          <p:stCondLst>
                                            <p:cond delay="0"/>
                                          </p:stCondLst>
                                        </p:cTn>
                                        <p:tgtEl>
                                          <p:spTgt spid="157"/>
                                        </p:tgtEl>
                                        <p:attrNameLst>
                                          <p:attrName>style.visibility</p:attrName>
                                        </p:attrNameLst>
                                      </p:cBhvr>
                                      <p:to>
                                        <p:strVal val="visible"/>
                                      </p:to>
                                    </p:set>
                                    <p:animEffect transition="in" filter="fade">
                                      <p:cBhvr>
                                        <p:cTn id="129" dur="500"/>
                                        <p:tgtEl>
                                          <p:spTgt spid="157"/>
                                        </p:tgtEl>
                                      </p:cBhvr>
                                    </p:animEffect>
                                  </p:childTnLst>
                                </p:cTn>
                              </p:par>
                              <p:par>
                                <p:cTn id="130" presetID="0" presetClass="path" presetSubtype="0" accel="50000" decel="50000" fill="hold" grpId="0" nodeType="withEffect">
                                  <p:stCondLst>
                                    <p:cond delay="6250"/>
                                  </p:stCondLst>
                                  <p:childTnLst>
                                    <p:animMotion origin="layout" path="M -0.01562 8.09249E-7 L 0.00347 0.05919 L 0.03681 0.08046 L 0.075 0.07607 L 0.13681 0.0867 L 0.14636 0.10798 L 0.14323 0.15445 C 0.13577 0.15376 0.12101 0.15237 0.12101 0.1526 L 0.11459 0.12046 L 0.13056 0.11422 L 0.14323 0.11214 L 0.16059 0.10566 L 0.17327 0.08254 L 0.175 -0.08231 L 0.18281 -0.09503 L 0.19722 -0.09711 L 0.38924 -0.09919 L 0.39879 -0.07607 L 0.40191 -0.04231 L 0.40035 -0.00208 " pathEditMode="relative" rAng="0" ptsTypes="AAAAAAfAAAAAAAAAAAAA">
                                      <p:cBhvr>
                                        <p:cTn id="131" dur="2000" fill="hold"/>
                                        <p:tgtEl>
                                          <p:spTgt spid="157"/>
                                        </p:tgtEl>
                                        <p:attrNameLst>
                                          <p:attrName>ppt_x</p:attrName>
                                          <p:attrName>ppt_y</p:attrName>
                                        </p:attrNameLst>
                                      </p:cBhvr>
                                      <p:rCtr x="20868" y="2751"/>
                                    </p:animMotion>
                                  </p:childTnLst>
                                </p:cTn>
                              </p:par>
                              <p:par>
                                <p:cTn id="132" presetID="6" presetClass="emph" presetSubtype="0" fill="hold" grpId="1" nodeType="withEffect">
                                  <p:stCondLst>
                                    <p:cond delay="6250"/>
                                  </p:stCondLst>
                                  <p:childTnLst>
                                    <p:animScale>
                                      <p:cBhvr>
                                        <p:cTn id="133" dur="1000" fill="hold"/>
                                        <p:tgtEl>
                                          <p:spTgt spid="157"/>
                                        </p:tgtEl>
                                      </p:cBhvr>
                                      <p:by x="50000" y="50000"/>
                                    </p:animScale>
                                  </p:childTnLst>
                                </p:cTn>
                              </p:par>
                              <p:par>
                                <p:cTn id="134" presetID="10" presetClass="entr" presetSubtype="0" fill="hold" grpId="2" nodeType="withEffect">
                                  <p:stCondLst>
                                    <p:cond delay="7750"/>
                                  </p:stCondLst>
                                  <p:childTnLst>
                                    <p:set>
                                      <p:cBhvr>
                                        <p:cTn id="135" dur="1" fill="hold">
                                          <p:stCondLst>
                                            <p:cond delay="0"/>
                                          </p:stCondLst>
                                        </p:cTn>
                                        <p:tgtEl>
                                          <p:spTgt spid="156"/>
                                        </p:tgtEl>
                                        <p:attrNameLst>
                                          <p:attrName>style.visibility</p:attrName>
                                        </p:attrNameLst>
                                      </p:cBhvr>
                                      <p:to>
                                        <p:strVal val="visible"/>
                                      </p:to>
                                    </p:set>
                                    <p:animEffect transition="in" filter="fade">
                                      <p:cBhvr>
                                        <p:cTn id="136" dur="500"/>
                                        <p:tgtEl>
                                          <p:spTgt spid="156"/>
                                        </p:tgtEl>
                                      </p:cBhvr>
                                    </p:animEffect>
                                  </p:childTnLst>
                                </p:cTn>
                              </p:par>
                              <p:par>
                                <p:cTn id="137" presetID="0" presetClass="path" presetSubtype="0" accel="50000" decel="50000" fill="hold" grpId="0" nodeType="withEffect">
                                  <p:stCondLst>
                                    <p:cond delay="7750"/>
                                  </p:stCondLst>
                                  <p:childTnLst>
                                    <p:animMotion origin="layout" path="M -0.00052 -0.00069 L 0.01372 -0.06197 L 0.03768 -0.08948 L 0.06928 -0.08948 L 0.12171 -0.08093 L 0.1566 -0.06821 L 0.15799 -0.0111 L 0.14237 0.00994 L 0.12171 0.00786 L 0.11702 -0.03029 L 0.14375 -0.05757 L 0.1599 -0.05989 L 0.17101 -0.06613 L 0.1757 -0.09572 L 0.17882 -0.19931 L 0.18212 -0.25434 L 0.20434 -0.26705 L 0.41702 -0.25434 L 0.43768 -0.21619 L 0.43924 -0.20139 L 0.43924 -0.14428 " pathEditMode="relative" ptsTypes="AAAAAAAAAAAAAAAAAAAAA">
                                      <p:cBhvr>
                                        <p:cTn id="138" dur="2000" fill="hold"/>
                                        <p:tgtEl>
                                          <p:spTgt spid="156"/>
                                        </p:tgtEl>
                                        <p:attrNameLst>
                                          <p:attrName>ppt_x</p:attrName>
                                          <p:attrName>ppt_y</p:attrName>
                                        </p:attrNameLst>
                                      </p:cBhvr>
                                    </p:animMotion>
                                  </p:childTnLst>
                                </p:cTn>
                              </p:par>
                              <p:par>
                                <p:cTn id="139" presetID="6" presetClass="emph" presetSubtype="0" fill="hold" grpId="1" nodeType="withEffect">
                                  <p:stCondLst>
                                    <p:cond delay="7750"/>
                                  </p:stCondLst>
                                  <p:childTnLst>
                                    <p:animScale>
                                      <p:cBhvr>
                                        <p:cTn id="140" dur="900" fill="hold"/>
                                        <p:tgtEl>
                                          <p:spTgt spid="156"/>
                                        </p:tgtEl>
                                      </p:cBhvr>
                                      <p:by x="50000" y="50000"/>
                                    </p:animScale>
                                  </p:childTnLst>
                                </p:cTn>
                              </p:par>
                              <p:par>
                                <p:cTn id="141" presetID="10" presetClass="entr" presetSubtype="0" fill="hold" grpId="2" nodeType="withEffect">
                                  <p:stCondLst>
                                    <p:cond delay="9000"/>
                                  </p:stCondLst>
                                  <p:childTnLst>
                                    <p:set>
                                      <p:cBhvr>
                                        <p:cTn id="142" dur="1" fill="hold">
                                          <p:stCondLst>
                                            <p:cond delay="0"/>
                                          </p:stCondLst>
                                        </p:cTn>
                                        <p:tgtEl>
                                          <p:spTgt spid="158"/>
                                        </p:tgtEl>
                                        <p:attrNameLst>
                                          <p:attrName>style.visibility</p:attrName>
                                        </p:attrNameLst>
                                      </p:cBhvr>
                                      <p:to>
                                        <p:strVal val="visible"/>
                                      </p:to>
                                    </p:set>
                                    <p:animEffect transition="in" filter="fade">
                                      <p:cBhvr>
                                        <p:cTn id="143" dur="500"/>
                                        <p:tgtEl>
                                          <p:spTgt spid="158"/>
                                        </p:tgtEl>
                                      </p:cBhvr>
                                    </p:animEffect>
                                  </p:childTnLst>
                                </p:cTn>
                              </p:par>
                              <p:par>
                                <p:cTn id="144" presetID="0" presetClass="path" presetSubtype="0" accel="50000" decel="50000" fill="hold" grpId="0" nodeType="withEffect">
                                  <p:stCondLst>
                                    <p:cond delay="9000"/>
                                  </p:stCondLst>
                                  <p:childTnLst>
                                    <p:animMotion origin="layout" path="M -0.02135 2.36994E-6 L -0.00226 0.05919 L 0.03108 0.08046 L 0.06927 0.07607 L 0.13108 0.0867 L 0.14063 0.10797 L 0.1375 0.15445 C 0.13004 0.15375 0.11528 0.15237 0.11528 0.1526 L 0.10886 0.12046 L 0.12483 0.11422 L 0.1375 0.11214 L 0.15486 0.10566 L 0.16754 0.08254 L 0.16927 -0.08231 L 0.17708 -0.09503 L 0.19149 -0.09711 L 0.38351 -0.09919 L 0.39306 -0.07607 L 0.39618 -0.04231 L 0.37309 0.0652 " pathEditMode="relative" rAng="0" ptsTypes="AAAAAAfAAAAAAAAAAAAA">
                                      <p:cBhvr>
                                        <p:cTn id="145" dur="2000" fill="hold"/>
                                        <p:tgtEl>
                                          <p:spTgt spid="158"/>
                                        </p:tgtEl>
                                        <p:attrNameLst>
                                          <p:attrName>ppt_x</p:attrName>
                                          <p:attrName>ppt_y</p:attrName>
                                        </p:attrNameLst>
                                      </p:cBhvr>
                                      <p:rCtr x="20868" y="2751"/>
                                    </p:animMotion>
                                  </p:childTnLst>
                                </p:cTn>
                              </p:par>
                              <p:par>
                                <p:cTn id="146" presetID="6" presetClass="emph" presetSubtype="0" fill="hold" grpId="1" nodeType="withEffect">
                                  <p:stCondLst>
                                    <p:cond delay="9000"/>
                                  </p:stCondLst>
                                  <p:childTnLst>
                                    <p:animScale>
                                      <p:cBhvr>
                                        <p:cTn id="147" dur="1000" fill="hold"/>
                                        <p:tgtEl>
                                          <p:spTgt spid="158"/>
                                        </p:tgtEl>
                                      </p:cBhvr>
                                      <p:by x="50000" y="50000"/>
                                    </p:animScale>
                                  </p:childTnLst>
                                </p:cTn>
                              </p:par>
                              <p:par>
                                <p:cTn id="148" presetID="10" presetClass="entr" presetSubtype="0" fill="hold" grpId="2" nodeType="withEffect">
                                  <p:stCondLst>
                                    <p:cond delay="10500"/>
                                  </p:stCondLst>
                                  <p:childTnLst>
                                    <p:set>
                                      <p:cBhvr>
                                        <p:cTn id="149" dur="1" fill="hold">
                                          <p:stCondLst>
                                            <p:cond delay="0"/>
                                          </p:stCondLst>
                                        </p:cTn>
                                        <p:tgtEl>
                                          <p:spTgt spid="159"/>
                                        </p:tgtEl>
                                        <p:attrNameLst>
                                          <p:attrName>style.visibility</p:attrName>
                                        </p:attrNameLst>
                                      </p:cBhvr>
                                      <p:to>
                                        <p:strVal val="visible"/>
                                      </p:to>
                                    </p:set>
                                    <p:animEffect transition="in" filter="fade">
                                      <p:cBhvr>
                                        <p:cTn id="150" dur="500"/>
                                        <p:tgtEl>
                                          <p:spTgt spid="159"/>
                                        </p:tgtEl>
                                      </p:cBhvr>
                                    </p:animEffect>
                                  </p:childTnLst>
                                </p:cTn>
                              </p:par>
                              <p:par>
                                <p:cTn id="151" presetID="0" presetClass="path" presetSubtype="0" accel="50000" decel="50000" fill="hold" grpId="0" nodeType="withEffect">
                                  <p:stCondLst>
                                    <p:cond delay="10500"/>
                                  </p:stCondLst>
                                  <p:childTnLst>
                                    <p:animMotion origin="layout" path="M -0.00052 -0.0007 L 0.01371 -0.06197 L 0.03767 -0.08948 L 0.06927 -0.08948 L 0.1217 -0.08093 L 0.1566 -0.06821 L 0.15764 -0.0111 L 0.14236 0.00994 L 0.1217 0.00786 L 0.11701 -0.03029 L 0.1434 -0.05758 L 0.15989 -0.05989 L 0.17101 -0.06613 L 0.17569 -0.09573 L 0.17882 -0.19931 L 0.18212 -0.25434 L 0.20434 -0.26705 L 0.41701 -0.25434 L 0.43767 -0.21619 L 0.43923 -0.20139 L 0.4342 -0.07099 " pathEditMode="relative" rAng="0" ptsTypes="AAAAAAAAAAAAAAAAAAAAA">
                                      <p:cBhvr>
                                        <p:cTn id="152" dur="2000" fill="hold"/>
                                        <p:tgtEl>
                                          <p:spTgt spid="159"/>
                                        </p:tgtEl>
                                        <p:attrNameLst>
                                          <p:attrName>ppt_x</p:attrName>
                                          <p:attrName>ppt_y</p:attrName>
                                        </p:attrNameLst>
                                      </p:cBhvr>
                                      <p:rCtr x="21979" y="-12786"/>
                                    </p:animMotion>
                                  </p:childTnLst>
                                </p:cTn>
                              </p:par>
                              <p:par>
                                <p:cTn id="153" presetID="6" presetClass="emph" presetSubtype="0" fill="hold" grpId="1" nodeType="withEffect">
                                  <p:stCondLst>
                                    <p:cond delay="10500"/>
                                  </p:stCondLst>
                                  <p:childTnLst>
                                    <p:animScale>
                                      <p:cBhvr>
                                        <p:cTn id="154" dur="900" fill="hold"/>
                                        <p:tgtEl>
                                          <p:spTgt spid="159"/>
                                        </p:tgtEl>
                                      </p:cBhvr>
                                      <p:by x="50000" y="50000"/>
                                    </p:animScale>
                                  </p:childTnLst>
                                </p:cTn>
                              </p:par>
                            </p:childTnLst>
                          </p:cTn>
                        </p:par>
                        <p:par>
                          <p:cTn id="155" fill="hold">
                            <p:stCondLst>
                              <p:cond delay="12500"/>
                            </p:stCondLst>
                            <p:childTnLst>
                              <p:par>
                                <p:cTn id="156" presetID="10" presetClass="entr" presetSubtype="0" fill="hold" nodeType="afterEffect">
                                  <p:stCondLst>
                                    <p:cond delay="0"/>
                                  </p:stCondLst>
                                  <p:childTnLst>
                                    <p:set>
                                      <p:cBhvr>
                                        <p:cTn id="157" dur="1" fill="hold">
                                          <p:stCondLst>
                                            <p:cond delay="0"/>
                                          </p:stCondLst>
                                        </p:cTn>
                                        <p:tgtEl>
                                          <p:spTgt spid="162"/>
                                        </p:tgtEl>
                                        <p:attrNameLst>
                                          <p:attrName>style.visibility</p:attrName>
                                        </p:attrNameLst>
                                      </p:cBhvr>
                                      <p:to>
                                        <p:strVal val="visible"/>
                                      </p:to>
                                    </p:set>
                                    <p:animEffect transition="in" filter="fade">
                                      <p:cBhvr>
                                        <p:cTn id="158" dur="500"/>
                                        <p:tgtEl>
                                          <p:spTgt spid="162"/>
                                        </p:tgtEl>
                                      </p:cBhvr>
                                    </p:animEffect>
                                  </p:childTnLst>
                                </p:cTn>
                              </p:par>
                            </p:childTnLst>
                          </p:cTn>
                        </p:par>
                        <p:par>
                          <p:cTn id="159" fill="hold">
                            <p:stCondLst>
                              <p:cond delay="13000"/>
                            </p:stCondLst>
                            <p:childTnLst>
                              <p:par>
                                <p:cTn id="160" presetID="0" presetClass="path" presetSubtype="0" accel="50000" decel="50000" fill="hold" nodeType="afterEffect">
                                  <p:stCondLst>
                                    <p:cond delay="0"/>
                                  </p:stCondLst>
                                  <p:childTnLst>
                                    <p:animMotion origin="layout" path="M 0.00035 0.00439 L 0.01459 0.00023 L 0.01945 -0.02081 L 0.02414 -0.10752 L 0.06233 -0.10752 L 0.08612 -0.10336 L 0.08924 -0.13087 L 0.08455 -0.15838 L 0.07014 -0.16255 L 0.06389 -0.14567 L 0.06233 0.02982 L 0.06233 0.23907 L 0.06546 0.26659 L 0.0908 0.27722 L 0.16858 0.28138 L 0.29393 0.28763 L 0.37969 0.30242 " pathEditMode="relative" ptsTypes="AAAAAAAAAAAAAAAAA">
                                      <p:cBhvr>
                                        <p:cTn id="161" dur="2000" fill="hold"/>
                                        <p:tgtEl>
                                          <p:spTgt spid="162"/>
                                        </p:tgtEl>
                                        <p:attrNameLst>
                                          <p:attrName>ppt_x</p:attrName>
                                          <p:attrName>ppt_y</p:attrName>
                                        </p:attrNameLst>
                                      </p:cBhvr>
                                    </p:animMotion>
                                  </p:childTnLst>
                                </p:cTn>
                              </p:par>
                            </p:childTnLst>
                          </p:cTn>
                        </p:par>
                        <p:par>
                          <p:cTn id="162" fill="hold">
                            <p:stCondLst>
                              <p:cond delay="15000"/>
                            </p:stCondLst>
                            <p:childTnLst>
                              <p:par>
                                <p:cTn id="163" presetID="1" presetClass="exit" presetSubtype="0" fill="hold" nodeType="afterEffect">
                                  <p:stCondLst>
                                    <p:cond delay="0"/>
                                  </p:stCondLst>
                                  <p:childTnLst>
                                    <p:set>
                                      <p:cBhvr>
                                        <p:cTn id="164" dur="1" fill="hold">
                                          <p:stCondLst>
                                            <p:cond delay="499"/>
                                          </p:stCondLst>
                                        </p:cTn>
                                        <p:tgtEl>
                                          <p:spTgt spid="162"/>
                                        </p:tgtEl>
                                        <p:attrNameLst>
                                          <p:attrName>style.visibility</p:attrName>
                                        </p:attrNameLst>
                                      </p:cBhvr>
                                      <p:to>
                                        <p:strVal val="hidden"/>
                                      </p:to>
                                    </p:set>
                                  </p:childTnLst>
                                </p:cTn>
                              </p:par>
                            </p:childTnLst>
                          </p:cTn>
                        </p:par>
                        <p:par>
                          <p:cTn id="165" fill="hold">
                            <p:stCondLst>
                              <p:cond delay="15500"/>
                            </p:stCondLst>
                            <p:childTnLst>
                              <p:par>
                                <p:cTn id="166" presetID="10" presetClass="entr" presetSubtype="0" fill="hold" nodeType="afterEffect">
                                  <p:stCondLst>
                                    <p:cond delay="0"/>
                                  </p:stCondLst>
                                  <p:childTnLst>
                                    <p:set>
                                      <p:cBhvr>
                                        <p:cTn id="167" dur="1" fill="hold">
                                          <p:stCondLst>
                                            <p:cond delay="0"/>
                                          </p:stCondLst>
                                        </p:cTn>
                                        <p:tgtEl>
                                          <p:spTgt spid="170"/>
                                        </p:tgtEl>
                                        <p:attrNameLst>
                                          <p:attrName>style.visibility</p:attrName>
                                        </p:attrNameLst>
                                      </p:cBhvr>
                                      <p:to>
                                        <p:strVal val="visible"/>
                                      </p:to>
                                    </p:set>
                                    <p:animEffect transition="in" filter="fade">
                                      <p:cBhvr>
                                        <p:cTn id="168" dur="500"/>
                                        <p:tgtEl>
                                          <p:spTgt spid="170"/>
                                        </p:tgtEl>
                                      </p:cBhvr>
                                    </p:animEffect>
                                  </p:childTnLst>
                                </p:cTn>
                              </p:par>
                            </p:childTnLst>
                          </p:cTn>
                        </p:par>
                        <p:par>
                          <p:cTn id="169" fill="hold">
                            <p:stCondLst>
                              <p:cond delay="16000"/>
                            </p:stCondLst>
                            <p:childTnLst>
                              <p:par>
                                <p:cTn id="170" presetID="0" presetClass="path" presetSubtype="0" accel="50000" decel="50000" fill="hold" nodeType="afterEffect">
                                  <p:stCondLst>
                                    <p:cond delay="0"/>
                                  </p:stCondLst>
                                  <p:childTnLst>
                                    <p:animMotion origin="layout" path="M 0.00035 0.00439 L 0.01459 0.00023 L 0.01945 -0.02081 L 0.02414 -0.10752 L 0.06233 -0.10752 L 0.08612 -0.10336 L 0.08924 -0.13087 L 0.08455 -0.15838 L 0.07014 -0.16255 L 0.06389 -0.14567 L 0.06233 0.02982 L 0.06233 0.23907 L 0.06546 0.26659 L 0.0908 0.27722 L 0.16858 0.28138 L 0.29393 0.28763 L 0.37969 0.30242 " pathEditMode="relative" ptsTypes="AAAAAAAAAAAAAAAAA">
                                      <p:cBhvr>
                                        <p:cTn id="171" dur="2000" fill="hold"/>
                                        <p:tgtEl>
                                          <p:spTgt spid="170"/>
                                        </p:tgtEl>
                                        <p:attrNameLst>
                                          <p:attrName>ppt_x</p:attrName>
                                          <p:attrName>ppt_y</p:attrName>
                                        </p:attrNameLst>
                                      </p:cBhvr>
                                    </p:animMotion>
                                  </p:childTnLst>
                                </p:cTn>
                              </p:par>
                            </p:childTnLst>
                          </p:cTn>
                        </p:par>
                        <p:par>
                          <p:cTn id="172" fill="hold">
                            <p:stCondLst>
                              <p:cond delay="18000"/>
                            </p:stCondLst>
                            <p:childTnLst>
                              <p:par>
                                <p:cTn id="173" presetID="1" presetClass="exit" presetSubtype="0" fill="hold" nodeType="afterEffect">
                                  <p:stCondLst>
                                    <p:cond delay="0"/>
                                  </p:stCondLst>
                                  <p:childTnLst>
                                    <p:set>
                                      <p:cBhvr>
                                        <p:cTn id="174" dur="1" fill="hold">
                                          <p:stCondLst>
                                            <p:cond delay="499"/>
                                          </p:stCondLst>
                                        </p:cTn>
                                        <p:tgtEl>
                                          <p:spTgt spid="170"/>
                                        </p:tgtEl>
                                        <p:attrNameLst>
                                          <p:attrName>style.visibility</p:attrName>
                                        </p:attrNameLst>
                                      </p:cBhvr>
                                      <p:to>
                                        <p:strVal val="hidden"/>
                                      </p:to>
                                    </p:set>
                                  </p:childTnLst>
                                </p:cTn>
                              </p:par>
                            </p:childTnLst>
                          </p:cTn>
                        </p:par>
                        <p:par>
                          <p:cTn id="175" fill="hold">
                            <p:stCondLst>
                              <p:cond delay="18500"/>
                            </p:stCondLst>
                            <p:childTnLst>
                              <p:par>
                                <p:cTn id="176" presetID="10" presetClass="entr" presetSubtype="0" fill="hold" nodeType="afterEffect">
                                  <p:stCondLst>
                                    <p:cond delay="0"/>
                                  </p:stCondLst>
                                  <p:childTnLst>
                                    <p:set>
                                      <p:cBhvr>
                                        <p:cTn id="177" dur="1" fill="hold">
                                          <p:stCondLst>
                                            <p:cond delay="0"/>
                                          </p:stCondLst>
                                        </p:cTn>
                                        <p:tgtEl>
                                          <p:spTgt spid="171"/>
                                        </p:tgtEl>
                                        <p:attrNameLst>
                                          <p:attrName>style.visibility</p:attrName>
                                        </p:attrNameLst>
                                      </p:cBhvr>
                                      <p:to>
                                        <p:strVal val="visible"/>
                                      </p:to>
                                    </p:set>
                                    <p:animEffect transition="in" filter="fade">
                                      <p:cBhvr>
                                        <p:cTn id="178" dur="500"/>
                                        <p:tgtEl>
                                          <p:spTgt spid="171"/>
                                        </p:tgtEl>
                                      </p:cBhvr>
                                    </p:animEffect>
                                  </p:childTnLst>
                                </p:cTn>
                              </p:par>
                            </p:childTnLst>
                          </p:cTn>
                        </p:par>
                        <p:par>
                          <p:cTn id="179" fill="hold">
                            <p:stCondLst>
                              <p:cond delay="19000"/>
                            </p:stCondLst>
                            <p:childTnLst>
                              <p:par>
                                <p:cTn id="180" presetID="0" presetClass="path" presetSubtype="0" accel="50000" decel="50000" fill="hold" nodeType="afterEffect">
                                  <p:stCondLst>
                                    <p:cond delay="0"/>
                                  </p:stCondLst>
                                  <p:childTnLst>
                                    <p:animMotion origin="layout" path="M 0.00035 0.00439 L 0.01459 0.00023 L 0.01945 -0.02081 L 0.02414 -0.10752 L 0.06233 -0.10752 L 0.08612 -0.10336 L 0.08924 -0.13087 L 0.08455 -0.15838 L 0.07014 -0.16255 L 0.06389 -0.14567 L 0.06233 0.02982 L 0.06233 0.23907 L 0.06546 0.26659 L 0.0908 0.27722 L 0.16858 0.28138 L 0.29393 0.28763 L 0.37969 0.30242 " pathEditMode="relative" ptsTypes="AAAAAAAAAAAAAAAAA">
                                      <p:cBhvr>
                                        <p:cTn id="181" dur="2000" fill="hold"/>
                                        <p:tgtEl>
                                          <p:spTgt spid="171"/>
                                        </p:tgtEl>
                                        <p:attrNameLst>
                                          <p:attrName>ppt_x</p:attrName>
                                          <p:attrName>ppt_y</p:attrName>
                                        </p:attrNameLst>
                                      </p:cBhvr>
                                    </p:animMotion>
                                  </p:childTnLst>
                                </p:cTn>
                              </p:par>
                            </p:childTnLst>
                          </p:cTn>
                        </p:par>
                        <p:par>
                          <p:cTn id="182" fill="hold">
                            <p:stCondLst>
                              <p:cond delay="21000"/>
                            </p:stCondLst>
                            <p:childTnLst>
                              <p:par>
                                <p:cTn id="183" presetID="1" presetClass="exit" presetSubtype="0" fill="hold" nodeType="afterEffect">
                                  <p:stCondLst>
                                    <p:cond delay="0"/>
                                  </p:stCondLst>
                                  <p:childTnLst>
                                    <p:set>
                                      <p:cBhvr>
                                        <p:cTn id="184" dur="1" fill="hold">
                                          <p:stCondLst>
                                            <p:cond delay="499"/>
                                          </p:stCondLst>
                                        </p:cTn>
                                        <p:tgtEl>
                                          <p:spTgt spid="171"/>
                                        </p:tgtEl>
                                        <p:attrNameLst>
                                          <p:attrName>style.visibility</p:attrName>
                                        </p:attrNameLst>
                                      </p:cBhvr>
                                      <p:to>
                                        <p:strVal val="hidden"/>
                                      </p:to>
                                    </p:set>
                                  </p:childTnLst>
                                </p:cTn>
                              </p:par>
                            </p:childTnLst>
                          </p:cTn>
                        </p:par>
                        <p:par>
                          <p:cTn id="185" fill="hold">
                            <p:stCondLst>
                              <p:cond delay="21500"/>
                            </p:stCondLst>
                            <p:childTnLst>
                              <p:par>
                                <p:cTn id="186" presetID="10" presetClass="entr" presetSubtype="0" fill="hold" nodeType="afterEffect">
                                  <p:stCondLst>
                                    <p:cond delay="0"/>
                                  </p:stCondLst>
                                  <p:childTnLst>
                                    <p:set>
                                      <p:cBhvr>
                                        <p:cTn id="187" dur="1" fill="hold">
                                          <p:stCondLst>
                                            <p:cond delay="0"/>
                                          </p:stCondLst>
                                        </p:cTn>
                                        <p:tgtEl>
                                          <p:spTgt spid="172"/>
                                        </p:tgtEl>
                                        <p:attrNameLst>
                                          <p:attrName>style.visibility</p:attrName>
                                        </p:attrNameLst>
                                      </p:cBhvr>
                                      <p:to>
                                        <p:strVal val="visible"/>
                                      </p:to>
                                    </p:set>
                                    <p:animEffect transition="in" filter="fade">
                                      <p:cBhvr>
                                        <p:cTn id="188" dur="500"/>
                                        <p:tgtEl>
                                          <p:spTgt spid="172"/>
                                        </p:tgtEl>
                                      </p:cBhvr>
                                    </p:animEffect>
                                  </p:childTnLst>
                                </p:cTn>
                              </p:par>
                            </p:childTnLst>
                          </p:cTn>
                        </p:par>
                        <p:par>
                          <p:cTn id="189" fill="hold">
                            <p:stCondLst>
                              <p:cond delay="22000"/>
                            </p:stCondLst>
                            <p:childTnLst>
                              <p:par>
                                <p:cTn id="190" presetID="0" presetClass="path" presetSubtype="0" accel="50000" decel="50000" fill="hold" nodeType="afterEffect">
                                  <p:stCondLst>
                                    <p:cond delay="0"/>
                                  </p:stCondLst>
                                  <p:childTnLst>
                                    <p:animMotion origin="layout" path="M 0.00035 0.00439 L 0.01459 0.00023 L 0.01945 -0.02081 L 0.02414 -0.10752 L 0.06233 -0.10752 L 0.08612 -0.10336 L 0.08924 -0.13087 L 0.08455 -0.15838 L 0.07014 -0.16255 L 0.06389 -0.14567 L 0.06233 0.02982 L 0.06233 0.23907 L 0.06546 0.26659 L 0.0908 0.27722 L 0.16858 0.28138 L 0.29393 0.28763 L 0.37969 0.30242 " pathEditMode="relative" ptsTypes="AAAAAAAAAAAAAAAAA">
                                      <p:cBhvr>
                                        <p:cTn id="191" dur="2000" fill="hold"/>
                                        <p:tgtEl>
                                          <p:spTgt spid="172"/>
                                        </p:tgtEl>
                                        <p:attrNameLst>
                                          <p:attrName>ppt_x</p:attrName>
                                          <p:attrName>ppt_y</p:attrName>
                                        </p:attrNameLst>
                                      </p:cBhvr>
                                    </p:animMotion>
                                  </p:childTnLst>
                                </p:cTn>
                              </p:par>
                            </p:childTnLst>
                          </p:cTn>
                        </p:par>
                        <p:par>
                          <p:cTn id="192" fill="hold">
                            <p:stCondLst>
                              <p:cond delay="24000"/>
                            </p:stCondLst>
                            <p:childTnLst>
                              <p:par>
                                <p:cTn id="193" presetID="1" presetClass="exit" presetSubtype="0" fill="hold" nodeType="afterEffect">
                                  <p:stCondLst>
                                    <p:cond delay="0"/>
                                  </p:stCondLst>
                                  <p:childTnLst>
                                    <p:set>
                                      <p:cBhvr>
                                        <p:cTn id="194" dur="1" fill="hold">
                                          <p:stCondLst>
                                            <p:cond delay="499"/>
                                          </p:stCondLst>
                                        </p:cTn>
                                        <p:tgtEl>
                                          <p:spTgt spid="172"/>
                                        </p:tgtEl>
                                        <p:attrNameLst>
                                          <p:attrName>style.visibility</p:attrName>
                                        </p:attrNameLst>
                                      </p:cBhvr>
                                      <p:to>
                                        <p:strVal val="hidden"/>
                                      </p:to>
                                    </p:set>
                                  </p:childTnLst>
                                </p:cTn>
                              </p:par>
                            </p:childTnLst>
                          </p:cTn>
                        </p:par>
                      </p:childTnLst>
                    </p:cTn>
                  </p:par>
                </p:childTnLst>
              </p:cTn>
              <p:nextCondLst>
                <p:cond evt="onClick" delay="0">
                  <p:tgtEl>
                    <p:spTgt spid="127"/>
                  </p:tgtEl>
                </p:cond>
              </p:nextCondLst>
            </p:seq>
          </p:childTnLst>
        </p:cTn>
      </p:par>
    </p:tnLst>
    <p:bldLst>
      <p:bldP spid="2" grpId="0"/>
      <p:bldP spid="35" grpId="0" animBg="1"/>
      <p:bldP spid="88" grpId="0" animBg="1"/>
      <p:bldP spid="89" grpId="0" animBg="1"/>
      <p:bldP spid="90" grpId="0" animBg="1"/>
      <p:bldP spid="93" grpId="0" animBg="1"/>
      <p:bldP spid="41" grpId="0" animBg="1"/>
      <p:bldP spid="139" grpId="0" animBg="1"/>
      <p:bldP spid="140" grpId="0" animBg="1"/>
      <p:bldP spid="141" grpId="0" animBg="1"/>
      <p:bldP spid="151" grpId="0"/>
      <p:bldP spid="152" grpId="0" animBg="1"/>
      <p:bldP spid="152" grpId="1" animBg="1"/>
      <p:bldP spid="152" grpId="2" animBg="1"/>
      <p:bldP spid="153" grpId="0" animBg="1"/>
      <p:bldP spid="153" grpId="1" animBg="1"/>
      <p:bldP spid="153" grpId="2" animBg="1"/>
      <p:bldP spid="154" grpId="0" animBg="1"/>
      <p:bldP spid="154" grpId="1" animBg="1"/>
      <p:bldP spid="154" grpId="2" animBg="1"/>
      <p:bldP spid="155" grpId="0" animBg="1"/>
      <p:bldP spid="155" grpId="1" animBg="1"/>
      <p:bldP spid="155" grpId="2" animBg="1"/>
      <p:bldP spid="156" grpId="0" animBg="1"/>
      <p:bldP spid="156" grpId="1" animBg="1"/>
      <p:bldP spid="156" grpId="2" animBg="1"/>
      <p:bldP spid="157" grpId="0" animBg="1"/>
      <p:bldP spid="157" grpId="1" animBg="1"/>
      <p:bldP spid="157" grpId="2" animBg="1"/>
      <p:bldP spid="158" grpId="0" animBg="1"/>
      <p:bldP spid="158" grpId="1" animBg="1"/>
      <p:bldP spid="158" grpId="2" animBg="1"/>
      <p:bldP spid="159" grpId="0" animBg="1"/>
      <p:bldP spid="159" grpId="1" animBg="1"/>
      <p:bldP spid="159" grpId="2" animBg="1"/>
      <p:bldP spid="160" grpId="0" animBg="1"/>
      <p:bldP spid="142" grpId="0"/>
      <p:bldP spid="143" grpId="0"/>
      <p:bldP spid="127"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66328"/>
            <a:ext cx="7772400" cy="914400"/>
          </a:xfrm>
        </p:spPr>
        <p:txBody>
          <a:bodyPr/>
          <a:lstStyle/>
          <a:p>
            <a:pPr algn="ctr"/>
            <a:r>
              <a:rPr lang="fr-FR" b="1" dirty="0" smtClean="0">
                <a:effectLst>
                  <a:outerShdw blurRad="38100" dist="38100" dir="2700000" algn="tl">
                    <a:srgbClr val="000000">
                      <a:alpha val="43137"/>
                    </a:srgbClr>
                  </a:outerShdw>
                </a:effectLst>
              </a:rPr>
              <a:t>L’installation pneumatique</a:t>
            </a:r>
            <a:br>
              <a:rPr lang="fr-FR" b="1" dirty="0" smtClean="0">
                <a:effectLst>
                  <a:outerShdw blurRad="38100" dist="38100" dir="2700000" algn="tl">
                    <a:srgbClr val="000000">
                      <a:alpha val="43137"/>
                    </a:srgbClr>
                  </a:outerShdw>
                </a:effectLst>
              </a:rPr>
            </a:br>
            <a:r>
              <a:rPr lang="fr-FR" sz="2800" b="1" dirty="0" smtClean="0">
                <a:effectLst>
                  <a:outerShdw blurRad="38100" dist="38100" dir="2700000" algn="tl">
                    <a:srgbClr val="000000">
                      <a:alpha val="43137"/>
                    </a:srgbClr>
                  </a:outerShdw>
                </a:effectLst>
              </a:rPr>
              <a:t>de </a:t>
            </a:r>
            <a:r>
              <a:rPr lang="fr-FR" sz="2800" b="1" dirty="0">
                <a:effectLst>
                  <a:outerShdw blurRad="38100" dist="38100" dir="2700000" algn="tl">
                    <a:srgbClr val="000000">
                      <a:alpha val="43137"/>
                    </a:srgbClr>
                  </a:outerShdw>
                </a:effectLst>
              </a:rPr>
              <a:t>la production</a:t>
            </a:r>
            <a:r>
              <a:rPr lang="fr-FR" sz="2800" b="1" dirty="0" smtClean="0">
                <a:effectLst>
                  <a:outerShdw blurRad="38100" dist="38100" dir="2700000" algn="tl">
                    <a:srgbClr val="000000">
                      <a:alpha val="43137"/>
                    </a:srgbClr>
                  </a:outerShdw>
                </a:effectLst>
              </a:rPr>
              <a:t> à l’utilisation</a:t>
            </a:r>
            <a:endParaRPr lang="fr-FR" sz="2800" b="1" dirty="0">
              <a:effectLst>
                <a:outerShdw blurRad="38100" dist="38100" dir="2700000" algn="tl">
                  <a:srgbClr val="000000">
                    <a:alpha val="43137"/>
                  </a:srgbClr>
                </a:outerShdw>
              </a:effectLst>
            </a:endParaRPr>
          </a:p>
        </p:txBody>
      </p:sp>
      <p:sp>
        <p:nvSpPr>
          <p:cNvPr id="3" name="Rectangle 12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26" name="Rectangle 144"/>
          <p:cNvSpPr>
            <a:spLocks noChangeArrowheads="1"/>
          </p:cNvSpPr>
          <p:nvPr/>
        </p:nvSpPr>
        <p:spPr bwMode="auto">
          <a:xfrm>
            <a:off x="151129" y="5678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4" name="Groupe 3"/>
          <p:cNvGrpSpPr/>
          <p:nvPr/>
        </p:nvGrpSpPr>
        <p:grpSpPr>
          <a:xfrm>
            <a:off x="2205400" y="1628800"/>
            <a:ext cx="4670856" cy="4299120"/>
            <a:chOff x="72007" y="2041928"/>
            <a:chExt cx="4670856" cy="4299120"/>
          </a:xfrm>
        </p:grpSpPr>
        <p:sp>
          <p:nvSpPr>
            <p:cNvPr id="35" name="AutoShape 122"/>
            <p:cNvSpPr>
              <a:spLocks noChangeArrowheads="1"/>
            </p:cNvSpPr>
            <p:nvPr/>
          </p:nvSpPr>
          <p:spPr bwMode="auto">
            <a:xfrm rot="5400000">
              <a:off x="4269867" y="2782191"/>
              <a:ext cx="178778" cy="767214"/>
            </a:xfrm>
            <a:prstGeom prst="can">
              <a:avLst>
                <a:gd name="adj" fmla="val 13297"/>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133" name="Groupe 132"/>
            <p:cNvGrpSpPr/>
            <p:nvPr/>
          </p:nvGrpSpPr>
          <p:grpSpPr>
            <a:xfrm>
              <a:off x="3796998" y="5751666"/>
              <a:ext cx="263727" cy="589382"/>
              <a:chOff x="3796998" y="5751666"/>
              <a:chExt cx="263727" cy="589382"/>
            </a:xfrm>
          </p:grpSpPr>
          <p:sp>
            <p:nvSpPr>
              <p:cNvPr id="121" name="AutoShape 120"/>
              <p:cNvSpPr>
                <a:spLocks noChangeArrowheads="1"/>
              </p:cNvSpPr>
              <p:nvPr/>
            </p:nvSpPr>
            <p:spPr bwMode="auto">
              <a:xfrm>
                <a:off x="3798436" y="5751666"/>
                <a:ext cx="258479" cy="589382"/>
              </a:xfrm>
              <a:prstGeom prst="downArrow">
                <a:avLst>
                  <a:gd name="adj1" fmla="val 41648"/>
                  <a:gd name="adj2" fmla="val 72595"/>
                </a:avLst>
              </a:prstGeom>
              <a:gradFill rotWithShape="0">
                <a:gsLst>
                  <a:gs pos="0">
                    <a:srgbClr val="FFFFFF">
                      <a:gamma/>
                      <a:shade val="0"/>
                      <a:invGamma/>
                    </a:srgbClr>
                  </a:gs>
                  <a:gs pos="100000">
                    <a:srgbClr val="FFFFFF"/>
                  </a:gs>
                </a:gsLst>
                <a:lin ang="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122" name="Group 116"/>
              <p:cNvGrpSpPr>
                <a:grpSpLocks/>
              </p:cNvGrpSpPr>
              <p:nvPr/>
            </p:nvGrpSpPr>
            <p:grpSpPr bwMode="auto">
              <a:xfrm>
                <a:off x="3796998" y="5906066"/>
                <a:ext cx="263727" cy="206746"/>
                <a:chOff x="10596" y="5354"/>
                <a:chExt cx="333" cy="369"/>
              </a:xfrm>
            </p:grpSpPr>
            <p:sp>
              <p:nvSpPr>
                <p:cNvPr id="123" name="Oval 119"/>
                <p:cNvSpPr>
                  <a:spLocks noChangeArrowheads="1"/>
                </p:cNvSpPr>
                <p:nvPr/>
              </p:nvSpPr>
              <p:spPr bwMode="auto">
                <a:xfrm>
                  <a:off x="10596" y="5354"/>
                  <a:ext cx="333" cy="369"/>
                </a:xfrm>
                <a:prstGeom prst="ellipse">
                  <a:avLst/>
                </a:prstGeom>
                <a:gradFill rotWithShape="0">
                  <a:gsLst>
                    <a:gs pos="0">
                      <a:srgbClr val="FFFFFF"/>
                    </a:gs>
                    <a:gs pos="100000">
                      <a:srgbClr val="FFFFFF">
                        <a:gamma/>
                        <a:shade val="46275"/>
                        <a:invGamma/>
                      </a:srgbClr>
                    </a:gs>
                  </a:gsLst>
                  <a:path path="shape">
                    <a:fillToRect l="50000" t="50000" r="50000" b="50000"/>
                  </a:path>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 name="Line 118"/>
                <p:cNvSpPr>
                  <a:spLocks noChangeShapeType="1"/>
                </p:cNvSpPr>
                <p:nvPr/>
              </p:nvSpPr>
              <p:spPr bwMode="auto">
                <a:xfrm>
                  <a:off x="10646" y="5403"/>
                  <a:ext cx="240" cy="25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5" name="Line 117"/>
                <p:cNvSpPr>
                  <a:spLocks noChangeShapeType="1"/>
                </p:cNvSpPr>
                <p:nvPr/>
              </p:nvSpPr>
              <p:spPr bwMode="auto">
                <a:xfrm flipH="1">
                  <a:off x="10646" y="5403"/>
                  <a:ext cx="240" cy="25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sp>
          <p:nvSpPr>
            <p:cNvPr id="88" name="AutoShape 114"/>
            <p:cNvSpPr>
              <a:spLocks noChangeArrowheads="1"/>
            </p:cNvSpPr>
            <p:nvPr/>
          </p:nvSpPr>
          <p:spPr bwMode="auto">
            <a:xfrm>
              <a:off x="3307766" y="2364455"/>
              <a:ext cx="1200929" cy="3516880"/>
            </a:xfrm>
            <a:prstGeom prst="can">
              <a:avLst>
                <a:gd name="adj" fmla="val 39820"/>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9" name="AutoShape 113"/>
            <p:cNvSpPr>
              <a:spLocks noChangeArrowheads="1"/>
            </p:cNvSpPr>
            <p:nvPr/>
          </p:nvSpPr>
          <p:spPr bwMode="auto">
            <a:xfrm flipH="1">
              <a:off x="2295738" y="4629886"/>
              <a:ext cx="782184" cy="1250546"/>
            </a:xfrm>
            <a:prstGeom prst="cube">
              <a:avLst>
                <a:gd name="adj" fmla="val 25000"/>
              </a:avLst>
            </a:prstGeom>
            <a:gradFill rotWithShape="0">
              <a:gsLst>
                <a:gs pos="0">
                  <a:srgbClr val="FFFFFF"/>
                </a:gs>
                <a:gs pos="100000">
                  <a:srgbClr val="FFFFFF">
                    <a:gamma/>
                    <a:shade val="46275"/>
                    <a:invGamma/>
                  </a:srgbClr>
                </a:gs>
              </a:gsLst>
              <a:path path="rect">
                <a:fillToRect r="100000" b="10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90" name="AutoShape 112"/>
            <p:cNvSpPr>
              <a:spLocks noChangeArrowheads="1"/>
            </p:cNvSpPr>
            <p:nvPr/>
          </p:nvSpPr>
          <p:spPr bwMode="auto">
            <a:xfrm rot="16200000">
              <a:off x="1916037" y="5054808"/>
              <a:ext cx="67719" cy="861193"/>
            </a:xfrm>
            <a:prstGeom prst="can">
              <a:avLst>
                <a:gd name="adj" fmla="val 154686"/>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93" name="Oval 109"/>
            <p:cNvSpPr>
              <a:spLocks noChangeArrowheads="1"/>
            </p:cNvSpPr>
            <p:nvPr/>
          </p:nvSpPr>
          <p:spPr bwMode="auto">
            <a:xfrm>
              <a:off x="3307766" y="2349106"/>
              <a:ext cx="1187282" cy="483966"/>
            </a:xfrm>
            <a:prstGeom prst="ellipse">
              <a:avLst/>
            </a:prstGeom>
            <a:solidFill>
              <a:srgbClr val="969696"/>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130" name="Groupe 129"/>
            <p:cNvGrpSpPr/>
            <p:nvPr/>
          </p:nvGrpSpPr>
          <p:grpSpPr>
            <a:xfrm>
              <a:off x="1577479" y="3731027"/>
              <a:ext cx="2105577" cy="1536321"/>
              <a:chOff x="1577479" y="3731027"/>
              <a:chExt cx="2105577" cy="1536321"/>
            </a:xfrm>
          </p:grpSpPr>
          <p:sp>
            <p:nvSpPr>
              <p:cNvPr id="91" name="AutoShape 111"/>
              <p:cNvSpPr>
                <a:spLocks noChangeArrowheads="1"/>
              </p:cNvSpPr>
              <p:nvPr/>
            </p:nvSpPr>
            <p:spPr bwMode="auto">
              <a:xfrm flipH="1" flipV="1">
                <a:off x="1577479" y="4949520"/>
                <a:ext cx="265756" cy="317828"/>
              </a:xfrm>
              <a:custGeom>
                <a:avLst/>
                <a:gdLst>
                  <a:gd name="G0" fmla="+- 15264 0 0"/>
                  <a:gd name="G1" fmla="+- 0 0 0"/>
                  <a:gd name="G2" fmla="+- 12158 0 0"/>
                  <a:gd name="G3" fmla="+- G2 0 0"/>
                  <a:gd name="G4" fmla="*/ G3 32768 32059"/>
                  <a:gd name="G5" fmla="*/ G4 1 2"/>
                  <a:gd name="G6" fmla="+- 21600 0 15264"/>
                  <a:gd name="G7" fmla="*/ G6 0 6079"/>
                  <a:gd name="G8" fmla="+- G7 15264 0"/>
                  <a:gd name="T0" fmla="*/ 15264 w 21600"/>
                  <a:gd name="T1" fmla="*/ 0 h 21600"/>
                  <a:gd name="T2" fmla="*/ 15264 w 21600"/>
                  <a:gd name="T3" fmla="*/ 12158 h 21600"/>
                  <a:gd name="T4" fmla="*/ 6214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264" y="0"/>
                    </a:lnTo>
                    <a:lnTo>
                      <a:pt x="12427" y="0"/>
                    </a:lnTo>
                    <a:cubicBezTo>
                      <a:pt x="5564" y="0"/>
                      <a:pt x="0" y="5443"/>
                      <a:pt x="0" y="12158"/>
                    </a:cubicBezTo>
                    <a:lnTo>
                      <a:pt x="0" y="21600"/>
                    </a:lnTo>
                    <a:lnTo>
                      <a:pt x="12427" y="21600"/>
                    </a:lnTo>
                    <a:lnTo>
                      <a:pt x="12427" y="12158"/>
                    </a:lnTo>
                    <a:cubicBezTo>
                      <a:pt x="12427" y="12158"/>
                      <a:pt x="12427" y="12158"/>
                      <a:pt x="12427" y="12158"/>
                    </a:cubicBezTo>
                    <a:lnTo>
                      <a:pt x="15264" y="12158"/>
                    </a:lnTo>
                    <a:close/>
                  </a:path>
                </a:pathLst>
              </a:custGeom>
              <a:gradFill rotWithShape="0">
                <a:gsLst>
                  <a:gs pos="0">
                    <a:srgbClr val="FFFFFF"/>
                  </a:gs>
                  <a:gs pos="100000">
                    <a:srgbClr val="FFFFFF">
                      <a:gamma/>
                      <a:shade val="46275"/>
                      <a:invGamma/>
                    </a:srgbClr>
                  </a:gs>
                </a:gsLst>
                <a:path path="rect">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92" name="AutoShape 110"/>
              <p:cNvSpPr>
                <a:spLocks noChangeArrowheads="1"/>
              </p:cNvSpPr>
              <p:nvPr/>
            </p:nvSpPr>
            <p:spPr bwMode="auto">
              <a:xfrm rot="10800000" flipH="1">
                <a:off x="1690246" y="3972559"/>
                <a:ext cx="156581" cy="1080797"/>
              </a:xfrm>
              <a:prstGeom prst="can">
                <a:avLst>
                  <a:gd name="adj" fmla="val 13473"/>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98" name="AutoShape 104"/>
              <p:cNvSpPr>
                <a:spLocks noChangeArrowheads="1"/>
              </p:cNvSpPr>
              <p:nvPr/>
            </p:nvSpPr>
            <p:spPr bwMode="auto">
              <a:xfrm rot="16200000" flipH="1">
                <a:off x="2680533" y="2891933"/>
                <a:ext cx="163429" cy="1841617"/>
              </a:xfrm>
              <a:prstGeom prst="can">
                <a:avLst>
                  <a:gd name="adj" fmla="val 34759"/>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99" name="AutoShape 103"/>
              <p:cNvSpPr>
                <a:spLocks noChangeArrowheads="1"/>
              </p:cNvSpPr>
              <p:nvPr/>
            </p:nvSpPr>
            <p:spPr bwMode="auto">
              <a:xfrm>
                <a:off x="1696710" y="3731479"/>
                <a:ext cx="265756" cy="317828"/>
              </a:xfrm>
              <a:custGeom>
                <a:avLst/>
                <a:gdLst>
                  <a:gd name="G0" fmla="+- 15264 0 0"/>
                  <a:gd name="G1" fmla="+- 0 0 0"/>
                  <a:gd name="G2" fmla="+- 12158 0 0"/>
                  <a:gd name="G3" fmla="+- G2 0 0"/>
                  <a:gd name="G4" fmla="*/ G3 32768 32059"/>
                  <a:gd name="G5" fmla="*/ G4 1 2"/>
                  <a:gd name="G6" fmla="+- 21600 0 15264"/>
                  <a:gd name="G7" fmla="*/ G6 0 6079"/>
                  <a:gd name="G8" fmla="+- G7 15264 0"/>
                  <a:gd name="T0" fmla="*/ 15264 w 21600"/>
                  <a:gd name="T1" fmla="*/ 0 h 21600"/>
                  <a:gd name="T2" fmla="*/ 15264 w 21600"/>
                  <a:gd name="T3" fmla="*/ 12158 h 21600"/>
                  <a:gd name="T4" fmla="*/ 6214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264" y="0"/>
                    </a:lnTo>
                    <a:lnTo>
                      <a:pt x="12427" y="0"/>
                    </a:lnTo>
                    <a:cubicBezTo>
                      <a:pt x="5564" y="0"/>
                      <a:pt x="0" y="5443"/>
                      <a:pt x="0" y="12158"/>
                    </a:cubicBezTo>
                    <a:lnTo>
                      <a:pt x="0" y="21600"/>
                    </a:lnTo>
                    <a:lnTo>
                      <a:pt x="12427" y="21600"/>
                    </a:lnTo>
                    <a:lnTo>
                      <a:pt x="12427" y="12158"/>
                    </a:lnTo>
                    <a:cubicBezTo>
                      <a:pt x="12427" y="12158"/>
                      <a:pt x="12427" y="12158"/>
                      <a:pt x="12427" y="12158"/>
                    </a:cubicBezTo>
                    <a:lnTo>
                      <a:pt x="15264" y="12158"/>
                    </a:lnTo>
                    <a:close/>
                  </a:path>
                </a:pathLst>
              </a:custGeom>
              <a:gradFill rotWithShape="0">
                <a:gsLst>
                  <a:gs pos="0">
                    <a:srgbClr val="FFFFFF"/>
                  </a:gs>
                  <a:gs pos="100000">
                    <a:srgbClr val="FFFFFF">
                      <a:gamma/>
                      <a:shade val="46275"/>
                      <a:invGamma/>
                    </a:srgbClr>
                  </a:gs>
                </a:gsLst>
                <a:path path="rect">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32" name="Groupe 131"/>
            <p:cNvGrpSpPr/>
            <p:nvPr/>
          </p:nvGrpSpPr>
          <p:grpSpPr>
            <a:xfrm>
              <a:off x="3705968" y="2041928"/>
              <a:ext cx="320703" cy="517374"/>
              <a:chOff x="3705968" y="2041928"/>
              <a:chExt cx="320703" cy="517374"/>
            </a:xfrm>
          </p:grpSpPr>
          <p:sp>
            <p:nvSpPr>
              <p:cNvPr id="116" name="AutoShape 87"/>
              <p:cNvSpPr>
                <a:spLocks noChangeArrowheads="1"/>
              </p:cNvSpPr>
              <p:nvPr/>
            </p:nvSpPr>
            <p:spPr bwMode="auto">
              <a:xfrm flipV="1">
                <a:off x="3705968" y="2041928"/>
                <a:ext cx="320703" cy="517374"/>
              </a:xfrm>
              <a:prstGeom prst="downArrow">
                <a:avLst>
                  <a:gd name="adj1" fmla="val 41648"/>
                  <a:gd name="adj2" fmla="val 74875"/>
                </a:avLst>
              </a:prstGeom>
              <a:gradFill rotWithShape="0">
                <a:gsLst>
                  <a:gs pos="0">
                    <a:srgbClr val="FFFFFF">
                      <a:gamma/>
                      <a:shade val="0"/>
                      <a:invGamma/>
                    </a:srgbClr>
                  </a:gs>
                  <a:gs pos="100000">
                    <a:srgbClr val="FFFFFF"/>
                  </a:gs>
                </a:gsLst>
                <a:lin ang="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117" name="Group 83"/>
              <p:cNvGrpSpPr>
                <a:grpSpLocks/>
              </p:cNvGrpSpPr>
              <p:nvPr/>
            </p:nvGrpSpPr>
            <p:grpSpPr bwMode="auto">
              <a:xfrm>
                <a:off x="3745694" y="2300615"/>
                <a:ext cx="252145" cy="229795"/>
                <a:chOff x="10596" y="5354"/>
                <a:chExt cx="333" cy="369"/>
              </a:xfrm>
            </p:grpSpPr>
            <p:sp>
              <p:nvSpPr>
                <p:cNvPr id="118" name="Oval 86"/>
                <p:cNvSpPr>
                  <a:spLocks noChangeArrowheads="1"/>
                </p:cNvSpPr>
                <p:nvPr/>
              </p:nvSpPr>
              <p:spPr bwMode="auto">
                <a:xfrm>
                  <a:off x="10596" y="5354"/>
                  <a:ext cx="333" cy="369"/>
                </a:xfrm>
                <a:prstGeom prst="ellipse">
                  <a:avLst/>
                </a:prstGeom>
                <a:gradFill rotWithShape="0">
                  <a:gsLst>
                    <a:gs pos="0">
                      <a:srgbClr val="FFFFFF"/>
                    </a:gs>
                    <a:gs pos="100000">
                      <a:srgbClr val="FFFFFF">
                        <a:gamma/>
                        <a:shade val="46275"/>
                        <a:invGamma/>
                      </a:srgbClr>
                    </a:gs>
                  </a:gsLst>
                  <a:path path="shape">
                    <a:fillToRect l="50000" t="50000" r="50000" b="50000"/>
                  </a:path>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 name="Line 85"/>
                <p:cNvSpPr>
                  <a:spLocks noChangeShapeType="1"/>
                </p:cNvSpPr>
                <p:nvPr/>
              </p:nvSpPr>
              <p:spPr bwMode="auto">
                <a:xfrm>
                  <a:off x="10646" y="5403"/>
                  <a:ext cx="240" cy="25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0" name="Line 84"/>
                <p:cNvSpPr>
                  <a:spLocks noChangeShapeType="1"/>
                </p:cNvSpPr>
                <p:nvPr/>
              </p:nvSpPr>
              <p:spPr bwMode="auto">
                <a:xfrm flipH="1">
                  <a:off x="10646" y="5403"/>
                  <a:ext cx="240" cy="25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grpSp>
          <p:nvGrpSpPr>
            <p:cNvPr id="129" name="Groupe 128"/>
            <p:cNvGrpSpPr/>
            <p:nvPr/>
          </p:nvGrpSpPr>
          <p:grpSpPr>
            <a:xfrm>
              <a:off x="687555" y="4246145"/>
              <a:ext cx="1062307" cy="1683948"/>
              <a:chOff x="687555" y="4246145"/>
              <a:chExt cx="1062307" cy="1683948"/>
            </a:xfrm>
          </p:grpSpPr>
          <p:sp>
            <p:nvSpPr>
              <p:cNvPr id="94" name="AutoShape 108"/>
              <p:cNvSpPr>
                <a:spLocks noChangeArrowheads="1"/>
              </p:cNvSpPr>
              <p:nvPr/>
            </p:nvSpPr>
            <p:spPr bwMode="auto">
              <a:xfrm flipH="1">
                <a:off x="688993" y="4279552"/>
                <a:ext cx="1060869" cy="1650541"/>
              </a:xfrm>
              <a:prstGeom prst="cube">
                <a:avLst>
                  <a:gd name="adj" fmla="val 25000"/>
                </a:avLst>
              </a:prstGeom>
              <a:gradFill rotWithShape="0">
                <a:gsLst>
                  <a:gs pos="0">
                    <a:srgbClr val="FFFFFF"/>
                  </a:gs>
                  <a:gs pos="100000">
                    <a:srgbClr val="FFFFFF">
                      <a:gamma/>
                      <a:shade val="46275"/>
                      <a:invGamma/>
                    </a:srgbClr>
                  </a:gs>
                </a:gsLst>
                <a:path path="rect">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95" name="AutoShape 107"/>
              <p:cNvSpPr>
                <a:spLocks noChangeArrowheads="1"/>
              </p:cNvSpPr>
              <p:nvPr/>
            </p:nvSpPr>
            <p:spPr bwMode="auto">
              <a:xfrm flipH="1">
                <a:off x="687555" y="4246145"/>
                <a:ext cx="1032857" cy="294352"/>
              </a:xfrm>
              <a:prstGeom prst="parallelogram">
                <a:avLst>
                  <a:gd name="adj" fmla="val 92825"/>
                </a:avLst>
              </a:prstGeom>
              <a:gradFill rotWithShape="0">
                <a:gsLst>
                  <a:gs pos="0">
                    <a:srgbClr val="FFFFFF"/>
                  </a:gs>
                  <a:gs pos="100000">
                    <a:srgbClr val="FFFFFF">
                      <a:gamma/>
                      <a:shade val="46275"/>
                      <a:invGamma/>
                    </a:srgbClr>
                  </a:gs>
                </a:gsLst>
                <a:path path="rect">
                  <a:fillToRect t="100000" r="10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9" name="Rectangle 27" descr="blanc)"/>
              <p:cNvSpPr>
                <a:spLocks noChangeArrowheads="1"/>
              </p:cNvSpPr>
              <p:nvPr/>
            </p:nvSpPr>
            <p:spPr bwMode="auto">
              <a:xfrm>
                <a:off x="1134211" y="4748223"/>
                <a:ext cx="397218" cy="180779"/>
              </a:xfrm>
              <a:prstGeom prst="rect">
                <a:avLst/>
              </a:prstGeom>
              <a:pattFill prst="dkHorz">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31" name="Groupe 130"/>
            <p:cNvGrpSpPr/>
            <p:nvPr/>
          </p:nvGrpSpPr>
          <p:grpSpPr>
            <a:xfrm>
              <a:off x="1258342" y="3430046"/>
              <a:ext cx="2049337" cy="1368686"/>
              <a:chOff x="1258342" y="3430046"/>
              <a:chExt cx="2049337" cy="1368686"/>
            </a:xfrm>
          </p:grpSpPr>
          <p:sp>
            <p:nvSpPr>
              <p:cNvPr id="100" name="AutoShape 102"/>
              <p:cNvSpPr>
                <a:spLocks noChangeArrowheads="1"/>
              </p:cNvSpPr>
              <p:nvPr/>
            </p:nvSpPr>
            <p:spPr bwMode="auto">
              <a:xfrm>
                <a:off x="1335225" y="3548186"/>
                <a:ext cx="68423" cy="899310"/>
              </a:xfrm>
              <a:prstGeom prst="can">
                <a:avLst>
                  <a:gd name="adj" fmla="val 128496"/>
                </a:avLst>
              </a:prstGeom>
              <a:solidFill>
                <a:srgbClr val="FF99CC"/>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1" name="AutoShape 101"/>
              <p:cNvSpPr>
                <a:spLocks noChangeArrowheads="1"/>
              </p:cNvSpPr>
              <p:nvPr/>
            </p:nvSpPr>
            <p:spPr bwMode="auto">
              <a:xfrm rot="19965132">
                <a:off x="2223194"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2" name="AutoShape 100"/>
              <p:cNvSpPr>
                <a:spLocks noChangeArrowheads="1"/>
              </p:cNvSpPr>
              <p:nvPr/>
            </p:nvSpPr>
            <p:spPr bwMode="auto">
              <a:xfrm rot="19965132">
                <a:off x="2319441"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 name="AutoShape 99"/>
              <p:cNvSpPr>
                <a:spLocks noChangeArrowheads="1"/>
              </p:cNvSpPr>
              <p:nvPr/>
            </p:nvSpPr>
            <p:spPr bwMode="auto">
              <a:xfrm rot="19965132">
                <a:off x="2415688"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 name="AutoShape 98"/>
              <p:cNvSpPr>
                <a:spLocks noChangeArrowheads="1"/>
              </p:cNvSpPr>
              <p:nvPr/>
            </p:nvSpPr>
            <p:spPr bwMode="auto">
              <a:xfrm rot="19965132">
                <a:off x="2511216"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 name="AutoShape 97"/>
              <p:cNvSpPr>
                <a:spLocks noChangeArrowheads="1"/>
              </p:cNvSpPr>
              <p:nvPr/>
            </p:nvSpPr>
            <p:spPr bwMode="auto">
              <a:xfrm rot="19965132">
                <a:off x="2607463"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 name="AutoShape 96"/>
              <p:cNvSpPr>
                <a:spLocks noChangeArrowheads="1"/>
              </p:cNvSpPr>
              <p:nvPr/>
            </p:nvSpPr>
            <p:spPr bwMode="auto">
              <a:xfrm rot="19965132">
                <a:off x="2703710"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7" name="AutoShape 95"/>
              <p:cNvSpPr>
                <a:spLocks noChangeArrowheads="1"/>
              </p:cNvSpPr>
              <p:nvPr/>
            </p:nvSpPr>
            <p:spPr bwMode="auto">
              <a:xfrm rot="19965132">
                <a:off x="2799238"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8" name="AutoShape 94"/>
              <p:cNvSpPr>
                <a:spLocks noChangeArrowheads="1"/>
              </p:cNvSpPr>
              <p:nvPr/>
            </p:nvSpPr>
            <p:spPr bwMode="auto">
              <a:xfrm rot="19965132">
                <a:off x="2895485"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9" name="AutoShape 93"/>
              <p:cNvSpPr>
                <a:spLocks noChangeArrowheads="1"/>
              </p:cNvSpPr>
              <p:nvPr/>
            </p:nvSpPr>
            <p:spPr bwMode="auto">
              <a:xfrm rot="19965132">
                <a:off x="2991732"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0" name="AutoShape 92"/>
              <p:cNvSpPr>
                <a:spLocks noChangeArrowheads="1"/>
              </p:cNvSpPr>
              <p:nvPr/>
            </p:nvSpPr>
            <p:spPr bwMode="auto">
              <a:xfrm rot="19965132">
                <a:off x="3087260" y="3562632"/>
                <a:ext cx="50996" cy="521889"/>
              </a:xfrm>
              <a:prstGeom prst="can">
                <a:avLst>
                  <a:gd name="adj" fmla="val 78770"/>
                </a:avLst>
              </a:prstGeom>
              <a:gradFill rotWithShape="0">
                <a:gsLst>
                  <a:gs pos="0">
                    <a:srgbClr val="FF99CC"/>
                  </a:gs>
                  <a:gs pos="100000">
                    <a:srgbClr val="00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1" name="AutoShape 91"/>
              <p:cNvSpPr>
                <a:spLocks noChangeArrowheads="1"/>
              </p:cNvSpPr>
              <p:nvPr/>
            </p:nvSpPr>
            <p:spPr bwMode="auto">
              <a:xfrm rot="16200000">
                <a:off x="1718516" y="3157769"/>
                <a:ext cx="67719" cy="861193"/>
              </a:xfrm>
              <a:prstGeom prst="can">
                <a:avLst>
                  <a:gd name="adj" fmla="val 154686"/>
                </a:avLst>
              </a:prstGeom>
              <a:solidFill>
                <a:srgbClr val="FF99CC"/>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 name="AutoShape 90"/>
              <p:cNvSpPr>
                <a:spLocks noChangeArrowheads="1"/>
              </p:cNvSpPr>
              <p:nvPr/>
            </p:nvSpPr>
            <p:spPr bwMode="auto">
              <a:xfrm>
                <a:off x="2651277" y="4282261"/>
                <a:ext cx="50996" cy="516471"/>
              </a:xfrm>
              <a:prstGeom prst="can">
                <a:avLst>
                  <a:gd name="adj" fmla="val 77953"/>
                </a:avLst>
              </a:prstGeom>
              <a:gradFill rotWithShape="0">
                <a:gsLst>
                  <a:gs pos="0">
                    <a:srgbClr val="00FFFF">
                      <a:gamma/>
                      <a:shade val="0"/>
                      <a:invGamma/>
                    </a:srgbClr>
                  </a:gs>
                  <a:gs pos="50000">
                    <a:srgbClr val="00FFFF"/>
                  </a:gs>
                  <a:gs pos="100000">
                    <a:srgbClr val="00FFFF">
                      <a:gamma/>
                      <a:shade val="0"/>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 name="AutoShape 89"/>
              <p:cNvSpPr>
                <a:spLocks noChangeArrowheads="1"/>
              </p:cNvSpPr>
              <p:nvPr/>
            </p:nvSpPr>
            <p:spPr bwMode="auto">
              <a:xfrm rot="16200000">
                <a:off x="2893957" y="4042310"/>
                <a:ext cx="64107" cy="556651"/>
              </a:xfrm>
              <a:prstGeom prst="can">
                <a:avLst>
                  <a:gd name="adj" fmla="val 105618"/>
                </a:avLst>
              </a:prstGeom>
              <a:solidFill>
                <a:srgbClr val="00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 name="AutoShape 88"/>
              <p:cNvSpPr>
                <a:spLocks noChangeArrowheads="1"/>
              </p:cNvSpPr>
              <p:nvPr/>
            </p:nvSpPr>
            <p:spPr bwMode="auto">
              <a:xfrm>
                <a:off x="3192472" y="4033055"/>
                <a:ext cx="62372" cy="316925"/>
              </a:xfrm>
              <a:prstGeom prst="can">
                <a:avLst>
                  <a:gd name="adj" fmla="val 47835"/>
                </a:avLst>
              </a:prstGeom>
              <a:gradFill rotWithShape="0">
                <a:gsLst>
                  <a:gs pos="0">
                    <a:srgbClr val="00FFFF">
                      <a:gamma/>
                      <a:shade val="0"/>
                      <a:invGamma/>
                    </a:srgbClr>
                  </a:gs>
                  <a:gs pos="50000">
                    <a:srgbClr val="00FFFF"/>
                  </a:gs>
                  <a:gs pos="100000">
                    <a:srgbClr val="00FFFF">
                      <a:gamma/>
                      <a:shade val="0"/>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Line 26"/>
              <p:cNvSpPr>
                <a:spLocks noChangeShapeType="1"/>
              </p:cNvSpPr>
              <p:nvPr/>
            </p:nvSpPr>
            <p:spPr bwMode="auto">
              <a:xfrm flipV="1">
                <a:off x="3307679" y="4071559"/>
                <a:ext cx="0" cy="26112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 name="Line 25"/>
              <p:cNvSpPr>
                <a:spLocks noChangeShapeType="1"/>
              </p:cNvSpPr>
              <p:nvPr/>
            </p:nvSpPr>
            <p:spPr bwMode="auto">
              <a:xfrm flipH="1">
                <a:off x="2089426" y="3430046"/>
                <a:ext cx="68094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Line 24"/>
              <p:cNvSpPr>
                <a:spLocks noChangeShapeType="1"/>
              </p:cNvSpPr>
              <p:nvPr/>
            </p:nvSpPr>
            <p:spPr bwMode="auto">
              <a:xfrm>
                <a:off x="1258342" y="3738876"/>
                <a:ext cx="0" cy="371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28" name="Groupe 127"/>
            <p:cNvGrpSpPr/>
            <p:nvPr/>
          </p:nvGrpSpPr>
          <p:grpSpPr>
            <a:xfrm>
              <a:off x="72007" y="4736431"/>
              <a:ext cx="813788" cy="584190"/>
              <a:chOff x="72007" y="4736431"/>
              <a:chExt cx="813788" cy="584190"/>
            </a:xfrm>
          </p:grpSpPr>
          <p:sp>
            <p:nvSpPr>
              <p:cNvPr id="96" name="AutoShape 106"/>
              <p:cNvSpPr>
                <a:spLocks noChangeArrowheads="1"/>
              </p:cNvSpPr>
              <p:nvPr/>
            </p:nvSpPr>
            <p:spPr bwMode="auto">
              <a:xfrm rot="16200000" flipH="1">
                <a:off x="524904" y="4749349"/>
                <a:ext cx="178778" cy="543004"/>
              </a:xfrm>
              <a:prstGeom prst="can">
                <a:avLst>
                  <a:gd name="adj" fmla="val 45288"/>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97" name="AutoShape 105" descr="Petits carreaux"/>
              <p:cNvSpPr>
                <a:spLocks noChangeArrowheads="1"/>
              </p:cNvSpPr>
              <p:nvPr/>
            </p:nvSpPr>
            <p:spPr bwMode="auto">
              <a:xfrm rot="16200000" flipH="1">
                <a:off x="-27953" y="4836391"/>
                <a:ext cx="584190" cy="384269"/>
              </a:xfrm>
              <a:prstGeom prst="can">
                <a:avLst>
                  <a:gd name="adj" fmla="val 25000"/>
                </a:avLst>
              </a:prstGeom>
              <a:pattFill prst="smGrid">
                <a:fgClr>
                  <a:srgbClr val="000000"/>
                </a:fgClr>
                <a:bgClr>
                  <a:srgbClr val="FFFFFF"/>
                </a:bgClr>
              </a:patt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sp>
        <p:nvSpPr>
          <p:cNvPr id="115" name="Rectangle à coins arrondis 114"/>
          <p:cNvSpPr/>
          <p:nvPr/>
        </p:nvSpPr>
        <p:spPr>
          <a:xfrm>
            <a:off x="67884" y="2528974"/>
            <a:ext cx="2520280" cy="1018166"/>
          </a:xfrm>
          <a:prstGeom prst="wedgeRoundRectCallout">
            <a:avLst>
              <a:gd name="adj1" fmla="val 43169"/>
              <a:gd name="adj2" fmla="val 131152"/>
              <a:gd name="adj3" fmla="val 16667"/>
            </a:avLst>
          </a:prstGeom>
          <a:gradFill flip="none" rotWithShape="1">
            <a:gsLst>
              <a:gs pos="0">
                <a:schemeClr val="accent5">
                  <a:lumMod val="75000"/>
                </a:schemeClr>
              </a:gs>
              <a:gs pos="100000">
                <a:schemeClr val="bg1"/>
              </a:gs>
            </a:gsLst>
            <a:path path="shape">
              <a:fillToRect l="50000" t="50000" r="50000" b="50000"/>
            </a:path>
            <a:tileRect/>
          </a:gradFill>
          <a:ln>
            <a:noFill/>
          </a:ln>
          <a:effectLst>
            <a:glow rad="127000">
              <a:schemeClr val="accent5">
                <a:satMod val="1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Filtre à air:</a:t>
            </a:r>
          </a:p>
          <a:p>
            <a:pPr algn="ctr"/>
            <a:r>
              <a:rPr lang="fr-FR" sz="1600" b="1" dirty="0" smtClean="0">
                <a:effectLst>
                  <a:outerShdw blurRad="38100" dist="38100" dir="2700000" algn="tl">
                    <a:srgbClr val="000000">
                      <a:alpha val="43137"/>
                    </a:srgbClr>
                  </a:outerShdw>
                </a:effectLst>
              </a:rPr>
              <a:t>Évite les poussières dans le compresseur</a:t>
            </a:r>
            <a:endParaRPr lang="fr-FR" sz="1600" b="1" dirty="0">
              <a:effectLst>
                <a:outerShdw blurRad="38100" dist="38100" dir="2700000" algn="tl">
                  <a:srgbClr val="000000">
                    <a:alpha val="43137"/>
                  </a:srgbClr>
                </a:outerShdw>
              </a:effectLst>
            </a:endParaRPr>
          </a:p>
        </p:txBody>
      </p:sp>
      <p:sp>
        <p:nvSpPr>
          <p:cNvPr id="127" name="Rectangle à coins arrondis 126"/>
          <p:cNvSpPr/>
          <p:nvPr/>
        </p:nvSpPr>
        <p:spPr>
          <a:xfrm>
            <a:off x="88860" y="4591657"/>
            <a:ext cx="2147452" cy="2221719"/>
          </a:xfrm>
          <a:prstGeom prst="wedgeRoundRectCallout">
            <a:avLst>
              <a:gd name="adj1" fmla="val 95826"/>
              <a:gd name="adj2" fmla="val -16514"/>
              <a:gd name="adj3" fmla="val 16667"/>
            </a:avLst>
          </a:prstGeom>
          <a:gradFill flip="none" rotWithShape="1">
            <a:gsLst>
              <a:gs pos="0">
                <a:schemeClr val="accent5">
                  <a:lumMod val="75000"/>
                </a:schemeClr>
              </a:gs>
              <a:gs pos="100000">
                <a:schemeClr val="bg1"/>
              </a:gs>
            </a:gsLst>
            <a:path path="shape">
              <a:fillToRect l="50000" t="50000" r="50000" b="50000"/>
            </a:path>
            <a:tileRect/>
          </a:gradFill>
          <a:ln>
            <a:noFill/>
          </a:ln>
          <a:effectLst>
            <a:glow rad="127000">
              <a:schemeClr val="accent5">
                <a:satMod val="1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Compresseur: aspire l’air extérieur, le comprime et l’envoie vers le réservoir (cuve)</a:t>
            </a:r>
            <a:endParaRPr lang="fr-FR" sz="1600" b="1" dirty="0">
              <a:effectLst>
                <a:outerShdw blurRad="38100" dist="38100" dir="2700000" algn="tl">
                  <a:srgbClr val="000000">
                    <a:alpha val="43137"/>
                  </a:srgbClr>
                </a:outerShdw>
              </a:effectLst>
            </a:endParaRPr>
          </a:p>
        </p:txBody>
      </p:sp>
      <p:sp>
        <p:nvSpPr>
          <p:cNvPr id="137" name="Rectangle à coins arrondis 136"/>
          <p:cNvSpPr/>
          <p:nvPr/>
        </p:nvSpPr>
        <p:spPr>
          <a:xfrm>
            <a:off x="2340418" y="5733256"/>
            <a:ext cx="3599734" cy="998670"/>
          </a:xfrm>
          <a:prstGeom prst="wedgeRoundRectCallout">
            <a:avLst>
              <a:gd name="adj1" fmla="val 24070"/>
              <a:gd name="adj2" fmla="val -97889"/>
              <a:gd name="adj3" fmla="val 16667"/>
            </a:avLst>
          </a:prstGeom>
          <a:gradFill flip="none" rotWithShape="1">
            <a:gsLst>
              <a:gs pos="0">
                <a:schemeClr val="accent5">
                  <a:lumMod val="75000"/>
                </a:schemeClr>
              </a:gs>
              <a:gs pos="100000">
                <a:schemeClr val="bg1"/>
              </a:gs>
            </a:gsLst>
            <a:path path="shape">
              <a:fillToRect l="50000" t="50000" r="50000" b="50000"/>
            </a:path>
            <a:tileRect/>
          </a:gradFill>
          <a:ln>
            <a:noFill/>
          </a:ln>
          <a:effectLst>
            <a:glow rad="127000">
              <a:schemeClr val="accent5">
                <a:satMod val="1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Groupe froid: produit le froid nécessaire (dans certains cas) au refroidissement de l’air comprimé</a:t>
            </a:r>
            <a:endParaRPr lang="fr-FR" sz="1600" b="1" dirty="0">
              <a:effectLst>
                <a:outerShdw blurRad="38100" dist="38100" dir="2700000" algn="tl">
                  <a:srgbClr val="000000">
                    <a:alpha val="43137"/>
                  </a:srgbClr>
                </a:outerShdw>
              </a:effectLst>
            </a:endParaRPr>
          </a:p>
        </p:txBody>
      </p:sp>
      <p:sp>
        <p:nvSpPr>
          <p:cNvPr id="144" name="Rectangle à coins arrondis 143"/>
          <p:cNvSpPr/>
          <p:nvPr/>
        </p:nvSpPr>
        <p:spPr>
          <a:xfrm>
            <a:off x="2640814" y="1628801"/>
            <a:ext cx="2618686" cy="1232899"/>
          </a:xfrm>
          <a:prstGeom prst="wedgeRoundRectCallout">
            <a:avLst>
              <a:gd name="adj1" fmla="val 20005"/>
              <a:gd name="adj2" fmla="val 81755"/>
              <a:gd name="adj3" fmla="val 16667"/>
            </a:avLst>
          </a:prstGeom>
          <a:gradFill flip="none" rotWithShape="1">
            <a:gsLst>
              <a:gs pos="0">
                <a:schemeClr val="accent5">
                  <a:lumMod val="75000"/>
                </a:schemeClr>
              </a:gs>
              <a:gs pos="100000">
                <a:schemeClr val="bg1"/>
              </a:gs>
            </a:gsLst>
            <a:path path="shape">
              <a:fillToRect l="50000" t="50000" r="50000" b="50000"/>
            </a:path>
            <a:tileRect/>
          </a:gradFill>
          <a:ln>
            <a:noFill/>
          </a:ln>
          <a:effectLst>
            <a:glow rad="127000">
              <a:schemeClr val="accent5">
                <a:satMod val="1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Circuit frigorigène: évacuation des calories au plus prêt du circuit d’air</a:t>
            </a:r>
            <a:endParaRPr lang="fr-FR" sz="1600" b="1" dirty="0">
              <a:effectLst>
                <a:outerShdw blurRad="38100" dist="38100" dir="2700000" algn="tl">
                  <a:srgbClr val="000000">
                    <a:alpha val="43137"/>
                  </a:srgbClr>
                </a:outerShdw>
              </a:effectLst>
            </a:endParaRPr>
          </a:p>
        </p:txBody>
      </p:sp>
      <p:sp>
        <p:nvSpPr>
          <p:cNvPr id="145" name="Rectangle à coins arrondis 144"/>
          <p:cNvSpPr/>
          <p:nvPr/>
        </p:nvSpPr>
        <p:spPr>
          <a:xfrm>
            <a:off x="6897674" y="3767461"/>
            <a:ext cx="2060788" cy="1006307"/>
          </a:xfrm>
          <a:prstGeom prst="wedgeRoundRectCallout">
            <a:avLst>
              <a:gd name="adj1" fmla="val -80403"/>
              <a:gd name="adj2" fmla="val -76087"/>
              <a:gd name="adj3" fmla="val 16667"/>
            </a:avLst>
          </a:prstGeom>
          <a:gradFill flip="none" rotWithShape="1">
            <a:gsLst>
              <a:gs pos="0">
                <a:schemeClr val="accent5">
                  <a:lumMod val="75000"/>
                </a:schemeClr>
              </a:gs>
              <a:gs pos="100000">
                <a:schemeClr val="bg1"/>
              </a:gs>
            </a:gsLst>
            <a:path path="shape">
              <a:fillToRect l="50000" t="50000" r="50000" b="50000"/>
            </a:path>
            <a:tileRect/>
          </a:gradFill>
          <a:ln>
            <a:noFill/>
          </a:ln>
          <a:effectLst>
            <a:glow rad="127000">
              <a:schemeClr val="accent5">
                <a:satMod val="1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Cuve stockage air comprimé (~10 Bars)</a:t>
            </a:r>
            <a:endParaRPr lang="fr-FR" sz="1600" b="1" dirty="0">
              <a:effectLst>
                <a:outerShdw blurRad="38100" dist="38100" dir="2700000" algn="tl">
                  <a:srgbClr val="000000">
                    <a:alpha val="43137"/>
                  </a:srgbClr>
                </a:outerShdw>
              </a:effectLst>
            </a:endParaRPr>
          </a:p>
        </p:txBody>
      </p:sp>
      <p:sp>
        <p:nvSpPr>
          <p:cNvPr id="146" name="Rectangle à coins arrondis 145"/>
          <p:cNvSpPr/>
          <p:nvPr/>
        </p:nvSpPr>
        <p:spPr>
          <a:xfrm>
            <a:off x="6617163" y="5625995"/>
            <a:ext cx="2466768" cy="949009"/>
          </a:xfrm>
          <a:prstGeom prst="wedgeRoundRectCallout">
            <a:avLst>
              <a:gd name="adj1" fmla="val -74962"/>
              <a:gd name="adj2" fmla="val -33037"/>
              <a:gd name="adj3" fmla="val 16667"/>
            </a:avLst>
          </a:prstGeom>
          <a:gradFill flip="none" rotWithShape="1">
            <a:gsLst>
              <a:gs pos="0">
                <a:schemeClr val="accent5">
                  <a:lumMod val="75000"/>
                </a:schemeClr>
              </a:gs>
              <a:gs pos="100000">
                <a:schemeClr val="bg1"/>
              </a:gs>
            </a:gsLst>
            <a:path path="shape">
              <a:fillToRect l="50000" t="50000" r="50000" b="50000"/>
            </a:path>
            <a:tileRect/>
          </a:gradFill>
          <a:ln>
            <a:noFill/>
          </a:ln>
          <a:effectLst>
            <a:glow rad="127000">
              <a:schemeClr val="accent5">
                <a:satMod val="1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Vanne d’évacuation des condensats (eau)</a:t>
            </a:r>
            <a:endParaRPr lang="fr-FR" sz="1600" b="1" dirty="0">
              <a:effectLst>
                <a:outerShdw blurRad="38100" dist="38100" dir="2700000" algn="tl">
                  <a:srgbClr val="000000">
                    <a:alpha val="43137"/>
                  </a:srgbClr>
                </a:outerShdw>
              </a:effectLst>
            </a:endParaRPr>
          </a:p>
        </p:txBody>
      </p:sp>
      <p:sp>
        <p:nvSpPr>
          <p:cNvPr id="147" name="Rectangle à coins arrondis 146"/>
          <p:cNvSpPr/>
          <p:nvPr/>
        </p:nvSpPr>
        <p:spPr>
          <a:xfrm>
            <a:off x="6617163" y="1990949"/>
            <a:ext cx="2466768" cy="781362"/>
          </a:xfrm>
          <a:prstGeom prst="wedgeRoundRectCallout">
            <a:avLst>
              <a:gd name="adj1" fmla="val -67931"/>
              <a:gd name="adj2" fmla="val -29116"/>
              <a:gd name="adj3" fmla="val 16667"/>
            </a:avLst>
          </a:prstGeom>
          <a:gradFill flip="none" rotWithShape="1">
            <a:gsLst>
              <a:gs pos="0">
                <a:schemeClr val="accent5">
                  <a:lumMod val="75000"/>
                </a:schemeClr>
              </a:gs>
              <a:gs pos="100000">
                <a:schemeClr val="bg1"/>
              </a:gs>
            </a:gsLst>
            <a:path path="shape">
              <a:fillToRect l="50000" t="50000" r="50000" b="50000"/>
            </a:path>
            <a:tileRect/>
          </a:gradFill>
          <a:ln>
            <a:noFill/>
          </a:ln>
          <a:effectLst>
            <a:glow rad="127000">
              <a:schemeClr val="accent5">
                <a:satMod val="1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Vanne d’évacuation des surpressions</a:t>
            </a:r>
            <a:endParaRPr lang="fr-FR" sz="1600" b="1" dirty="0">
              <a:effectLst>
                <a:outerShdw blurRad="38100" dist="38100" dir="2700000" algn="tl">
                  <a:srgbClr val="000000">
                    <a:alpha val="43137"/>
                  </a:srgbClr>
                </a:outerShdw>
              </a:effectLst>
            </a:endParaRPr>
          </a:p>
        </p:txBody>
      </p:sp>
      <p:sp>
        <p:nvSpPr>
          <p:cNvPr id="148" name="Rectangle à coins arrondis 147"/>
          <p:cNvSpPr/>
          <p:nvPr/>
        </p:nvSpPr>
        <p:spPr>
          <a:xfrm>
            <a:off x="33734" y="1809054"/>
            <a:ext cx="2519969" cy="510778"/>
          </a:xfrm>
          <a:prstGeom prst="roundRect">
            <a:avLst/>
          </a:prstGeom>
          <a:gradFill flip="none" rotWithShape="1">
            <a:gsLst>
              <a:gs pos="0">
                <a:schemeClr val="accent5">
                  <a:lumMod val="75000"/>
                </a:schemeClr>
              </a:gs>
              <a:gs pos="100000">
                <a:schemeClr val="bg1"/>
              </a:gs>
            </a:gsLst>
            <a:path path="shape">
              <a:fillToRect l="50000" t="50000" r="50000" b="50000"/>
            </a:path>
            <a:tileRect/>
          </a:gradFill>
          <a:effectLst>
            <a:glow rad="127000">
              <a:schemeClr val="accent5">
                <a:satMod val="175000"/>
                <a:alpha val="40000"/>
              </a:schemeClr>
            </a:glow>
            <a:innerShdw blurRad="63500" dist="50800" dir="18900000">
              <a:prstClr val="black">
                <a:alpha val="50000"/>
              </a:prstClr>
            </a:innerShdw>
          </a:effectLst>
        </p:spPr>
        <p:txBody>
          <a:bodyPr wrap="none">
            <a:spAutoFit/>
          </a:bodyPr>
          <a:lstStyle/>
          <a:p>
            <a:r>
              <a:rPr lang="fr-FR" sz="2400" b="1" dirty="0">
                <a:effectLst>
                  <a:outerShdw blurRad="38100" dist="38100" dir="2700000" algn="tl">
                    <a:srgbClr val="000000">
                      <a:alpha val="43137"/>
                    </a:srgbClr>
                  </a:outerShdw>
                </a:effectLst>
              </a:rPr>
              <a:t>la production</a:t>
            </a:r>
            <a:endParaRPr lang="fr-FR" sz="2400" dirty="0"/>
          </a:p>
        </p:txBody>
      </p:sp>
      <p:sp>
        <p:nvSpPr>
          <p:cNvPr id="149" name="Rectangle 148">
            <a:hlinkClick r:id="rId3" action="ppaction://hlinksldjump"/>
          </p:cNvPr>
          <p:cNvSpPr/>
          <p:nvPr/>
        </p:nvSpPr>
        <p:spPr>
          <a:xfrm>
            <a:off x="28962" y="1419768"/>
            <a:ext cx="9085061" cy="5229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vers le haut 4"/>
          <p:cNvSpPr/>
          <p:nvPr/>
        </p:nvSpPr>
        <p:spPr>
          <a:xfrm>
            <a:off x="4711989" y="4277322"/>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Flèche vers le haut 149"/>
          <p:cNvSpPr/>
          <p:nvPr/>
        </p:nvSpPr>
        <p:spPr>
          <a:xfrm rot="-1500000">
            <a:off x="5095106" y="3396137"/>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Flèche vers le haut 154"/>
          <p:cNvSpPr/>
          <p:nvPr/>
        </p:nvSpPr>
        <p:spPr>
          <a:xfrm rot="-1500000">
            <a:off x="4330786" y="3396137"/>
            <a:ext cx="191775" cy="235266"/>
          </a:xfrm>
          <a:prstGeom prst="upArrow">
            <a:avLst/>
          </a:prstGeom>
          <a:solidFill>
            <a:schemeClr val="accent2">
              <a:lumMod val="60000"/>
              <a:lumOff val="40000"/>
              <a:alpha val="9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Flèche vers le haut 155"/>
          <p:cNvSpPr/>
          <p:nvPr/>
        </p:nvSpPr>
        <p:spPr>
          <a:xfrm rot="-1500000">
            <a:off x="4949224" y="3396137"/>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Flèche vers le haut 156"/>
          <p:cNvSpPr/>
          <p:nvPr/>
        </p:nvSpPr>
        <p:spPr>
          <a:xfrm rot="-1500000">
            <a:off x="4780293" y="3396137"/>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Flèche vers le haut 157"/>
          <p:cNvSpPr/>
          <p:nvPr/>
        </p:nvSpPr>
        <p:spPr>
          <a:xfrm rot="-1500000">
            <a:off x="4624573" y="3396137"/>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9" name="Flèche vers le haut 158"/>
          <p:cNvSpPr/>
          <p:nvPr/>
        </p:nvSpPr>
        <p:spPr>
          <a:xfrm rot="-1500000">
            <a:off x="4464264" y="3396137"/>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Flèche vers le haut 160"/>
          <p:cNvSpPr/>
          <p:nvPr/>
        </p:nvSpPr>
        <p:spPr>
          <a:xfrm rot="5400000">
            <a:off x="3806041" y="4954643"/>
            <a:ext cx="191775" cy="235266"/>
          </a:xfrm>
          <a:prstGeom prst="up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2" name="Flèche vers le haut 161"/>
          <p:cNvSpPr/>
          <p:nvPr/>
        </p:nvSpPr>
        <p:spPr>
          <a:xfrm>
            <a:off x="4711988" y="4277323"/>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3" name="Flèche vers le haut 162"/>
          <p:cNvSpPr/>
          <p:nvPr/>
        </p:nvSpPr>
        <p:spPr>
          <a:xfrm rot="-1500000">
            <a:off x="5095105" y="3396138"/>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Flèche vers le haut 163"/>
          <p:cNvSpPr/>
          <p:nvPr/>
        </p:nvSpPr>
        <p:spPr>
          <a:xfrm rot="-1500000">
            <a:off x="4330785" y="3396138"/>
            <a:ext cx="191775" cy="235266"/>
          </a:xfrm>
          <a:prstGeom prst="upArrow">
            <a:avLst/>
          </a:prstGeom>
          <a:solidFill>
            <a:schemeClr val="accent2">
              <a:lumMod val="60000"/>
              <a:lumOff val="40000"/>
              <a:alpha val="9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Flèche vers le haut 164"/>
          <p:cNvSpPr/>
          <p:nvPr/>
        </p:nvSpPr>
        <p:spPr>
          <a:xfrm rot="-1500000">
            <a:off x="4949223" y="3396138"/>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Flèche vers le haut 165"/>
          <p:cNvSpPr/>
          <p:nvPr/>
        </p:nvSpPr>
        <p:spPr>
          <a:xfrm rot="-1500000">
            <a:off x="4780292" y="3396138"/>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Flèche vers le haut 166"/>
          <p:cNvSpPr/>
          <p:nvPr/>
        </p:nvSpPr>
        <p:spPr>
          <a:xfrm rot="-1500000">
            <a:off x="4624572" y="3396138"/>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8" name="Flèche vers le haut 167"/>
          <p:cNvSpPr/>
          <p:nvPr/>
        </p:nvSpPr>
        <p:spPr>
          <a:xfrm rot="-1500000">
            <a:off x="4464263" y="3396138"/>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9" name="Flèche vers le haut 168"/>
          <p:cNvSpPr/>
          <p:nvPr/>
        </p:nvSpPr>
        <p:spPr>
          <a:xfrm rot="5400000">
            <a:off x="3806040" y="4954644"/>
            <a:ext cx="191775" cy="235266"/>
          </a:xfrm>
          <a:prstGeom prst="up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Flèche vers le haut 169"/>
          <p:cNvSpPr/>
          <p:nvPr/>
        </p:nvSpPr>
        <p:spPr>
          <a:xfrm>
            <a:off x="4720191" y="4288013"/>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1" name="Flèche vers le haut 170"/>
          <p:cNvSpPr/>
          <p:nvPr/>
        </p:nvSpPr>
        <p:spPr>
          <a:xfrm rot="-1500000">
            <a:off x="5103308" y="3406828"/>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2" name="Flèche vers le haut 171"/>
          <p:cNvSpPr/>
          <p:nvPr/>
        </p:nvSpPr>
        <p:spPr>
          <a:xfrm rot="-1500000">
            <a:off x="4338988" y="3406828"/>
            <a:ext cx="191775" cy="235266"/>
          </a:xfrm>
          <a:prstGeom prst="upArrow">
            <a:avLst/>
          </a:prstGeom>
          <a:solidFill>
            <a:schemeClr val="accent2">
              <a:lumMod val="60000"/>
              <a:lumOff val="40000"/>
              <a:alpha val="9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3" name="Flèche vers le haut 172"/>
          <p:cNvSpPr/>
          <p:nvPr/>
        </p:nvSpPr>
        <p:spPr>
          <a:xfrm rot="-1500000">
            <a:off x="4957426" y="3406828"/>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4" name="Flèche vers le haut 173"/>
          <p:cNvSpPr/>
          <p:nvPr/>
        </p:nvSpPr>
        <p:spPr>
          <a:xfrm rot="-1500000">
            <a:off x="4788495" y="3406828"/>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5" name="Flèche vers le haut 174"/>
          <p:cNvSpPr/>
          <p:nvPr/>
        </p:nvSpPr>
        <p:spPr>
          <a:xfrm rot="-1500000">
            <a:off x="4632775" y="3406828"/>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Flèche vers le haut 175"/>
          <p:cNvSpPr/>
          <p:nvPr/>
        </p:nvSpPr>
        <p:spPr>
          <a:xfrm rot="-1500000">
            <a:off x="4472466" y="3406828"/>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Flèche vers le haut 176"/>
          <p:cNvSpPr/>
          <p:nvPr/>
        </p:nvSpPr>
        <p:spPr>
          <a:xfrm rot="5400000">
            <a:off x="3814243" y="4965334"/>
            <a:ext cx="191775" cy="235266"/>
          </a:xfrm>
          <a:prstGeom prst="up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Flèche vers le haut 177"/>
          <p:cNvSpPr/>
          <p:nvPr/>
        </p:nvSpPr>
        <p:spPr>
          <a:xfrm>
            <a:off x="4707606" y="4277323"/>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Flèche vers le haut 178"/>
          <p:cNvSpPr/>
          <p:nvPr/>
        </p:nvSpPr>
        <p:spPr>
          <a:xfrm rot="-1500000">
            <a:off x="5090723" y="3396138"/>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Flèche vers le haut 179"/>
          <p:cNvSpPr/>
          <p:nvPr/>
        </p:nvSpPr>
        <p:spPr>
          <a:xfrm rot="-1500000">
            <a:off x="4326403" y="3396138"/>
            <a:ext cx="191775" cy="235266"/>
          </a:xfrm>
          <a:prstGeom prst="upArrow">
            <a:avLst/>
          </a:prstGeom>
          <a:solidFill>
            <a:schemeClr val="accent2">
              <a:lumMod val="60000"/>
              <a:lumOff val="40000"/>
              <a:alpha val="9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Flèche vers le haut 180"/>
          <p:cNvSpPr/>
          <p:nvPr/>
        </p:nvSpPr>
        <p:spPr>
          <a:xfrm rot="-1500000">
            <a:off x="4944841" y="3396138"/>
            <a:ext cx="191775" cy="235266"/>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2" name="Flèche vers le haut 181"/>
          <p:cNvSpPr/>
          <p:nvPr/>
        </p:nvSpPr>
        <p:spPr>
          <a:xfrm rot="-1500000">
            <a:off x="4775910" y="3396138"/>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3" name="Flèche vers le haut 182"/>
          <p:cNvSpPr/>
          <p:nvPr/>
        </p:nvSpPr>
        <p:spPr>
          <a:xfrm rot="-1500000">
            <a:off x="4620190" y="3396138"/>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4" name="Flèche vers le haut 183"/>
          <p:cNvSpPr/>
          <p:nvPr/>
        </p:nvSpPr>
        <p:spPr>
          <a:xfrm rot="-1500000">
            <a:off x="4459881" y="3396138"/>
            <a:ext cx="191775" cy="235266"/>
          </a:xfrm>
          <a:prstGeom prst="upArrow">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5" name="Flèche vers le haut 184"/>
          <p:cNvSpPr/>
          <p:nvPr/>
        </p:nvSpPr>
        <p:spPr>
          <a:xfrm rot="5400000">
            <a:off x="3801658" y="4954644"/>
            <a:ext cx="191775" cy="235266"/>
          </a:xfrm>
          <a:prstGeom prst="up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01040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par>
                          <p:cTn id="8" fill="hold">
                            <p:stCondLst>
                              <p:cond delay="9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27"/>
                                        </p:tgtEl>
                                        <p:attrNameLst>
                                          <p:attrName>style.visibility</p:attrName>
                                        </p:attrNameLst>
                                      </p:cBhvr>
                                      <p:to>
                                        <p:strVal val="visible"/>
                                      </p:to>
                                    </p:set>
                                    <p:animEffect transition="in" filter="fade">
                                      <p:cBhvr>
                                        <p:cTn id="11" dur="500"/>
                                        <p:tgtEl>
                                          <p:spTgt spid="127"/>
                                        </p:tgtEl>
                                      </p:cBhvr>
                                    </p:animEffect>
                                  </p:childTnLst>
                                </p:cTn>
                              </p:par>
                            </p:childTnLst>
                          </p:cTn>
                        </p:par>
                        <p:par>
                          <p:cTn id="12" fill="hold">
                            <p:stCondLst>
                              <p:cond delay="22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37"/>
                                        </p:tgtEl>
                                        <p:attrNameLst>
                                          <p:attrName>style.visibility</p:attrName>
                                        </p:attrNameLst>
                                      </p:cBhvr>
                                      <p:to>
                                        <p:strVal val="visible"/>
                                      </p:to>
                                    </p:set>
                                    <p:animEffect transition="in" filter="fade">
                                      <p:cBhvr>
                                        <p:cTn id="15" dur="500"/>
                                        <p:tgtEl>
                                          <p:spTgt spid="137"/>
                                        </p:tgtEl>
                                      </p:cBhvr>
                                    </p:animEffect>
                                  </p:childTnLst>
                                </p:cTn>
                              </p:par>
                            </p:childTnLst>
                          </p:cTn>
                        </p:par>
                        <p:par>
                          <p:cTn id="16" fill="hold">
                            <p:stCondLst>
                              <p:cond delay="35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144"/>
                                        </p:tgtEl>
                                        <p:attrNameLst>
                                          <p:attrName>style.visibility</p:attrName>
                                        </p:attrNameLst>
                                      </p:cBhvr>
                                      <p:to>
                                        <p:strVal val="visible"/>
                                      </p:to>
                                    </p:set>
                                    <p:animEffect transition="in" filter="fade">
                                      <p:cBhvr>
                                        <p:cTn id="19" dur="500"/>
                                        <p:tgtEl>
                                          <p:spTgt spid="144"/>
                                        </p:tgtEl>
                                      </p:cBhvr>
                                    </p:animEffect>
                                  </p:childTnLst>
                                </p:cTn>
                              </p:par>
                            </p:childTnLst>
                          </p:cTn>
                        </p:par>
                        <p:par>
                          <p:cTn id="20" fill="hold">
                            <p:stCondLst>
                              <p:cond delay="455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146"/>
                                        </p:tgtEl>
                                        <p:attrNameLst>
                                          <p:attrName>style.visibility</p:attrName>
                                        </p:attrNameLst>
                                      </p:cBhvr>
                                      <p:to>
                                        <p:strVal val="visible"/>
                                      </p:to>
                                    </p:set>
                                    <p:animEffect transition="in" filter="fade">
                                      <p:cBhvr>
                                        <p:cTn id="23" dur="500"/>
                                        <p:tgtEl>
                                          <p:spTgt spid="146"/>
                                        </p:tgtEl>
                                      </p:cBhvr>
                                    </p:animEffect>
                                  </p:childTnLst>
                                </p:cTn>
                              </p:par>
                            </p:childTnLst>
                          </p:cTn>
                        </p:par>
                        <p:par>
                          <p:cTn id="24" fill="hold">
                            <p:stCondLst>
                              <p:cond delay="535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145"/>
                                        </p:tgtEl>
                                        <p:attrNameLst>
                                          <p:attrName>style.visibility</p:attrName>
                                        </p:attrNameLst>
                                      </p:cBhvr>
                                      <p:to>
                                        <p:strVal val="visible"/>
                                      </p:to>
                                    </p:set>
                                    <p:animEffect transition="in" filter="fade">
                                      <p:cBhvr>
                                        <p:cTn id="27" dur="500"/>
                                        <p:tgtEl>
                                          <p:spTgt spid="145"/>
                                        </p:tgtEl>
                                      </p:cBhvr>
                                    </p:animEffect>
                                  </p:childTnLst>
                                </p:cTn>
                              </p:par>
                            </p:childTnLst>
                          </p:cTn>
                        </p:par>
                        <p:par>
                          <p:cTn id="28" fill="hold">
                            <p:stCondLst>
                              <p:cond delay="620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147"/>
                                        </p:tgtEl>
                                        <p:attrNameLst>
                                          <p:attrName>style.visibility</p:attrName>
                                        </p:attrNameLst>
                                      </p:cBhvr>
                                      <p:to>
                                        <p:strVal val="visible"/>
                                      </p:to>
                                    </p:set>
                                    <p:animEffect transition="in" filter="fade">
                                      <p:cBhvr>
                                        <p:cTn id="31" dur="500"/>
                                        <p:tgtEl>
                                          <p:spTgt spid="147"/>
                                        </p:tgtEl>
                                      </p:cBhvr>
                                    </p:animEffect>
                                  </p:childTnLst>
                                </p:cTn>
                              </p:par>
                            </p:childTnLst>
                          </p:cTn>
                        </p:par>
                        <p:par>
                          <p:cTn id="32" fill="hold">
                            <p:stCondLst>
                              <p:cond delay="6850"/>
                            </p:stCondLst>
                            <p:childTnLst>
                              <p:par>
                                <p:cTn id="33" presetID="10" presetClass="entr" presetSubtype="0" fill="hold" grpId="5"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
                                        <p:tgtEl>
                                          <p:spTgt spid="5"/>
                                        </p:tgtEl>
                                      </p:cBhvr>
                                    </p:animEffect>
                                  </p:childTnLst>
                                </p:cTn>
                              </p:par>
                            </p:childTnLst>
                          </p:cTn>
                        </p:par>
                        <p:par>
                          <p:cTn id="36" fill="hold">
                            <p:stCondLst>
                              <p:cond delay="6860"/>
                            </p:stCondLst>
                            <p:childTnLst>
                              <p:par>
                                <p:cTn id="37" presetID="0" presetClass="path" presetSubtype="0" accel="50000" decel="50000" fill="hold" grpId="0" nodeType="afterEffect">
                                  <p:stCondLst>
                                    <p:cond delay="0"/>
                                  </p:stCondLst>
                                  <p:childTnLst>
                                    <p:animMotion origin="layout" path="M 0.0007 -7.40741E-7 L 0.00139 -0.07222 L 0.06112 -0.0713 L 0.06042 -0.11018 L 0.03473 -0.17778 " pathEditMode="relative" ptsTypes="AAAAA">
                                      <p:cBhvr>
                                        <p:cTn id="38" dur="2000" fill="hold"/>
                                        <p:tgtEl>
                                          <p:spTgt spid="5"/>
                                        </p:tgtEl>
                                        <p:attrNameLst>
                                          <p:attrName>ppt_x</p:attrName>
                                          <p:attrName>ppt_y</p:attrName>
                                        </p:attrNameLst>
                                      </p:cBhvr>
                                    </p:animMotion>
                                  </p:childTnLst>
                                </p:cTn>
                              </p:par>
                              <p:par>
                                <p:cTn id="39" presetID="8" presetClass="emph" presetSubtype="0" fill="hold" grpId="1" nodeType="withEffect">
                                  <p:stCondLst>
                                    <p:cond delay="750"/>
                                  </p:stCondLst>
                                  <p:childTnLst>
                                    <p:animRot by="5400000">
                                      <p:cBhvr>
                                        <p:cTn id="40" dur="10" fill="hold"/>
                                        <p:tgtEl>
                                          <p:spTgt spid="5"/>
                                        </p:tgtEl>
                                        <p:attrNameLst>
                                          <p:attrName>r</p:attrName>
                                        </p:attrNameLst>
                                      </p:cBhvr>
                                    </p:animRot>
                                  </p:childTnLst>
                                </p:cTn>
                              </p:par>
                              <p:par>
                                <p:cTn id="41" presetID="8" presetClass="emph" presetSubtype="0" fill="hold" grpId="2" nodeType="withEffect">
                                  <p:stCondLst>
                                    <p:cond delay="1000"/>
                                  </p:stCondLst>
                                  <p:childTnLst>
                                    <p:animRot by="-5400000">
                                      <p:cBhvr>
                                        <p:cTn id="42" dur="10" fill="hold"/>
                                        <p:tgtEl>
                                          <p:spTgt spid="5"/>
                                        </p:tgtEl>
                                        <p:attrNameLst>
                                          <p:attrName>r</p:attrName>
                                        </p:attrNameLst>
                                      </p:cBhvr>
                                    </p:animRot>
                                  </p:childTnLst>
                                </p:cTn>
                              </p:par>
                              <p:par>
                                <p:cTn id="43" presetID="8" presetClass="emph" presetSubtype="0" fill="hold" grpId="3" nodeType="withEffect">
                                  <p:stCondLst>
                                    <p:cond delay="1250"/>
                                  </p:stCondLst>
                                  <p:childTnLst>
                                    <p:animRot by="-1920000">
                                      <p:cBhvr>
                                        <p:cTn id="44" dur="10" fill="hold"/>
                                        <p:tgtEl>
                                          <p:spTgt spid="5"/>
                                        </p:tgtEl>
                                        <p:attrNameLst>
                                          <p:attrName>r</p:attrName>
                                        </p:attrNameLst>
                                      </p:cBhvr>
                                    </p:animRot>
                                  </p:childTnLst>
                                </p:cTn>
                              </p:par>
                            </p:childTnLst>
                          </p:cTn>
                        </p:par>
                        <p:par>
                          <p:cTn id="45" fill="hold">
                            <p:stCondLst>
                              <p:cond delay="8860"/>
                            </p:stCondLst>
                            <p:childTnLst>
                              <p:par>
                                <p:cTn id="46" presetID="10" presetClass="exit" presetSubtype="0" fill="hold" grpId="4" nodeType="afterEffect">
                                  <p:stCondLst>
                                    <p:cond delay="0"/>
                                  </p:stCondLst>
                                  <p:childTnLst>
                                    <p:animEffect transition="out" filter="fade">
                                      <p:cBhvr>
                                        <p:cTn id="47" dur="10"/>
                                        <p:tgtEl>
                                          <p:spTgt spid="5"/>
                                        </p:tgtEl>
                                      </p:cBhvr>
                                    </p:animEffect>
                                    <p:set>
                                      <p:cBhvr>
                                        <p:cTn id="48" dur="1" fill="hold">
                                          <p:stCondLst>
                                            <p:cond delay="9"/>
                                          </p:stCondLst>
                                        </p:cTn>
                                        <p:tgtEl>
                                          <p:spTgt spid="5"/>
                                        </p:tgtEl>
                                        <p:attrNameLst>
                                          <p:attrName>style.visibility</p:attrName>
                                        </p:attrNameLst>
                                      </p:cBhvr>
                                      <p:to>
                                        <p:strVal val="hidden"/>
                                      </p:to>
                                    </p:set>
                                  </p:childTnLst>
                                </p:cTn>
                              </p:par>
                            </p:childTnLst>
                          </p:cTn>
                        </p:par>
                        <p:par>
                          <p:cTn id="49" fill="hold">
                            <p:stCondLst>
                              <p:cond delay="8870"/>
                            </p:stCondLst>
                            <p:childTnLst>
                              <p:par>
                                <p:cTn id="50" presetID="10" presetClass="entr" presetSubtype="0" fill="hold" grpId="2" nodeType="afterEffect">
                                  <p:stCondLst>
                                    <p:cond delay="0"/>
                                  </p:stCondLst>
                                  <p:childTnLst>
                                    <p:set>
                                      <p:cBhvr>
                                        <p:cTn id="51" dur="1" fill="hold">
                                          <p:stCondLst>
                                            <p:cond delay="0"/>
                                          </p:stCondLst>
                                        </p:cTn>
                                        <p:tgtEl>
                                          <p:spTgt spid="150"/>
                                        </p:tgtEl>
                                        <p:attrNameLst>
                                          <p:attrName>style.visibility</p:attrName>
                                        </p:attrNameLst>
                                      </p:cBhvr>
                                      <p:to>
                                        <p:strVal val="visible"/>
                                      </p:to>
                                    </p:set>
                                    <p:animEffect transition="in" filter="fade">
                                      <p:cBhvr>
                                        <p:cTn id="52" dur="10"/>
                                        <p:tgtEl>
                                          <p:spTgt spid="150"/>
                                        </p:tgtEl>
                                      </p:cBhvr>
                                    </p:animEffect>
                                  </p:childTnLst>
                                </p:cTn>
                              </p:par>
                            </p:childTnLst>
                          </p:cTn>
                        </p:par>
                        <p:par>
                          <p:cTn id="53" fill="hold">
                            <p:stCondLst>
                              <p:cond delay="8880"/>
                            </p:stCondLst>
                            <p:childTnLst>
                              <p:par>
                                <p:cTn id="54" presetID="0" presetClass="path" presetSubtype="0" accel="50000" decel="50000" fill="hold" grpId="0" nodeType="afterEffect">
                                  <p:stCondLst>
                                    <p:cond delay="0"/>
                                  </p:stCondLst>
                                  <p:childTnLst>
                                    <p:animMotion origin="layout" path="M -1.66667E-6 -2.22222E-6 L -0.0125 -0.03796 " pathEditMode="relative" ptsTypes="AA">
                                      <p:cBhvr>
                                        <p:cTn id="55" dur="750" fill="hold"/>
                                        <p:tgtEl>
                                          <p:spTgt spid="150"/>
                                        </p:tgtEl>
                                        <p:attrNameLst>
                                          <p:attrName>ppt_x</p:attrName>
                                          <p:attrName>ppt_y</p:attrName>
                                        </p:attrNameLst>
                                      </p:cBhvr>
                                    </p:animMotion>
                                  </p:childTnLst>
                                </p:cTn>
                              </p:par>
                            </p:childTnLst>
                          </p:cTn>
                        </p:par>
                        <p:par>
                          <p:cTn id="56" fill="hold">
                            <p:stCondLst>
                              <p:cond delay="9630"/>
                            </p:stCondLst>
                            <p:childTnLst>
                              <p:par>
                                <p:cTn id="57" presetID="10" presetClass="exit" presetSubtype="0" fill="hold" grpId="1" nodeType="afterEffect">
                                  <p:stCondLst>
                                    <p:cond delay="0"/>
                                  </p:stCondLst>
                                  <p:childTnLst>
                                    <p:animEffect transition="out" filter="fade">
                                      <p:cBhvr>
                                        <p:cTn id="58" dur="10"/>
                                        <p:tgtEl>
                                          <p:spTgt spid="150"/>
                                        </p:tgtEl>
                                      </p:cBhvr>
                                    </p:animEffect>
                                    <p:set>
                                      <p:cBhvr>
                                        <p:cTn id="59" dur="1" fill="hold">
                                          <p:stCondLst>
                                            <p:cond delay="9"/>
                                          </p:stCondLst>
                                        </p:cTn>
                                        <p:tgtEl>
                                          <p:spTgt spid="150"/>
                                        </p:tgtEl>
                                        <p:attrNameLst>
                                          <p:attrName>style.visibility</p:attrName>
                                        </p:attrNameLst>
                                      </p:cBhvr>
                                      <p:to>
                                        <p:strVal val="hidden"/>
                                      </p:to>
                                    </p:set>
                                  </p:childTnLst>
                                </p:cTn>
                              </p:par>
                            </p:childTnLst>
                          </p:cTn>
                        </p:par>
                        <p:par>
                          <p:cTn id="60" fill="hold">
                            <p:stCondLst>
                              <p:cond delay="9640"/>
                            </p:stCondLst>
                            <p:childTnLst>
                              <p:par>
                                <p:cTn id="61" presetID="10" presetClass="entr" presetSubtype="0" fill="hold" grpId="2" nodeType="afterEffect">
                                  <p:stCondLst>
                                    <p:cond delay="0"/>
                                  </p:stCondLst>
                                  <p:childTnLst>
                                    <p:set>
                                      <p:cBhvr>
                                        <p:cTn id="62" dur="1" fill="hold">
                                          <p:stCondLst>
                                            <p:cond delay="0"/>
                                          </p:stCondLst>
                                        </p:cTn>
                                        <p:tgtEl>
                                          <p:spTgt spid="156"/>
                                        </p:tgtEl>
                                        <p:attrNameLst>
                                          <p:attrName>style.visibility</p:attrName>
                                        </p:attrNameLst>
                                      </p:cBhvr>
                                      <p:to>
                                        <p:strVal val="visible"/>
                                      </p:to>
                                    </p:set>
                                    <p:animEffect transition="in" filter="fade">
                                      <p:cBhvr>
                                        <p:cTn id="63" dur="10"/>
                                        <p:tgtEl>
                                          <p:spTgt spid="156"/>
                                        </p:tgtEl>
                                      </p:cBhvr>
                                    </p:animEffect>
                                  </p:childTnLst>
                                </p:cTn>
                              </p:par>
                            </p:childTnLst>
                          </p:cTn>
                        </p:par>
                        <p:par>
                          <p:cTn id="64" fill="hold">
                            <p:stCondLst>
                              <p:cond delay="9650"/>
                            </p:stCondLst>
                            <p:childTnLst>
                              <p:par>
                                <p:cTn id="65" presetID="0" presetClass="path" presetSubtype="0" accel="50000" decel="50000" fill="hold" grpId="0" nodeType="afterEffect">
                                  <p:stCondLst>
                                    <p:cond delay="0"/>
                                  </p:stCondLst>
                                  <p:childTnLst>
                                    <p:animMotion origin="layout" path="M -1.66667E-6 -2.22222E-6 L -0.0125 -0.03796 " pathEditMode="relative" ptsTypes="AA">
                                      <p:cBhvr>
                                        <p:cTn id="66" dur="750" fill="hold"/>
                                        <p:tgtEl>
                                          <p:spTgt spid="156"/>
                                        </p:tgtEl>
                                        <p:attrNameLst>
                                          <p:attrName>ppt_x</p:attrName>
                                          <p:attrName>ppt_y</p:attrName>
                                        </p:attrNameLst>
                                      </p:cBhvr>
                                    </p:animMotion>
                                  </p:childTnLst>
                                </p:cTn>
                              </p:par>
                            </p:childTnLst>
                          </p:cTn>
                        </p:par>
                        <p:par>
                          <p:cTn id="67" fill="hold">
                            <p:stCondLst>
                              <p:cond delay="10400"/>
                            </p:stCondLst>
                            <p:childTnLst>
                              <p:par>
                                <p:cTn id="68" presetID="10" presetClass="exit" presetSubtype="0" fill="hold" grpId="1" nodeType="afterEffect">
                                  <p:stCondLst>
                                    <p:cond delay="0"/>
                                  </p:stCondLst>
                                  <p:childTnLst>
                                    <p:animEffect transition="out" filter="fade">
                                      <p:cBhvr>
                                        <p:cTn id="69" dur="10"/>
                                        <p:tgtEl>
                                          <p:spTgt spid="156"/>
                                        </p:tgtEl>
                                      </p:cBhvr>
                                    </p:animEffect>
                                    <p:set>
                                      <p:cBhvr>
                                        <p:cTn id="70" dur="1" fill="hold">
                                          <p:stCondLst>
                                            <p:cond delay="9"/>
                                          </p:stCondLst>
                                        </p:cTn>
                                        <p:tgtEl>
                                          <p:spTgt spid="156"/>
                                        </p:tgtEl>
                                        <p:attrNameLst>
                                          <p:attrName>style.visibility</p:attrName>
                                        </p:attrNameLst>
                                      </p:cBhvr>
                                      <p:to>
                                        <p:strVal val="hidden"/>
                                      </p:to>
                                    </p:set>
                                  </p:childTnLst>
                                </p:cTn>
                              </p:par>
                            </p:childTnLst>
                          </p:cTn>
                        </p:par>
                        <p:par>
                          <p:cTn id="71" fill="hold">
                            <p:stCondLst>
                              <p:cond delay="10410"/>
                            </p:stCondLst>
                            <p:childTnLst>
                              <p:par>
                                <p:cTn id="72" presetID="10" presetClass="entr" presetSubtype="0" fill="hold" grpId="2" nodeType="afterEffect">
                                  <p:stCondLst>
                                    <p:cond delay="0"/>
                                  </p:stCondLst>
                                  <p:childTnLst>
                                    <p:set>
                                      <p:cBhvr>
                                        <p:cTn id="73" dur="1" fill="hold">
                                          <p:stCondLst>
                                            <p:cond delay="0"/>
                                          </p:stCondLst>
                                        </p:cTn>
                                        <p:tgtEl>
                                          <p:spTgt spid="157"/>
                                        </p:tgtEl>
                                        <p:attrNameLst>
                                          <p:attrName>style.visibility</p:attrName>
                                        </p:attrNameLst>
                                      </p:cBhvr>
                                      <p:to>
                                        <p:strVal val="visible"/>
                                      </p:to>
                                    </p:set>
                                    <p:animEffect transition="in" filter="fade">
                                      <p:cBhvr>
                                        <p:cTn id="74" dur="10"/>
                                        <p:tgtEl>
                                          <p:spTgt spid="157"/>
                                        </p:tgtEl>
                                      </p:cBhvr>
                                    </p:animEffect>
                                  </p:childTnLst>
                                </p:cTn>
                              </p:par>
                            </p:childTnLst>
                          </p:cTn>
                        </p:par>
                        <p:par>
                          <p:cTn id="75" fill="hold">
                            <p:stCondLst>
                              <p:cond delay="10420"/>
                            </p:stCondLst>
                            <p:childTnLst>
                              <p:par>
                                <p:cTn id="76" presetID="0" presetClass="path" presetSubtype="0" accel="50000" decel="50000" fill="hold" grpId="0" nodeType="afterEffect">
                                  <p:stCondLst>
                                    <p:cond delay="0"/>
                                  </p:stCondLst>
                                  <p:childTnLst>
                                    <p:animMotion origin="layout" path="M -1.66667E-6 -2.22222E-6 L -0.0125 -0.03796 " pathEditMode="relative" ptsTypes="AA">
                                      <p:cBhvr>
                                        <p:cTn id="77" dur="750" fill="hold"/>
                                        <p:tgtEl>
                                          <p:spTgt spid="157"/>
                                        </p:tgtEl>
                                        <p:attrNameLst>
                                          <p:attrName>ppt_x</p:attrName>
                                          <p:attrName>ppt_y</p:attrName>
                                        </p:attrNameLst>
                                      </p:cBhvr>
                                    </p:animMotion>
                                  </p:childTnLst>
                                </p:cTn>
                              </p:par>
                            </p:childTnLst>
                          </p:cTn>
                        </p:par>
                        <p:par>
                          <p:cTn id="78" fill="hold">
                            <p:stCondLst>
                              <p:cond delay="11170"/>
                            </p:stCondLst>
                            <p:childTnLst>
                              <p:par>
                                <p:cTn id="79" presetID="10" presetClass="exit" presetSubtype="0" fill="hold" grpId="1" nodeType="afterEffect">
                                  <p:stCondLst>
                                    <p:cond delay="0"/>
                                  </p:stCondLst>
                                  <p:childTnLst>
                                    <p:animEffect transition="out" filter="fade">
                                      <p:cBhvr>
                                        <p:cTn id="80" dur="10"/>
                                        <p:tgtEl>
                                          <p:spTgt spid="157"/>
                                        </p:tgtEl>
                                      </p:cBhvr>
                                    </p:animEffect>
                                    <p:set>
                                      <p:cBhvr>
                                        <p:cTn id="81" dur="1" fill="hold">
                                          <p:stCondLst>
                                            <p:cond delay="9"/>
                                          </p:stCondLst>
                                        </p:cTn>
                                        <p:tgtEl>
                                          <p:spTgt spid="157"/>
                                        </p:tgtEl>
                                        <p:attrNameLst>
                                          <p:attrName>style.visibility</p:attrName>
                                        </p:attrNameLst>
                                      </p:cBhvr>
                                      <p:to>
                                        <p:strVal val="hidden"/>
                                      </p:to>
                                    </p:set>
                                  </p:childTnLst>
                                </p:cTn>
                              </p:par>
                            </p:childTnLst>
                          </p:cTn>
                        </p:par>
                        <p:par>
                          <p:cTn id="82" fill="hold">
                            <p:stCondLst>
                              <p:cond delay="11180"/>
                            </p:stCondLst>
                            <p:childTnLst>
                              <p:par>
                                <p:cTn id="83" presetID="10" presetClass="entr" presetSubtype="0" fill="hold" grpId="2" nodeType="afterEffect">
                                  <p:stCondLst>
                                    <p:cond delay="0"/>
                                  </p:stCondLst>
                                  <p:childTnLst>
                                    <p:set>
                                      <p:cBhvr>
                                        <p:cTn id="84" dur="1" fill="hold">
                                          <p:stCondLst>
                                            <p:cond delay="0"/>
                                          </p:stCondLst>
                                        </p:cTn>
                                        <p:tgtEl>
                                          <p:spTgt spid="158"/>
                                        </p:tgtEl>
                                        <p:attrNameLst>
                                          <p:attrName>style.visibility</p:attrName>
                                        </p:attrNameLst>
                                      </p:cBhvr>
                                      <p:to>
                                        <p:strVal val="visible"/>
                                      </p:to>
                                    </p:set>
                                    <p:animEffect transition="in" filter="fade">
                                      <p:cBhvr>
                                        <p:cTn id="85" dur="10"/>
                                        <p:tgtEl>
                                          <p:spTgt spid="158"/>
                                        </p:tgtEl>
                                      </p:cBhvr>
                                    </p:animEffect>
                                  </p:childTnLst>
                                </p:cTn>
                              </p:par>
                            </p:childTnLst>
                          </p:cTn>
                        </p:par>
                        <p:par>
                          <p:cTn id="86" fill="hold">
                            <p:stCondLst>
                              <p:cond delay="11190"/>
                            </p:stCondLst>
                            <p:childTnLst>
                              <p:par>
                                <p:cTn id="87" presetID="0" presetClass="path" presetSubtype="0" accel="50000" decel="50000" fill="hold" grpId="0" nodeType="afterEffect">
                                  <p:stCondLst>
                                    <p:cond delay="0"/>
                                  </p:stCondLst>
                                  <p:childTnLst>
                                    <p:animMotion origin="layout" path="M -1.66667E-6 -2.22222E-6 L -0.0125 -0.03796 " pathEditMode="relative" ptsTypes="AA">
                                      <p:cBhvr>
                                        <p:cTn id="88" dur="750" fill="hold"/>
                                        <p:tgtEl>
                                          <p:spTgt spid="158"/>
                                        </p:tgtEl>
                                        <p:attrNameLst>
                                          <p:attrName>ppt_x</p:attrName>
                                          <p:attrName>ppt_y</p:attrName>
                                        </p:attrNameLst>
                                      </p:cBhvr>
                                    </p:animMotion>
                                  </p:childTnLst>
                                </p:cTn>
                              </p:par>
                            </p:childTnLst>
                          </p:cTn>
                        </p:par>
                        <p:par>
                          <p:cTn id="89" fill="hold">
                            <p:stCondLst>
                              <p:cond delay="11940"/>
                            </p:stCondLst>
                            <p:childTnLst>
                              <p:par>
                                <p:cTn id="90" presetID="10" presetClass="exit" presetSubtype="0" fill="hold" grpId="1" nodeType="afterEffect">
                                  <p:stCondLst>
                                    <p:cond delay="0"/>
                                  </p:stCondLst>
                                  <p:childTnLst>
                                    <p:animEffect transition="out" filter="fade">
                                      <p:cBhvr>
                                        <p:cTn id="91" dur="10"/>
                                        <p:tgtEl>
                                          <p:spTgt spid="158"/>
                                        </p:tgtEl>
                                      </p:cBhvr>
                                    </p:animEffect>
                                    <p:set>
                                      <p:cBhvr>
                                        <p:cTn id="92" dur="1" fill="hold">
                                          <p:stCondLst>
                                            <p:cond delay="9"/>
                                          </p:stCondLst>
                                        </p:cTn>
                                        <p:tgtEl>
                                          <p:spTgt spid="158"/>
                                        </p:tgtEl>
                                        <p:attrNameLst>
                                          <p:attrName>style.visibility</p:attrName>
                                        </p:attrNameLst>
                                      </p:cBhvr>
                                      <p:to>
                                        <p:strVal val="hidden"/>
                                      </p:to>
                                    </p:set>
                                  </p:childTnLst>
                                </p:cTn>
                              </p:par>
                            </p:childTnLst>
                          </p:cTn>
                        </p:par>
                        <p:par>
                          <p:cTn id="93" fill="hold">
                            <p:stCondLst>
                              <p:cond delay="11950"/>
                            </p:stCondLst>
                            <p:childTnLst>
                              <p:par>
                                <p:cTn id="94" presetID="10" presetClass="entr" presetSubtype="0" fill="hold" grpId="2" nodeType="afterEffect">
                                  <p:stCondLst>
                                    <p:cond delay="0"/>
                                  </p:stCondLst>
                                  <p:childTnLst>
                                    <p:set>
                                      <p:cBhvr>
                                        <p:cTn id="95" dur="1" fill="hold">
                                          <p:stCondLst>
                                            <p:cond delay="0"/>
                                          </p:stCondLst>
                                        </p:cTn>
                                        <p:tgtEl>
                                          <p:spTgt spid="159"/>
                                        </p:tgtEl>
                                        <p:attrNameLst>
                                          <p:attrName>style.visibility</p:attrName>
                                        </p:attrNameLst>
                                      </p:cBhvr>
                                      <p:to>
                                        <p:strVal val="visible"/>
                                      </p:to>
                                    </p:set>
                                    <p:animEffect transition="in" filter="fade">
                                      <p:cBhvr>
                                        <p:cTn id="96" dur="10"/>
                                        <p:tgtEl>
                                          <p:spTgt spid="159"/>
                                        </p:tgtEl>
                                      </p:cBhvr>
                                    </p:animEffect>
                                  </p:childTnLst>
                                </p:cTn>
                              </p:par>
                            </p:childTnLst>
                          </p:cTn>
                        </p:par>
                        <p:par>
                          <p:cTn id="97" fill="hold">
                            <p:stCondLst>
                              <p:cond delay="11960"/>
                            </p:stCondLst>
                            <p:childTnLst>
                              <p:par>
                                <p:cTn id="98" presetID="0" presetClass="path" presetSubtype="0" accel="50000" decel="50000" fill="hold" grpId="0" nodeType="afterEffect">
                                  <p:stCondLst>
                                    <p:cond delay="0"/>
                                  </p:stCondLst>
                                  <p:childTnLst>
                                    <p:animMotion origin="layout" path="M -1.66667E-6 -2.22222E-6 L -0.0125 -0.03796 " pathEditMode="relative" ptsTypes="AA">
                                      <p:cBhvr>
                                        <p:cTn id="99" dur="750" fill="hold"/>
                                        <p:tgtEl>
                                          <p:spTgt spid="159"/>
                                        </p:tgtEl>
                                        <p:attrNameLst>
                                          <p:attrName>ppt_x</p:attrName>
                                          <p:attrName>ppt_y</p:attrName>
                                        </p:attrNameLst>
                                      </p:cBhvr>
                                    </p:animMotion>
                                  </p:childTnLst>
                                </p:cTn>
                              </p:par>
                            </p:childTnLst>
                          </p:cTn>
                        </p:par>
                        <p:par>
                          <p:cTn id="100" fill="hold">
                            <p:stCondLst>
                              <p:cond delay="12710"/>
                            </p:stCondLst>
                            <p:childTnLst>
                              <p:par>
                                <p:cTn id="101" presetID="10" presetClass="exit" presetSubtype="0" fill="hold" grpId="1" nodeType="afterEffect">
                                  <p:stCondLst>
                                    <p:cond delay="0"/>
                                  </p:stCondLst>
                                  <p:childTnLst>
                                    <p:animEffect transition="out" filter="fade">
                                      <p:cBhvr>
                                        <p:cTn id="102" dur="10"/>
                                        <p:tgtEl>
                                          <p:spTgt spid="159"/>
                                        </p:tgtEl>
                                      </p:cBhvr>
                                    </p:animEffect>
                                    <p:set>
                                      <p:cBhvr>
                                        <p:cTn id="103" dur="1" fill="hold">
                                          <p:stCondLst>
                                            <p:cond delay="9"/>
                                          </p:stCondLst>
                                        </p:cTn>
                                        <p:tgtEl>
                                          <p:spTgt spid="159"/>
                                        </p:tgtEl>
                                        <p:attrNameLst>
                                          <p:attrName>style.visibility</p:attrName>
                                        </p:attrNameLst>
                                      </p:cBhvr>
                                      <p:to>
                                        <p:strVal val="hidden"/>
                                      </p:to>
                                    </p:set>
                                  </p:childTnLst>
                                </p:cTn>
                              </p:par>
                            </p:childTnLst>
                          </p:cTn>
                        </p:par>
                        <p:par>
                          <p:cTn id="104" fill="hold">
                            <p:stCondLst>
                              <p:cond delay="12720"/>
                            </p:stCondLst>
                            <p:childTnLst>
                              <p:par>
                                <p:cTn id="105" presetID="10" presetClass="entr" presetSubtype="0" fill="hold" grpId="4" nodeType="afterEffect">
                                  <p:stCondLst>
                                    <p:cond delay="0"/>
                                  </p:stCondLst>
                                  <p:childTnLst>
                                    <p:set>
                                      <p:cBhvr>
                                        <p:cTn id="106" dur="1" fill="hold">
                                          <p:stCondLst>
                                            <p:cond delay="0"/>
                                          </p:stCondLst>
                                        </p:cTn>
                                        <p:tgtEl>
                                          <p:spTgt spid="155"/>
                                        </p:tgtEl>
                                        <p:attrNameLst>
                                          <p:attrName>style.visibility</p:attrName>
                                        </p:attrNameLst>
                                      </p:cBhvr>
                                      <p:to>
                                        <p:strVal val="visible"/>
                                      </p:to>
                                    </p:set>
                                    <p:animEffect transition="in" filter="fade">
                                      <p:cBhvr>
                                        <p:cTn id="107" dur="10"/>
                                        <p:tgtEl>
                                          <p:spTgt spid="155"/>
                                        </p:tgtEl>
                                      </p:cBhvr>
                                    </p:animEffect>
                                  </p:childTnLst>
                                </p:cTn>
                              </p:par>
                            </p:childTnLst>
                          </p:cTn>
                        </p:par>
                        <p:par>
                          <p:cTn id="108" fill="hold">
                            <p:stCondLst>
                              <p:cond delay="12730"/>
                            </p:stCondLst>
                            <p:childTnLst>
                              <p:par>
                                <p:cTn id="109" presetID="0" presetClass="path" presetSubtype="0" accel="50000" decel="50000" fill="hold" grpId="0" nodeType="afterEffect">
                                  <p:stCondLst>
                                    <p:cond delay="0"/>
                                  </p:stCondLst>
                                  <p:childTnLst>
                                    <p:animMotion origin="layout" path="M 2.22222E-6 -0.00023 L -0.01875 -0.04931 L -0.10278 -0.04838 L -0.10209 0.07847 " pathEditMode="relative" ptsTypes="AAAA">
                                      <p:cBhvr>
                                        <p:cTn id="110" dur="2000" fill="hold"/>
                                        <p:tgtEl>
                                          <p:spTgt spid="155"/>
                                        </p:tgtEl>
                                        <p:attrNameLst>
                                          <p:attrName>ppt_x</p:attrName>
                                          <p:attrName>ppt_y</p:attrName>
                                        </p:attrNameLst>
                                      </p:cBhvr>
                                    </p:animMotion>
                                  </p:childTnLst>
                                </p:cTn>
                              </p:par>
                              <p:par>
                                <p:cTn id="111" presetID="8" presetClass="emph" presetSubtype="0" fill="hold" grpId="1" nodeType="withEffect">
                                  <p:stCondLst>
                                    <p:cond delay="600"/>
                                  </p:stCondLst>
                                  <p:childTnLst>
                                    <p:animRot by="-3900000">
                                      <p:cBhvr>
                                        <p:cTn id="112" dur="10" fill="hold"/>
                                        <p:tgtEl>
                                          <p:spTgt spid="155"/>
                                        </p:tgtEl>
                                        <p:attrNameLst>
                                          <p:attrName>r</p:attrName>
                                        </p:attrNameLst>
                                      </p:cBhvr>
                                    </p:animRot>
                                  </p:childTnLst>
                                </p:cTn>
                              </p:par>
                              <p:par>
                                <p:cTn id="113" presetID="8" presetClass="emph" presetSubtype="0" fill="hold" grpId="2" nodeType="withEffect">
                                  <p:stCondLst>
                                    <p:cond delay="1000"/>
                                  </p:stCondLst>
                                  <p:childTnLst>
                                    <p:animRot by="-5400000">
                                      <p:cBhvr>
                                        <p:cTn id="114" dur="10" fill="hold"/>
                                        <p:tgtEl>
                                          <p:spTgt spid="155"/>
                                        </p:tgtEl>
                                        <p:attrNameLst>
                                          <p:attrName>r</p:attrName>
                                        </p:attrNameLst>
                                      </p:cBhvr>
                                    </p:animRot>
                                  </p:childTnLst>
                                </p:cTn>
                              </p:par>
                            </p:childTnLst>
                          </p:cTn>
                        </p:par>
                        <p:par>
                          <p:cTn id="115" fill="hold">
                            <p:stCondLst>
                              <p:cond delay="14730"/>
                            </p:stCondLst>
                            <p:childTnLst>
                              <p:par>
                                <p:cTn id="116" presetID="10" presetClass="exit" presetSubtype="0" fill="hold" grpId="3" nodeType="afterEffect">
                                  <p:stCondLst>
                                    <p:cond delay="0"/>
                                  </p:stCondLst>
                                  <p:childTnLst>
                                    <p:animEffect transition="out" filter="fade">
                                      <p:cBhvr>
                                        <p:cTn id="117" dur="10"/>
                                        <p:tgtEl>
                                          <p:spTgt spid="155"/>
                                        </p:tgtEl>
                                      </p:cBhvr>
                                    </p:animEffect>
                                    <p:set>
                                      <p:cBhvr>
                                        <p:cTn id="118" dur="1" fill="hold">
                                          <p:stCondLst>
                                            <p:cond delay="9"/>
                                          </p:stCondLst>
                                        </p:cTn>
                                        <p:tgtEl>
                                          <p:spTgt spid="155"/>
                                        </p:tgtEl>
                                        <p:attrNameLst>
                                          <p:attrName>style.visibility</p:attrName>
                                        </p:attrNameLst>
                                      </p:cBhvr>
                                      <p:to>
                                        <p:strVal val="hidden"/>
                                      </p:to>
                                    </p:set>
                                  </p:childTnLst>
                                </p:cTn>
                              </p:par>
                            </p:childTnLst>
                          </p:cTn>
                        </p:par>
                        <p:par>
                          <p:cTn id="119" fill="hold">
                            <p:stCondLst>
                              <p:cond delay="14740"/>
                            </p:stCondLst>
                            <p:childTnLst>
                              <p:par>
                                <p:cTn id="120" presetID="10" presetClass="entr" presetSubtype="0" fill="hold" grpId="2" nodeType="afterEffect">
                                  <p:stCondLst>
                                    <p:cond delay="0"/>
                                  </p:stCondLst>
                                  <p:childTnLst>
                                    <p:set>
                                      <p:cBhvr>
                                        <p:cTn id="121" dur="1" fill="hold">
                                          <p:stCondLst>
                                            <p:cond delay="0"/>
                                          </p:stCondLst>
                                        </p:cTn>
                                        <p:tgtEl>
                                          <p:spTgt spid="161"/>
                                        </p:tgtEl>
                                        <p:attrNameLst>
                                          <p:attrName>style.visibility</p:attrName>
                                        </p:attrNameLst>
                                      </p:cBhvr>
                                      <p:to>
                                        <p:strVal val="visible"/>
                                      </p:to>
                                    </p:set>
                                    <p:animEffect transition="in" filter="fade">
                                      <p:cBhvr>
                                        <p:cTn id="122" dur="10"/>
                                        <p:tgtEl>
                                          <p:spTgt spid="161"/>
                                        </p:tgtEl>
                                      </p:cBhvr>
                                    </p:animEffect>
                                  </p:childTnLst>
                                </p:cTn>
                              </p:par>
                            </p:childTnLst>
                          </p:cTn>
                        </p:par>
                        <p:par>
                          <p:cTn id="123" fill="hold">
                            <p:stCondLst>
                              <p:cond delay="14750"/>
                            </p:stCondLst>
                            <p:childTnLst>
                              <p:par>
                                <p:cTn id="124" presetID="0" presetClass="path" presetSubtype="0" accel="50000" decel="50000" fill="hold" grpId="0" nodeType="afterEffect">
                                  <p:stCondLst>
                                    <p:cond delay="0"/>
                                  </p:stCondLst>
                                  <p:childTnLst>
                                    <p:animMotion origin="layout" path="M 3.88889E-6 -3.33333E-6 L 0.06441 0.00047 " pathEditMode="relative" rAng="0" ptsTypes="AA">
                                      <p:cBhvr>
                                        <p:cTn id="125" dur="750" fill="hold"/>
                                        <p:tgtEl>
                                          <p:spTgt spid="161"/>
                                        </p:tgtEl>
                                        <p:attrNameLst>
                                          <p:attrName>ppt_x</p:attrName>
                                          <p:attrName>ppt_y</p:attrName>
                                        </p:attrNameLst>
                                      </p:cBhvr>
                                      <p:rCtr x="3212" y="23"/>
                                    </p:animMotion>
                                  </p:childTnLst>
                                </p:cTn>
                              </p:par>
                            </p:childTnLst>
                          </p:cTn>
                        </p:par>
                        <p:par>
                          <p:cTn id="126" fill="hold">
                            <p:stCondLst>
                              <p:cond delay="15500"/>
                            </p:stCondLst>
                            <p:childTnLst>
                              <p:par>
                                <p:cTn id="127" presetID="10" presetClass="exit" presetSubtype="0" fill="hold" grpId="1" nodeType="afterEffect">
                                  <p:stCondLst>
                                    <p:cond delay="0"/>
                                  </p:stCondLst>
                                  <p:childTnLst>
                                    <p:animEffect transition="out" filter="fade">
                                      <p:cBhvr>
                                        <p:cTn id="128" dur="10"/>
                                        <p:tgtEl>
                                          <p:spTgt spid="161"/>
                                        </p:tgtEl>
                                      </p:cBhvr>
                                    </p:animEffect>
                                    <p:set>
                                      <p:cBhvr>
                                        <p:cTn id="129" dur="1" fill="hold">
                                          <p:stCondLst>
                                            <p:cond delay="9"/>
                                          </p:stCondLst>
                                        </p:cTn>
                                        <p:tgtEl>
                                          <p:spTgt spid="161"/>
                                        </p:tgtEl>
                                        <p:attrNameLst>
                                          <p:attrName>style.visibility</p:attrName>
                                        </p:attrNameLst>
                                      </p:cBhvr>
                                      <p:to>
                                        <p:strVal val="hidden"/>
                                      </p:to>
                                    </p:set>
                                  </p:childTnLst>
                                </p:cTn>
                              </p:par>
                            </p:childTnLst>
                          </p:cTn>
                        </p:par>
                        <p:par>
                          <p:cTn id="130" fill="hold">
                            <p:stCondLst>
                              <p:cond delay="15510"/>
                            </p:stCondLst>
                            <p:childTnLst>
                              <p:par>
                                <p:cTn id="131" presetID="10" presetClass="entr" presetSubtype="0" fill="hold" grpId="5" nodeType="afterEffect">
                                  <p:stCondLst>
                                    <p:cond delay="0"/>
                                  </p:stCondLst>
                                  <p:childTnLst>
                                    <p:set>
                                      <p:cBhvr>
                                        <p:cTn id="132" dur="1" fill="hold">
                                          <p:stCondLst>
                                            <p:cond delay="0"/>
                                          </p:stCondLst>
                                        </p:cTn>
                                        <p:tgtEl>
                                          <p:spTgt spid="162"/>
                                        </p:tgtEl>
                                        <p:attrNameLst>
                                          <p:attrName>style.visibility</p:attrName>
                                        </p:attrNameLst>
                                      </p:cBhvr>
                                      <p:to>
                                        <p:strVal val="visible"/>
                                      </p:to>
                                    </p:set>
                                    <p:animEffect transition="in" filter="fade">
                                      <p:cBhvr>
                                        <p:cTn id="133" dur="10"/>
                                        <p:tgtEl>
                                          <p:spTgt spid="162"/>
                                        </p:tgtEl>
                                      </p:cBhvr>
                                    </p:animEffect>
                                  </p:childTnLst>
                                </p:cTn>
                              </p:par>
                            </p:childTnLst>
                          </p:cTn>
                        </p:par>
                        <p:par>
                          <p:cTn id="134" fill="hold">
                            <p:stCondLst>
                              <p:cond delay="15520"/>
                            </p:stCondLst>
                            <p:childTnLst>
                              <p:par>
                                <p:cTn id="135" presetID="0" presetClass="path" presetSubtype="0" accel="50000" decel="50000" fill="hold" grpId="0" nodeType="afterEffect">
                                  <p:stCondLst>
                                    <p:cond delay="0"/>
                                  </p:stCondLst>
                                  <p:childTnLst>
                                    <p:animMotion origin="layout" path="M 0.0007 -7.40741E-7 L 0.00139 -0.07222 L 0.06112 -0.0713 L 0.06042 -0.11018 L 0.03473 -0.17778 " pathEditMode="relative" ptsTypes="AAAAA">
                                      <p:cBhvr>
                                        <p:cTn id="136" dur="2000" fill="hold"/>
                                        <p:tgtEl>
                                          <p:spTgt spid="162"/>
                                        </p:tgtEl>
                                        <p:attrNameLst>
                                          <p:attrName>ppt_x</p:attrName>
                                          <p:attrName>ppt_y</p:attrName>
                                        </p:attrNameLst>
                                      </p:cBhvr>
                                    </p:animMotion>
                                  </p:childTnLst>
                                </p:cTn>
                              </p:par>
                              <p:par>
                                <p:cTn id="137" presetID="8" presetClass="emph" presetSubtype="0" fill="hold" grpId="1" nodeType="withEffect">
                                  <p:stCondLst>
                                    <p:cond delay="750"/>
                                  </p:stCondLst>
                                  <p:childTnLst>
                                    <p:animRot by="5400000">
                                      <p:cBhvr>
                                        <p:cTn id="138" dur="10" fill="hold"/>
                                        <p:tgtEl>
                                          <p:spTgt spid="162"/>
                                        </p:tgtEl>
                                        <p:attrNameLst>
                                          <p:attrName>r</p:attrName>
                                        </p:attrNameLst>
                                      </p:cBhvr>
                                    </p:animRot>
                                  </p:childTnLst>
                                </p:cTn>
                              </p:par>
                              <p:par>
                                <p:cTn id="139" presetID="8" presetClass="emph" presetSubtype="0" fill="hold" grpId="2" nodeType="withEffect">
                                  <p:stCondLst>
                                    <p:cond delay="1000"/>
                                  </p:stCondLst>
                                  <p:childTnLst>
                                    <p:animRot by="-5400000">
                                      <p:cBhvr>
                                        <p:cTn id="140" dur="10" fill="hold"/>
                                        <p:tgtEl>
                                          <p:spTgt spid="162"/>
                                        </p:tgtEl>
                                        <p:attrNameLst>
                                          <p:attrName>r</p:attrName>
                                        </p:attrNameLst>
                                      </p:cBhvr>
                                    </p:animRot>
                                  </p:childTnLst>
                                </p:cTn>
                              </p:par>
                              <p:par>
                                <p:cTn id="141" presetID="8" presetClass="emph" presetSubtype="0" fill="hold" grpId="3" nodeType="withEffect">
                                  <p:stCondLst>
                                    <p:cond delay="1250"/>
                                  </p:stCondLst>
                                  <p:childTnLst>
                                    <p:animRot by="-1920000">
                                      <p:cBhvr>
                                        <p:cTn id="142" dur="10" fill="hold"/>
                                        <p:tgtEl>
                                          <p:spTgt spid="162"/>
                                        </p:tgtEl>
                                        <p:attrNameLst>
                                          <p:attrName>r</p:attrName>
                                        </p:attrNameLst>
                                      </p:cBhvr>
                                    </p:animRot>
                                  </p:childTnLst>
                                </p:cTn>
                              </p:par>
                            </p:childTnLst>
                          </p:cTn>
                        </p:par>
                        <p:par>
                          <p:cTn id="143" fill="hold">
                            <p:stCondLst>
                              <p:cond delay="17520"/>
                            </p:stCondLst>
                            <p:childTnLst>
                              <p:par>
                                <p:cTn id="144" presetID="10" presetClass="exit" presetSubtype="0" fill="hold" grpId="4" nodeType="afterEffect">
                                  <p:stCondLst>
                                    <p:cond delay="0"/>
                                  </p:stCondLst>
                                  <p:childTnLst>
                                    <p:animEffect transition="out" filter="fade">
                                      <p:cBhvr>
                                        <p:cTn id="145" dur="10"/>
                                        <p:tgtEl>
                                          <p:spTgt spid="162"/>
                                        </p:tgtEl>
                                      </p:cBhvr>
                                    </p:animEffect>
                                    <p:set>
                                      <p:cBhvr>
                                        <p:cTn id="146" dur="1" fill="hold">
                                          <p:stCondLst>
                                            <p:cond delay="9"/>
                                          </p:stCondLst>
                                        </p:cTn>
                                        <p:tgtEl>
                                          <p:spTgt spid="162"/>
                                        </p:tgtEl>
                                        <p:attrNameLst>
                                          <p:attrName>style.visibility</p:attrName>
                                        </p:attrNameLst>
                                      </p:cBhvr>
                                      <p:to>
                                        <p:strVal val="hidden"/>
                                      </p:to>
                                    </p:set>
                                  </p:childTnLst>
                                </p:cTn>
                              </p:par>
                            </p:childTnLst>
                          </p:cTn>
                        </p:par>
                        <p:par>
                          <p:cTn id="147" fill="hold">
                            <p:stCondLst>
                              <p:cond delay="17530"/>
                            </p:stCondLst>
                            <p:childTnLst>
                              <p:par>
                                <p:cTn id="148" presetID="10" presetClass="entr" presetSubtype="0" fill="hold" grpId="2" nodeType="afterEffect">
                                  <p:stCondLst>
                                    <p:cond delay="0"/>
                                  </p:stCondLst>
                                  <p:childTnLst>
                                    <p:set>
                                      <p:cBhvr>
                                        <p:cTn id="149" dur="1" fill="hold">
                                          <p:stCondLst>
                                            <p:cond delay="0"/>
                                          </p:stCondLst>
                                        </p:cTn>
                                        <p:tgtEl>
                                          <p:spTgt spid="163"/>
                                        </p:tgtEl>
                                        <p:attrNameLst>
                                          <p:attrName>style.visibility</p:attrName>
                                        </p:attrNameLst>
                                      </p:cBhvr>
                                      <p:to>
                                        <p:strVal val="visible"/>
                                      </p:to>
                                    </p:set>
                                    <p:animEffect transition="in" filter="fade">
                                      <p:cBhvr>
                                        <p:cTn id="150" dur="10"/>
                                        <p:tgtEl>
                                          <p:spTgt spid="163"/>
                                        </p:tgtEl>
                                      </p:cBhvr>
                                    </p:animEffect>
                                  </p:childTnLst>
                                </p:cTn>
                              </p:par>
                            </p:childTnLst>
                          </p:cTn>
                        </p:par>
                        <p:par>
                          <p:cTn id="151" fill="hold">
                            <p:stCondLst>
                              <p:cond delay="17540"/>
                            </p:stCondLst>
                            <p:childTnLst>
                              <p:par>
                                <p:cTn id="152" presetID="0" presetClass="path" presetSubtype="0" accel="50000" decel="50000" fill="hold" grpId="0" nodeType="afterEffect">
                                  <p:stCondLst>
                                    <p:cond delay="0"/>
                                  </p:stCondLst>
                                  <p:childTnLst>
                                    <p:animMotion origin="layout" path="M -1.66667E-6 -2.22222E-6 L -0.0125 -0.03796 " pathEditMode="relative" ptsTypes="AA">
                                      <p:cBhvr>
                                        <p:cTn id="153" dur="750" fill="hold"/>
                                        <p:tgtEl>
                                          <p:spTgt spid="163"/>
                                        </p:tgtEl>
                                        <p:attrNameLst>
                                          <p:attrName>ppt_x</p:attrName>
                                          <p:attrName>ppt_y</p:attrName>
                                        </p:attrNameLst>
                                      </p:cBhvr>
                                    </p:animMotion>
                                  </p:childTnLst>
                                </p:cTn>
                              </p:par>
                            </p:childTnLst>
                          </p:cTn>
                        </p:par>
                        <p:par>
                          <p:cTn id="154" fill="hold">
                            <p:stCondLst>
                              <p:cond delay="18290"/>
                            </p:stCondLst>
                            <p:childTnLst>
                              <p:par>
                                <p:cTn id="155" presetID="10" presetClass="exit" presetSubtype="0" fill="hold" grpId="1" nodeType="afterEffect">
                                  <p:stCondLst>
                                    <p:cond delay="0"/>
                                  </p:stCondLst>
                                  <p:childTnLst>
                                    <p:animEffect transition="out" filter="fade">
                                      <p:cBhvr>
                                        <p:cTn id="156" dur="10"/>
                                        <p:tgtEl>
                                          <p:spTgt spid="163"/>
                                        </p:tgtEl>
                                      </p:cBhvr>
                                    </p:animEffect>
                                    <p:set>
                                      <p:cBhvr>
                                        <p:cTn id="157" dur="1" fill="hold">
                                          <p:stCondLst>
                                            <p:cond delay="9"/>
                                          </p:stCondLst>
                                        </p:cTn>
                                        <p:tgtEl>
                                          <p:spTgt spid="163"/>
                                        </p:tgtEl>
                                        <p:attrNameLst>
                                          <p:attrName>style.visibility</p:attrName>
                                        </p:attrNameLst>
                                      </p:cBhvr>
                                      <p:to>
                                        <p:strVal val="hidden"/>
                                      </p:to>
                                    </p:set>
                                  </p:childTnLst>
                                </p:cTn>
                              </p:par>
                            </p:childTnLst>
                          </p:cTn>
                        </p:par>
                        <p:par>
                          <p:cTn id="158" fill="hold">
                            <p:stCondLst>
                              <p:cond delay="18300"/>
                            </p:stCondLst>
                            <p:childTnLst>
                              <p:par>
                                <p:cTn id="159" presetID="10" presetClass="entr" presetSubtype="0" fill="hold" grpId="2" nodeType="afterEffect">
                                  <p:stCondLst>
                                    <p:cond delay="0"/>
                                  </p:stCondLst>
                                  <p:childTnLst>
                                    <p:set>
                                      <p:cBhvr>
                                        <p:cTn id="160" dur="1" fill="hold">
                                          <p:stCondLst>
                                            <p:cond delay="0"/>
                                          </p:stCondLst>
                                        </p:cTn>
                                        <p:tgtEl>
                                          <p:spTgt spid="165"/>
                                        </p:tgtEl>
                                        <p:attrNameLst>
                                          <p:attrName>style.visibility</p:attrName>
                                        </p:attrNameLst>
                                      </p:cBhvr>
                                      <p:to>
                                        <p:strVal val="visible"/>
                                      </p:to>
                                    </p:set>
                                    <p:animEffect transition="in" filter="fade">
                                      <p:cBhvr>
                                        <p:cTn id="161" dur="10"/>
                                        <p:tgtEl>
                                          <p:spTgt spid="165"/>
                                        </p:tgtEl>
                                      </p:cBhvr>
                                    </p:animEffect>
                                  </p:childTnLst>
                                </p:cTn>
                              </p:par>
                            </p:childTnLst>
                          </p:cTn>
                        </p:par>
                        <p:par>
                          <p:cTn id="162" fill="hold">
                            <p:stCondLst>
                              <p:cond delay="18310"/>
                            </p:stCondLst>
                            <p:childTnLst>
                              <p:par>
                                <p:cTn id="163" presetID="0" presetClass="path" presetSubtype="0" accel="50000" decel="50000" fill="hold" grpId="0" nodeType="afterEffect">
                                  <p:stCondLst>
                                    <p:cond delay="0"/>
                                  </p:stCondLst>
                                  <p:childTnLst>
                                    <p:animMotion origin="layout" path="M -1.66667E-6 -2.22222E-6 L -0.0125 -0.03796 " pathEditMode="relative" ptsTypes="AA">
                                      <p:cBhvr>
                                        <p:cTn id="164" dur="750" fill="hold"/>
                                        <p:tgtEl>
                                          <p:spTgt spid="165"/>
                                        </p:tgtEl>
                                        <p:attrNameLst>
                                          <p:attrName>ppt_x</p:attrName>
                                          <p:attrName>ppt_y</p:attrName>
                                        </p:attrNameLst>
                                      </p:cBhvr>
                                    </p:animMotion>
                                  </p:childTnLst>
                                </p:cTn>
                              </p:par>
                            </p:childTnLst>
                          </p:cTn>
                        </p:par>
                        <p:par>
                          <p:cTn id="165" fill="hold">
                            <p:stCondLst>
                              <p:cond delay="19060"/>
                            </p:stCondLst>
                            <p:childTnLst>
                              <p:par>
                                <p:cTn id="166" presetID="10" presetClass="exit" presetSubtype="0" fill="hold" grpId="1" nodeType="afterEffect">
                                  <p:stCondLst>
                                    <p:cond delay="0"/>
                                  </p:stCondLst>
                                  <p:childTnLst>
                                    <p:animEffect transition="out" filter="fade">
                                      <p:cBhvr>
                                        <p:cTn id="167" dur="10"/>
                                        <p:tgtEl>
                                          <p:spTgt spid="165"/>
                                        </p:tgtEl>
                                      </p:cBhvr>
                                    </p:animEffect>
                                    <p:set>
                                      <p:cBhvr>
                                        <p:cTn id="168" dur="1" fill="hold">
                                          <p:stCondLst>
                                            <p:cond delay="9"/>
                                          </p:stCondLst>
                                        </p:cTn>
                                        <p:tgtEl>
                                          <p:spTgt spid="165"/>
                                        </p:tgtEl>
                                        <p:attrNameLst>
                                          <p:attrName>style.visibility</p:attrName>
                                        </p:attrNameLst>
                                      </p:cBhvr>
                                      <p:to>
                                        <p:strVal val="hidden"/>
                                      </p:to>
                                    </p:set>
                                  </p:childTnLst>
                                </p:cTn>
                              </p:par>
                            </p:childTnLst>
                          </p:cTn>
                        </p:par>
                        <p:par>
                          <p:cTn id="169" fill="hold">
                            <p:stCondLst>
                              <p:cond delay="19070"/>
                            </p:stCondLst>
                            <p:childTnLst>
                              <p:par>
                                <p:cTn id="170" presetID="10" presetClass="entr" presetSubtype="0" fill="hold" grpId="2" nodeType="afterEffect">
                                  <p:stCondLst>
                                    <p:cond delay="0"/>
                                  </p:stCondLst>
                                  <p:childTnLst>
                                    <p:set>
                                      <p:cBhvr>
                                        <p:cTn id="171" dur="1" fill="hold">
                                          <p:stCondLst>
                                            <p:cond delay="0"/>
                                          </p:stCondLst>
                                        </p:cTn>
                                        <p:tgtEl>
                                          <p:spTgt spid="166"/>
                                        </p:tgtEl>
                                        <p:attrNameLst>
                                          <p:attrName>style.visibility</p:attrName>
                                        </p:attrNameLst>
                                      </p:cBhvr>
                                      <p:to>
                                        <p:strVal val="visible"/>
                                      </p:to>
                                    </p:set>
                                    <p:animEffect transition="in" filter="fade">
                                      <p:cBhvr>
                                        <p:cTn id="172" dur="10"/>
                                        <p:tgtEl>
                                          <p:spTgt spid="166"/>
                                        </p:tgtEl>
                                      </p:cBhvr>
                                    </p:animEffect>
                                  </p:childTnLst>
                                </p:cTn>
                              </p:par>
                            </p:childTnLst>
                          </p:cTn>
                        </p:par>
                        <p:par>
                          <p:cTn id="173" fill="hold">
                            <p:stCondLst>
                              <p:cond delay="19080"/>
                            </p:stCondLst>
                            <p:childTnLst>
                              <p:par>
                                <p:cTn id="174" presetID="0" presetClass="path" presetSubtype="0" accel="50000" decel="50000" fill="hold" grpId="0" nodeType="afterEffect">
                                  <p:stCondLst>
                                    <p:cond delay="0"/>
                                  </p:stCondLst>
                                  <p:childTnLst>
                                    <p:animMotion origin="layout" path="M -1.66667E-6 -2.22222E-6 L -0.0125 -0.03796 " pathEditMode="relative" ptsTypes="AA">
                                      <p:cBhvr>
                                        <p:cTn id="175" dur="750" fill="hold"/>
                                        <p:tgtEl>
                                          <p:spTgt spid="166"/>
                                        </p:tgtEl>
                                        <p:attrNameLst>
                                          <p:attrName>ppt_x</p:attrName>
                                          <p:attrName>ppt_y</p:attrName>
                                        </p:attrNameLst>
                                      </p:cBhvr>
                                    </p:animMotion>
                                  </p:childTnLst>
                                </p:cTn>
                              </p:par>
                            </p:childTnLst>
                          </p:cTn>
                        </p:par>
                        <p:par>
                          <p:cTn id="176" fill="hold">
                            <p:stCondLst>
                              <p:cond delay="19830"/>
                            </p:stCondLst>
                            <p:childTnLst>
                              <p:par>
                                <p:cTn id="177" presetID="10" presetClass="exit" presetSubtype="0" fill="hold" grpId="1" nodeType="afterEffect">
                                  <p:stCondLst>
                                    <p:cond delay="0"/>
                                  </p:stCondLst>
                                  <p:childTnLst>
                                    <p:animEffect transition="out" filter="fade">
                                      <p:cBhvr>
                                        <p:cTn id="178" dur="10"/>
                                        <p:tgtEl>
                                          <p:spTgt spid="166"/>
                                        </p:tgtEl>
                                      </p:cBhvr>
                                    </p:animEffect>
                                    <p:set>
                                      <p:cBhvr>
                                        <p:cTn id="179" dur="1" fill="hold">
                                          <p:stCondLst>
                                            <p:cond delay="9"/>
                                          </p:stCondLst>
                                        </p:cTn>
                                        <p:tgtEl>
                                          <p:spTgt spid="166"/>
                                        </p:tgtEl>
                                        <p:attrNameLst>
                                          <p:attrName>style.visibility</p:attrName>
                                        </p:attrNameLst>
                                      </p:cBhvr>
                                      <p:to>
                                        <p:strVal val="hidden"/>
                                      </p:to>
                                    </p:set>
                                  </p:childTnLst>
                                </p:cTn>
                              </p:par>
                            </p:childTnLst>
                          </p:cTn>
                        </p:par>
                        <p:par>
                          <p:cTn id="180" fill="hold">
                            <p:stCondLst>
                              <p:cond delay="19840"/>
                            </p:stCondLst>
                            <p:childTnLst>
                              <p:par>
                                <p:cTn id="181" presetID="10" presetClass="entr" presetSubtype="0" fill="hold" grpId="2" nodeType="afterEffect">
                                  <p:stCondLst>
                                    <p:cond delay="0"/>
                                  </p:stCondLst>
                                  <p:childTnLst>
                                    <p:set>
                                      <p:cBhvr>
                                        <p:cTn id="182" dur="1" fill="hold">
                                          <p:stCondLst>
                                            <p:cond delay="0"/>
                                          </p:stCondLst>
                                        </p:cTn>
                                        <p:tgtEl>
                                          <p:spTgt spid="167"/>
                                        </p:tgtEl>
                                        <p:attrNameLst>
                                          <p:attrName>style.visibility</p:attrName>
                                        </p:attrNameLst>
                                      </p:cBhvr>
                                      <p:to>
                                        <p:strVal val="visible"/>
                                      </p:to>
                                    </p:set>
                                    <p:animEffect transition="in" filter="fade">
                                      <p:cBhvr>
                                        <p:cTn id="183" dur="10"/>
                                        <p:tgtEl>
                                          <p:spTgt spid="167"/>
                                        </p:tgtEl>
                                      </p:cBhvr>
                                    </p:animEffect>
                                  </p:childTnLst>
                                </p:cTn>
                              </p:par>
                            </p:childTnLst>
                          </p:cTn>
                        </p:par>
                        <p:par>
                          <p:cTn id="184" fill="hold">
                            <p:stCondLst>
                              <p:cond delay="19850"/>
                            </p:stCondLst>
                            <p:childTnLst>
                              <p:par>
                                <p:cTn id="185" presetID="0" presetClass="path" presetSubtype="0" accel="50000" decel="50000" fill="hold" grpId="0" nodeType="afterEffect">
                                  <p:stCondLst>
                                    <p:cond delay="0"/>
                                  </p:stCondLst>
                                  <p:childTnLst>
                                    <p:animMotion origin="layout" path="M -1.66667E-6 -2.22222E-6 L -0.0125 -0.03796 " pathEditMode="relative" ptsTypes="AA">
                                      <p:cBhvr>
                                        <p:cTn id="186" dur="750" fill="hold"/>
                                        <p:tgtEl>
                                          <p:spTgt spid="167"/>
                                        </p:tgtEl>
                                        <p:attrNameLst>
                                          <p:attrName>ppt_x</p:attrName>
                                          <p:attrName>ppt_y</p:attrName>
                                        </p:attrNameLst>
                                      </p:cBhvr>
                                    </p:animMotion>
                                  </p:childTnLst>
                                </p:cTn>
                              </p:par>
                            </p:childTnLst>
                          </p:cTn>
                        </p:par>
                        <p:par>
                          <p:cTn id="187" fill="hold">
                            <p:stCondLst>
                              <p:cond delay="20600"/>
                            </p:stCondLst>
                            <p:childTnLst>
                              <p:par>
                                <p:cTn id="188" presetID="10" presetClass="exit" presetSubtype="0" fill="hold" grpId="1" nodeType="afterEffect">
                                  <p:stCondLst>
                                    <p:cond delay="0"/>
                                  </p:stCondLst>
                                  <p:childTnLst>
                                    <p:animEffect transition="out" filter="fade">
                                      <p:cBhvr>
                                        <p:cTn id="189" dur="10"/>
                                        <p:tgtEl>
                                          <p:spTgt spid="167"/>
                                        </p:tgtEl>
                                      </p:cBhvr>
                                    </p:animEffect>
                                    <p:set>
                                      <p:cBhvr>
                                        <p:cTn id="190" dur="1" fill="hold">
                                          <p:stCondLst>
                                            <p:cond delay="9"/>
                                          </p:stCondLst>
                                        </p:cTn>
                                        <p:tgtEl>
                                          <p:spTgt spid="167"/>
                                        </p:tgtEl>
                                        <p:attrNameLst>
                                          <p:attrName>style.visibility</p:attrName>
                                        </p:attrNameLst>
                                      </p:cBhvr>
                                      <p:to>
                                        <p:strVal val="hidden"/>
                                      </p:to>
                                    </p:set>
                                  </p:childTnLst>
                                </p:cTn>
                              </p:par>
                            </p:childTnLst>
                          </p:cTn>
                        </p:par>
                        <p:par>
                          <p:cTn id="191" fill="hold">
                            <p:stCondLst>
                              <p:cond delay="20610"/>
                            </p:stCondLst>
                            <p:childTnLst>
                              <p:par>
                                <p:cTn id="192" presetID="10" presetClass="entr" presetSubtype="0" fill="hold" grpId="2" nodeType="afterEffect">
                                  <p:stCondLst>
                                    <p:cond delay="0"/>
                                  </p:stCondLst>
                                  <p:childTnLst>
                                    <p:set>
                                      <p:cBhvr>
                                        <p:cTn id="193" dur="1" fill="hold">
                                          <p:stCondLst>
                                            <p:cond delay="0"/>
                                          </p:stCondLst>
                                        </p:cTn>
                                        <p:tgtEl>
                                          <p:spTgt spid="168"/>
                                        </p:tgtEl>
                                        <p:attrNameLst>
                                          <p:attrName>style.visibility</p:attrName>
                                        </p:attrNameLst>
                                      </p:cBhvr>
                                      <p:to>
                                        <p:strVal val="visible"/>
                                      </p:to>
                                    </p:set>
                                    <p:animEffect transition="in" filter="fade">
                                      <p:cBhvr>
                                        <p:cTn id="194" dur="10"/>
                                        <p:tgtEl>
                                          <p:spTgt spid="168"/>
                                        </p:tgtEl>
                                      </p:cBhvr>
                                    </p:animEffect>
                                  </p:childTnLst>
                                </p:cTn>
                              </p:par>
                            </p:childTnLst>
                          </p:cTn>
                        </p:par>
                        <p:par>
                          <p:cTn id="195" fill="hold">
                            <p:stCondLst>
                              <p:cond delay="20620"/>
                            </p:stCondLst>
                            <p:childTnLst>
                              <p:par>
                                <p:cTn id="196" presetID="0" presetClass="path" presetSubtype="0" accel="50000" decel="50000" fill="hold" grpId="0" nodeType="afterEffect">
                                  <p:stCondLst>
                                    <p:cond delay="0"/>
                                  </p:stCondLst>
                                  <p:childTnLst>
                                    <p:animMotion origin="layout" path="M -1.66667E-6 -2.22222E-6 L -0.0125 -0.03796 " pathEditMode="relative" ptsTypes="AA">
                                      <p:cBhvr>
                                        <p:cTn id="197" dur="750" fill="hold"/>
                                        <p:tgtEl>
                                          <p:spTgt spid="168"/>
                                        </p:tgtEl>
                                        <p:attrNameLst>
                                          <p:attrName>ppt_x</p:attrName>
                                          <p:attrName>ppt_y</p:attrName>
                                        </p:attrNameLst>
                                      </p:cBhvr>
                                    </p:animMotion>
                                  </p:childTnLst>
                                </p:cTn>
                              </p:par>
                            </p:childTnLst>
                          </p:cTn>
                        </p:par>
                        <p:par>
                          <p:cTn id="198" fill="hold">
                            <p:stCondLst>
                              <p:cond delay="21370"/>
                            </p:stCondLst>
                            <p:childTnLst>
                              <p:par>
                                <p:cTn id="199" presetID="10" presetClass="exit" presetSubtype="0" fill="hold" grpId="1" nodeType="afterEffect">
                                  <p:stCondLst>
                                    <p:cond delay="0"/>
                                  </p:stCondLst>
                                  <p:childTnLst>
                                    <p:animEffect transition="out" filter="fade">
                                      <p:cBhvr>
                                        <p:cTn id="200" dur="10"/>
                                        <p:tgtEl>
                                          <p:spTgt spid="168"/>
                                        </p:tgtEl>
                                      </p:cBhvr>
                                    </p:animEffect>
                                    <p:set>
                                      <p:cBhvr>
                                        <p:cTn id="201" dur="1" fill="hold">
                                          <p:stCondLst>
                                            <p:cond delay="9"/>
                                          </p:stCondLst>
                                        </p:cTn>
                                        <p:tgtEl>
                                          <p:spTgt spid="168"/>
                                        </p:tgtEl>
                                        <p:attrNameLst>
                                          <p:attrName>style.visibility</p:attrName>
                                        </p:attrNameLst>
                                      </p:cBhvr>
                                      <p:to>
                                        <p:strVal val="hidden"/>
                                      </p:to>
                                    </p:set>
                                  </p:childTnLst>
                                </p:cTn>
                              </p:par>
                            </p:childTnLst>
                          </p:cTn>
                        </p:par>
                        <p:par>
                          <p:cTn id="202" fill="hold">
                            <p:stCondLst>
                              <p:cond delay="21380"/>
                            </p:stCondLst>
                            <p:childTnLst>
                              <p:par>
                                <p:cTn id="203" presetID="10" presetClass="entr" presetSubtype="0" fill="hold" grpId="4" nodeType="afterEffect">
                                  <p:stCondLst>
                                    <p:cond delay="0"/>
                                  </p:stCondLst>
                                  <p:childTnLst>
                                    <p:set>
                                      <p:cBhvr>
                                        <p:cTn id="204" dur="1" fill="hold">
                                          <p:stCondLst>
                                            <p:cond delay="0"/>
                                          </p:stCondLst>
                                        </p:cTn>
                                        <p:tgtEl>
                                          <p:spTgt spid="164"/>
                                        </p:tgtEl>
                                        <p:attrNameLst>
                                          <p:attrName>style.visibility</p:attrName>
                                        </p:attrNameLst>
                                      </p:cBhvr>
                                      <p:to>
                                        <p:strVal val="visible"/>
                                      </p:to>
                                    </p:set>
                                    <p:animEffect transition="in" filter="fade">
                                      <p:cBhvr>
                                        <p:cTn id="205" dur="10"/>
                                        <p:tgtEl>
                                          <p:spTgt spid="164"/>
                                        </p:tgtEl>
                                      </p:cBhvr>
                                    </p:animEffect>
                                  </p:childTnLst>
                                </p:cTn>
                              </p:par>
                            </p:childTnLst>
                          </p:cTn>
                        </p:par>
                        <p:par>
                          <p:cTn id="206" fill="hold">
                            <p:stCondLst>
                              <p:cond delay="21390"/>
                            </p:stCondLst>
                            <p:childTnLst>
                              <p:par>
                                <p:cTn id="207" presetID="0" presetClass="path" presetSubtype="0" accel="50000" decel="50000" fill="hold" grpId="0" nodeType="afterEffect">
                                  <p:stCondLst>
                                    <p:cond delay="0"/>
                                  </p:stCondLst>
                                  <p:childTnLst>
                                    <p:animMotion origin="layout" path="M 2.22222E-6 -0.00023 L -0.01875 -0.04931 L -0.10278 -0.04838 L -0.10209 0.07847 " pathEditMode="relative" ptsTypes="AAAA">
                                      <p:cBhvr>
                                        <p:cTn id="208" dur="2000" fill="hold"/>
                                        <p:tgtEl>
                                          <p:spTgt spid="164"/>
                                        </p:tgtEl>
                                        <p:attrNameLst>
                                          <p:attrName>ppt_x</p:attrName>
                                          <p:attrName>ppt_y</p:attrName>
                                        </p:attrNameLst>
                                      </p:cBhvr>
                                    </p:animMotion>
                                  </p:childTnLst>
                                </p:cTn>
                              </p:par>
                              <p:par>
                                <p:cTn id="209" presetID="8" presetClass="emph" presetSubtype="0" fill="hold" grpId="1" nodeType="withEffect">
                                  <p:stCondLst>
                                    <p:cond delay="600"/>
                                  </p:stCondLst>
                                  <p:childTnLst>
                                    <p:animRot by="-3900000">
                                      <p:cBhvr>
                                        <p:cTn id="210" dur="10" fill="hold"/>
                                        <p:tgtEl>
                                          <p:spTgt spid="164"/>
                                        </p:tgtEl>
                                        <p:attrNameLst>
                                          <p:attrName>r</p:attrName>
                                        </p:attrNameLst>
                                      </p:cBhvr>
                                    </p:animRot>
                                  </p:childTnLst>
                                </p:cTn>
                              </p:par>
                              <p:par>
                                <p:cTn id="211" presetID="8" presetClass="emph" presetSubtype="0" fill="hold" grpId="2" nodeType="withEffect">
                                  <p:stCondLst>
                                    <p:cond delay="1000"/>
                                  </p:stCondLst>
                                  <p:childTnLst>
                                    <p:animRot by="-5400000">
                                      <p:cBhvr>
                                        <p:cTn id="212" dur="10" fill="hold"/>
                                        <p:tgtEl>
                                          <p:spTgt spid="164"/>
                                        </p:tgtEl>
                                        <p:attrNameLst>
                                          <p:attrName>r</p:attrName>
                                        </p:attrNameLst>
                                      </p:cBhvr>
                                    </p:animRot>
                                  </p:childTnLst>
                                </p:cTn>
                              </p:par>
                            </p:childTnLst>
                          </p:cTn>
                        </p:par>
                        <p:par>
                          <p:cTn id="213" fill="hold">
                            <p:stCondLst>
                              <p:cond delay="23390"/>
                            </p:stCondLst>
                            <p:childTnLst>
                              <p:par>
                                <p:cTn id="214" presetID="10" presetClass="exit" presetSubtype="0" fill="hold" grpId="3" nodeType="afterEffect">
                                  <p:stCondLst>
                                    <p:cond delay="0"/>
                                  </p:stCondLst>
                                  <p:childTnLst>
                                    <p:animEffect transition="out" filter="fade">
                                      <p:cBhvr>
                                        <p:cTn id="215" dur="10"/>
                                        <p:tgtEl>
                                          <p:spTgt spid="164"/>
                                        </p:tgtEl>
                                      </p:cBhvr>
                                    </p:animEffect>
                                    <p:set>
                                      <p:cBhvr>
                                        <p:cTn id="216" dur="1" fill="hold">
                                          <p:stCondLst>
                                            <p:cond delay="9"/>
                                          </p:stCondLst>
                                        </p:cTn>
                                        <p:tgtEl>
                                          <p:spTgt spid="164"/>
                                        </p:tgtEl>
                                        <p:attrNameLst>
                                          <p:attrName>style.visibility</p:attrName>
                                        </p:attrNameLst>
                                      </p:cBhvr>
                                      <p:to>
                                        <p:strVal val="hidden"/>
                                      </p:to>
                                    </p:set>
                                  </p:childTnLst>
                                </p:cTn>
                              </p:par>
                            </p:childTnLst>
                          </p:cTn>
                        </p:par>
                        <p:par>
                          <p:cTn id="217" fill="hold">
                            <p:stCondLst>
                              <p:cond delay="23400"/>
                            </p:stCondLst>
                            <p:childTnLst>
                              <p:par>
                                <p:cTn id="218" presetID="10" presetClass="entr" presetSubtype="0" fill="hold" grpId="2" nodeType="afterEffect">
                                  <p:stCondLst>
                                    <p:cond delay="0"/>
                                  </p:stCondLst>
                                  <p:childTnLst>
                                    <p:set>
                                      <p:cBhvr>
                                        <p:cTn id="219" dur="1" fill="hold">
                                          <p:stCondLst>
                                            <p:cond delay="0"/>
                                          </p:stCondLst>
                                        </p:cTn>
                                        <p:tgtEl>
                                          <p:spTgt spid="169"/>
                                        </p:tgtEl>
                                        <p:attrNameLst>
                                          <p:attrName>style.visibility</p:attrName>
                                        </p:attrNameLst>
                                      </p:cBhvr>
                                      <p:to>
                                        <p:strVal val="visible"/>
                                      </p:to>
                                    </p:set>
                                    <p:animEffect transition="in" filter="fade">
                                      <p:cBhvr>
                                        <p:cTn id="220" dur="10"/>
                                        <p:tgtEl>
                                          <p:spTgt spid="169"/>
                                        </p:tgtEl>
                                      </p:cBhvr>
                                    </p:animEffect>
                                  </p:childTnLst>
                                </p:cTn>
                              </p:par>
                            </p:childTnLst>
                          </p:cTn>
                        </p:par>
                        <p:par>
                          <p:cTn id="221" fill="hold">
                            <p:stCondLst>
                              <p:cond delay="23410"/>
                            </p:stCondLst>
                            <p:childTnLst>
                              <p:par>
                                <p:cTn id="222" presetID="0" presetClass="path" presetSubtype="0" accel="50000" decel="50000" fill="hold" grpId="0" nodeType="afterEffect">
                                  <p:stCondLst>
                                    <p:cond delay="0"/>
                                  </p:stCondLst>
                                  <p:childTnLst>
                                    <p:animMotion origin="layout" path="M 3.88889E-6 -3.33333E-6 L 0.06441 0.00047 " pathEditMode="relative" rAng="0" ptsTypes="AA">
                                      <p:cBhvr>
                                        <p:cTn id="223" dur="750" fill="hold"/>
                                        <p:tgtEl>
                                          <p:spTgt spid="169"/>
                                        </p:tgtEl>
                                        <p:attrNameLst>
                                          <p:attrName>ppt_x</p:attrName>
                                          <p:attrName>ppt_y</p:attrName>
                                        </p:attrNameLst>
                                      </p:cBhvr>
                                      <p:rCtr x="3212" y="23"/>
                                    </p:animMotion>
                                  </p:childTnLst>
                                </p:cTn>
                              </p:par>
                            </p:childTnLst>
                          </p:cTn>
                        </p:par>
                        <p:par>
                          <p:cTn id="224" fill="hold">
                            <p:stCondLst>
                              <p:cond delay="24160"/>
                            </p:stCondLst>
                            <p:childTnLst>
                              <p:par>
                                <p:cTn id="225" presetID="10" presetClass="exit" presetSubtype="0" fill="hold" grpId="1" nodeType="afterEffect">
                                  <p:stCondLst>
                                    <p:cond delay="0"/>
                                  </p:stCondLst>
                                  <p:childTnLst>
                                    <p:animEffect transition="out" filter="fade">
                                      <p:cBhvr>
                                        <p:cTn id="226" dur="10"/>
                                        <p:tgtEl>
                                          <p:spTgt spid="169"/>
                                        </p:tgtEl>
                                      </p:cBhvr>
                                    </p:animEffect>
                                    <p:set>
                                      <p:cBhvr>
                                        <p:cTn id="227" dur="1" fill="hold">
                                          <p:stCondLst>
                                            <p:cond delay="9"/>
                                          </p:stCondLst>
                                        </p:cTn>
                                        <p:tgtEl>
                                          <p:spTgt spid="169"/>
                                        </p:tgtEl>
                                        <p:attrNameLst>
                                          <p:attrName>style.visibility</p:attrName>
                                        </p:attrNameLst>
                                      </p:cBhvr>
                                      <p:to>
                                        <p:strVal val="hidden"/>
                                      </p:to>
                                    </p:set>
                                  </p:childTnLst>
                                </p:cTn>
                              </p:par>
                            </p:childTnLst>
                          </p:cTn>
                        </p:par>
                        <p:par>
                          <p:cTn id="228" fill="hold">
                            <p:stCondLst>
                              <p:cond delay="24170"/>
                            </p:stCondLst>
                            <p:childTnLst>
                              <p:par>
                                <p:cTn id="229" presetID="10" presetClass="entr" presetSubtype="0" fill="hold" grpId="5" nodeType="afterEffect">
                                  <p:stCondLst>
                                    <p:cond delay="0"/>
                                  </p:stCondLst>
                                  <p:childTnLst>
                                    <p:set>
                                      <p:cBhvr>
                                        <p:cTn id="230" dur="1" fill="hold">
                                          <p:stCondLst>
                                            <p:cond delay="0"/>
                                          </p:stCondLst>
                                        </p:cTn>
                                        <p:tgtEl>
                                          <p:spTgt spid="170"/>
                                        </p:tgtEl>
                                        <p:attrNameLst>
                                          <p:attrName>style.visibility</p:attrName>
                                        </p:attrNameLst>
                                      </p:cBhvr>
                                      <p:to>
                                        <p:strVal val="visible"/>
                                      </p:to>
                                    </p:set>
                                    <p:animEffect transition="in" filter="fade">
                                      <p:cBhvr>
                                        <p:cTn id="231" dur="10"/>
                                        <p:tgtEl>
                                          <p:spTgt spid="170"/>
                                        </p:tgtEl>
                                      </p:cBhvr>
                                    </p:animEffect>
                                  </p:childTnLst>
                                </p:cTn>
                              </p:par>
                            </p:childTnLst>
                          </p:cTn>
                        </p:par>
                        <p:par>
                          <p:cTn id="232" fill="hold">
                            <p:stCondLst>
                              <p:cond delay="24180"/>
                            </p:stCondLst>
                            <p:childTnLst>
                              <p:par>
                                <p:cTn id="233" presetID="0" presetClass="path" presetSubtype="0" accel="50000" decel="50000" fill="hold" grpId="0" nodeType="afterEffect">
                                  <p:stCondLst>
                                    <p:cond delay="0"/>
                                  </p:stCondLst>
                                  <p:childTnLst>
                                    <p:animMotion origin="layout" path="M 0.0007 -7.40741E-7 L 0.00139 -0.07222 L 0.06112 -0.0713 L 0.06042 -0.11018 L 0.03473 -0.17778 " pathEditMode="relative" ptsTypes="AAAAA">
                                      <p:cBhvr>
                                        <p:cTn id="234" dur="2000" fill="hold"/>
                                        <p:tgtEl>
                                          <p:spTgt spid="170"/>
                                        </p:tgtEl>
                                        <p:attrNameLst>
                                          <p:attrName>ppt_x</p:attrName>
                                          <p:attrName>ppt_y</p:attrName>
                                        </p:attrNameLst>
                                      </p:cBhvr>
                                    </p:animMotion>
                                  </p:childTnLst>
                                </p:cTn>
                              </p:par>
                              <p:par>
                                <p:cTn id="235" presetID="8" presetClass="emph" presetSubtype="0" fill="hold" grpId="1" nodeType="withEffect">
                                  <p:stCondLst>
                                    <p:cond delay="750"/>
                                  </p:stCondLst>
                                  <p:childTnLst>
                                    <p:animRot by="5400000">
                                      <p:cBhvr>
                                        <p:cTn id="236" dur="10" fill="hold"/>
                                        <p:tgtEl>
                                          <p:spTgt spid="170"/>
                                        </p:tgtEl>
                                        <p:attrNameLst>
                                          <p:attrName>r</p:attrName>
                                        </p:attrNameLst>
                                      </p:cBhvr>
                                    </p:animRot>
                                  </p:childTnLst>
                                </p:cTn>
                              </p:par>
                              <p:par>
                                <p:cTn id="237" presetID="8" presetClass="emph" presetSubtype="0" fill="hold" grpId="2" nodeType="withEffect">
                                  <p:stCondLst>
                                    <p:cond delay="1000"/>
                                  </p:stCondLst>
                                  <p:childTnLst>
                                    <p:animRot by="-5400000">
                                      <p:cBhvr>
                                        <p:cTn id="238" dur="10" fill="hold"/>
                                        <p:tgtEl>
                                          <p:spTgt spid="170"/>
                                        </p:tgtEl>
                                        <p:attrNameLst>
                                          <p:attrName>r</p:attrName>
                                        </p:attrNameLst>
                                      </p:cBhvr>
                                    </p:animRot>
                                  </p:childTnLst>
                                </p:cTn>
                              </p:par>
                              <p:par>
                                <p:cTn id="239" presetID="8" presetClass="emph" presetSubtype="0" fill="hold" grpId="3" nodeType="withEffect">
                                  <p:stCondLst>
                                    <p:cond delay="1250"/>
                                  </p:stCondLst>
                                  <p:childTnLst>
                                    <p:animRot by="-1920000">
                                      <p:cBhvr>
                                        <p:cTn id="240" dur="10" fill="hold"/>
                                        <p:tgtEl>
                                          <p:spTgt spid="170"/>
                                        </p:tgtEl>
                                        <p:attrNameLst>
                                          <p:attrName>r</p:attrName>
                                        </p:attrNameLst>
                                      </p:cBhvr>
                                    </p:animRot>
                                  </p:childTnLst>
                                </p:cTn>
                              </p:par>
                            </p:childTnLst>
                          </p:cTn>
                        </p:par>
                        <p:par>
                          <p:cTn id="241" fill="hold">
                            <p:stCondLst>
                              <p:cond delay="26180"/>
                            </p:stCondLst>
                            <p:childTnLst>
                              <p:par>
                                <p:cTn id="242" presetID="10" presetClass="exit" presetSubtype="0" fill="hold" grpId="4" nodeType="afterEffect">
                                  <p:stCondLst>
                                    <p:cond delay="0"/>
                                  </p:stCondLst>
                                  <p:childTnLst>
                                    <p:animEffect transition="out" filter="fade">
                                      <p:cBhvr>
                                        <p:cTn id="243" dur="10"/>
                                        <p:tgtEl>
                                          <p:spTgt spid="170"/>
                                        </p:tgtEl>
                                      </p:cBhvr>
                                    </p:animEffect>
                                    <p:set>
                                      <p:cBhvr>
                                        <p:cTn id="244" dur="1" fill="hold">
                                          <p:stCondLst>
                                            <p:cond delay="9"/>
                                          </p:stCondLst>
                                        </p:cTn>
                                        <p:tgtEl>
                                          <p:spTgt spid="170"/>
                                        </p:tgtEl>
                                        <p:attrNameLst>
                                          <p:attrName>style.visibility</p:attrName>
                                        </p:attrNameLst>
                                      </p:cBhvr>
                                      <p:to>
                                        <p:strVal val="hidden"/>
                                      </p:to>
                                    </p:set>
                                  </p:childTnLst>
                                </p:cTn>
                              </p:par>
                            </p:childTnLst>
                          </p:cTn>
                        </p:par>
                        <p:par>
                          <p:cTn id="245" fill="hold">
                            <p:stCondLst>
                              <p:cond delay="26190"/>
                            </p:stCondLst>
                            <p:childTnLst>
                              <p:par>
                                <p:cTn id="246" presetID="10" presetClass="entr" presetSubtype="0" fill="hold" grpId="2" nodeType="afterEffect">
                                  <p:stCondLst>
                                    <p:cond delay="0"/>
                                  </p:stCondLst>
                                  <p:childTnLst>
                                    <p:set>
                                      <p:cBhvr>
                                        <p:cTn id="247" dur="1" fill="hold">
                                          <p:stCondLst>
                                            <p:cond delay="0"/>
                                          </p:stCondLst>
                                        </p:cTn>
                                        <p:tgtEl>
                                          <p:spTgt spid="171"/>
                                        </p:tgtEl>
                                        <p:attrNameLst>
                                          <p:attrName>style.visibility</p:attrName>
                                        </p:attrNameLst>
                                      </p:cBhvr>
                                      <p:to>
                                        <p:strVal val="visible"/>
                                      </p:to>
                                    </p:set>
                                    <p:animEffect transition="in" filter="fade">
                                      <p:cBhvr>
                                        <p:cTn id="248" dur="10"/>
                                        <p:tgtEl>
                                          <p:spTgt spid="171"/>
                                        </p:tgtEl>
                                      </p:cBhvr>
                                    </p:animEffect>
                                  </p:childTnLst>
                                </p:cTn>
                              </p:par>
                            </p:childTnLst>
                          </p:cTn>
                        </p:par>
                        <p:par>
                          <p:cTn id="249" fill="hold">
                            <p:stCondLst>
                              <p:cond delay="26200"/>
                            </p:stCondLst>
                            <p:childTnLst>
                              <p:par>
                                <p:cTn id="250" presetID="0" presetClass="path" presetSubtype="0" accel="50000" decel="50000" fill="hold" grpId="0" nodeType="afterEffect">
                                  <p:stCondLst>
                                    <p:cond delay="0"/>
                                  </p:stCondLst>
                                  <p:childTnLst>
                                    <p:animMotion origin="layout" path="M -1.66667E-6 -2.22222E-6 L -0.0125 -0.03796 " pathEditMode="relative" ptsTypes="AA">
                                      <p:cBhvr>
                                        <p:cTn id="251" dur="750" fill="hold"/>
                                        <p:tgtEl>
                                          <p:spTgt spid="171"/>
                                        </p:tgtEl>
                                        <p:attrNameLst>
                                          <p:attrName>ppt_x</p:attrName>
                                          <p:attrName>ppt_y</p:attrName>
                                        </p:attrNameLst>
                                      </p:cBhvr>
                                    </p:animMotion>
                                  </p:childTnLst>
                                </p:cTn>
                              </p:par>
                            </p:childTnLst>
                          </p:cTn>
                        </p:par>
                        <p:par>
                          <p:cTn id="252" fill="hold">
                            <p:stCondLst>
                              <p:cond delay="26950"/>
                            </p:stCondLst>
                            <p:childTnLst>
                              <p:par>
                                <p:cTn id="253" presetID="10" presetClass="exit" presetSubtype="0" fill="hold" grpId="1" nodeType="afterEffect">
                                  <p:stCondLst>
                                    <p:cond delay="0"/>
                                  </p:stCondLst>
                                  <p:childTnLst>
                                    <p:animEffect transition="out" filter="fade">
                                      <p:cBhvr>
                                        <p:cTn id="254" dur="10"/>
                                        <p:tgtEl>
                                          <p:spTgt spid="171"/>
                                        </p:tgtEl>
                                      </p:cBhvr>
                                    </p:animEffect>
                                    <p:set>
                                      <p:cBhvr>
                                        <p:cTn id="255" dur="1" fill="hold">
                                          <p:stCondLst>
                                            <p:cond delay="9"/>
                                          </p:stCondLst>
                                        </p:cTn>
                                        <p:tgtEl>
                                          <p:spTgt spid="171"/>
                                        </p:tgtEl>
                                        <p:attrNameLst>
                                          <p:attrName>style.visibility</p:attrName>
                                        </p:attrNameLst>
                                      </p:cBhvr>
                                      <p:to>
                                        <p:strVal val="hidden"/>
                                      </p:to>
                                    </p:set>
                                  </p:childTnLst>
                                </p:cTn>
                              </p:par>
                            </p:childTnLst>
                          </p:cTn>
                        </p:par>
                        <p:par>
                          <p:cTn id="256" fill="hold">
                            <p:stCondLst>
                              <p:cond delay="26960"/>
                            </p:stCondLst>
                            <p:childTnLst>
                              <p:par>
                                <p:cTn id="257" presetID="10" presetClass="entr" presetSubtype="0" fill="hold" grpId="2" nodeType="afterEffect">
                                  <p:stCondLst>
                                    <p:cond delay="0"/>
                                  </p:stCondLst>
                                  <p:childTnLst>
                                    <p:set>
                                      <p:cBhvr>
                                        <p:cTn id="258" dur="1" fill="hold">
                                          <p:stCondLst>
                                            <p:cond delay="0"/>
                                          </p:stCondLst>
                                        </p:cTn>
                                        <p:tgtEl>
                                          <p:spTgt spid="173"/>
                                        </p:tgtEl>
                                        <p:attrNameLst>
                                          <p:attrName>style.visibility</p:attrName>
                                        </p:attrNameLst>
                                      </p:cBhvr>
                                      <p:to>
                                        <p:strVal val="visible"/>
                                      </p:to>
                                    </p:set>
                                    <p:animEffect transition="in" filter="fade">
                                      <p:cBhvr>
                                        <p:cTn id="259" dur="10"/>
                                        <p:tgtEl>
                                          <p:spTgt spid="173"/>
                                        </p:tgtEl>
                                      </p:cBhvr>
                                    </p:animEffect>
                                  </p:childTnLst>
                                </p:cTn>
                              </p:par>
                            </p:childTnLst>
                          </p:cTn>
                        </p:par>
                        <p:par>
                          <p:cTn id="260" fill="hold">
                            <p:stCondLst>
                              <p:cond delay="26970"/>
                            </p:stCondLst>
                            <p:childTnLst>
                              <p:par>
                                <p:cTn id="261" presetID="0" presetClass="path" presetSubtype="0" accel="50000" decel="50000" fill="hold" grpId="0" nodeType="afterEffect">
                                  <p:stCondLst>
                                    <p:cond delay="0"/>
                                  </p:stCondLst>
                                  <p:childTnLst>
                                    <p:animMotion origin="layout" path="M -1.66667E-6 -2.22222E-6 L -0.0125 -0.03796 " pathEditMode="relative" ptsTypes="AA">
                                      <p:cBhvr>
                                        <p:cTn id="262" dur="750" fill="hold"/>
                                        <p:tgtEl>
                                          <p:spTgt spid="173"/>
                                        </p:tgtEl>
                                        <p:attrNameLst>
                                          <p:attrName>ppt_x</p:attrName>
                                          <p:attrName>ppt_y</p:attrName>
                                        </p:attrNameLst>
                                      </p:cBhvr>
                                    </p:animMotion>
                                  </p:childTnLst>
                                </p:cTn>
                              </p:par>
                            </p:childTnLst>
                          </p:cTn>
                        </p:par>
                        <p:par>
                          <p:cTn id="263" fill="hold">
                            <p:stCondLst>
                              <p:cond delay="27720"/>
                            </p:stCondLst>
                            <p:childTnLst>
                              <p:par>
                                <p:cTn id="264" presetID="10" presetClass="exit" presetSubtype="0" fill="hold" grpId="1" nodeType="afterEffect">
                                  <p:stCondLst>
                                    <p:cond delay="0"/>
                                  </p:stCondLst>
                                  <p:childTnLst>
                                    <p:animEffect transition="out" filter="fade">
                                      <p:cBhvr>
                                        <p:cTn id="265" dur="10"/>
                                        <p:tgtEl>
                                          <p:spTgt spid="173"/>
                                        </p:tgtEl>
                                      </p:cBhvr>
                                    </p:animEffect>
                                    <p:set>
                                      <p:cBhvr>
                                        <p:cTn id="266" dur="1" fill="hold">
                                          <p:stCondLst>
                                            <p:cond delay="9"/>
                                          </p:stCondLst>
                                        </p:cTn>
                                        <p:tgtEl>
                                          <p:spTgt spid="173"/>
                                        </p:tgtEl>
                                        <p:attrNameLst>
                                          <p:attrName>style.visibility</p:attrName>
                                        </p:attrNameLst>
                                      </p:cBhvr>
                                      <p:to>
                                        <p:strVal val="hidden"/>
                                      </p:to>
                                    </p:set>
                                  </p:childTnLst>
                                </p:cTn>
                              </p:par>
                            </p:childTnLst>
                          </p:cTn>
                        </p:par>
                        <p:par>
                          <p:cTn id="267" fill="hold">
                            <p:stCondLst>
                              <p:cond delay="27730"/>
                            </p:stCondLst>
                            <p:childTnLst>
                              <p:par>
                                <p:cTn id="268" presetID="10" presetClass="entr" presetSubtype="0" fill="hold" grpId="2" nodeType="afterEffect">
                                  <p:stCondLst>
                                    <p:cond delay="0"/>
                                  </p:stCondLst>
                                  <p:childTnLst>
                                    <p:set>
                                      <p:cBhvr>
                                        <p:cTn id="269" dur="1" fill="hold">
                                          <p:stCondLst>
                                            <p:cond delay="0"/>
                                          </p:stCondLst>
                                        </p:cTn>
                                        <p:tgtEl>
                                          <p:spTgt spid="174"/>
                                        </p:tgtEl>
                                        <p:attrNameLst>
                                          <p:attrName>style.visibility</p:attrName>
                                        </p:attrNameLst>
                                      </p:cBhvr>
                                      <p:to>
                                        <p:strVal val="visible"/>
                                      </p:to>
                                    </p:set>
                                    <p:animEffect transition="in" filter="fade">
                                      <p:cBhvr>
                                        <p:cTn id="270" dur="10"/>
                                        <p:tgtEl>
                                          <p:spTgt spid="174"/>
                                        </p:tgtEl>
                                      </p:cBhvr>
                                    </p:animEffect>
                                  </p:childTnLst>
                                </p:cTn>
                              </p:par>
                            </p:childTnLst>
                          </p:cTn>
                        </p:par>
                        <p:par>
                          <p:cTn id="271" fill="hold">
                            <p:stCondLst>
                              <p:cond delay="27740"/>
                            </p:stCondLst>
                            <p:childTnLst>
                              <p:par>
                                <p:cTn id="272" presetID="0" presetClass="path" presetSubtype="0" accel="50000" decel="50000" fill="hold" grpId="0" nodeType="afterEffect">
                                  <p:stCondLst>
                                    <p:cond delay="0"/>
                                  </p:stCondLst>
                                  <p:childTnLst>
                                    <p:animMotion origin="layout" path="M -1.66667E-6 -2.22222E-6 L -0.0125 -0.03796 " pathEditMode="relative" ptsTypes="AA">
                                      <p:cBhvr>
                                        <p:cTn id="273" dur="750" fill="hold"/>
                                        <p:tgtEl>
                                          <p:spTgt spid="174"/>
                                        </p:tgtEl>
                                        <p:attrNameLst>
                                          <p:attrName>ppt_x</p:attrName>
                                          <p:attrName>ppt_y</p:attrName>
                                        </p:attrNameLst>
                                      </p:cBhvr>
                                    </p:animMotion>
                                  </p:childTnLst>
                                </p:cTn>
                              </p:par>
                            </p:childTnLst>
                          </p:cTn>
                        </p:par>
                        <p:par>
                          <p:cTn id="274" fill="hold">
                            <p:stCondLst>
                              <p:cond delay="28490"/>
                            </p:stCondLst>
                            <p:childTnLst>
                              <p:par>
                                <p:cTn id="275" presetID="10" presetClass="exit" presetSubtype="0" fill="hold" grpId="1" nodeType="afterEffect">
                                  <p:stCondLst>
                                    <p:cond delay="0"/>
                                  </p:stCondLst>
                                  <p:childTnLst>
                                    <p:animEffect transition="out" filter="fade">
                                      <p:cBhvr>
                                        <p:cTn id="276" dur="10"/>
                                        <p:tgtEl>
                                          <p:spTgt spid="174"/>
                                        </p:tgtEl>
                                      </p:cBhvr>
                                    </p:animEffect>
                                    <p:set>
                                      <p:cBhvr>
                                        <p:cTn id="277" dur="1" fill="hold">
                                          <p:stCondLst>
                                            <p:cond delay="9"/>
                                          </p:stCondLst>
                                        </p:cTn>
                                        <p:tgtEl>
                                          <p:spTgt spid="174"/>
                                        </p:tgtEl>
                                        <p:attrNameLst>
                                          <p:attrName>style.visibility</p:attrName>
                                        </p:attrNameLst>
                                      </p:cBhvr>
                                      <p:to>
                                        <p:strVal val="hidden"/>
                                      </p:to>
                                    </p:set>
                                  </p:childTnLst>
                                </p:cTn>
                              </p:par>
                            </p:childTnLst>
                          </p:cTn>
                        </p:par>
                        <p:par>
                          <p:cTn id="278" fill="hold">
                            <p:stCondLst>
                              <p:cond delay="28500"/>
                            </p:stCondLst>
                            <p:childTnLst>
                              <p:par>
                                <p:cTn id="279" presetID="10" presetClass="entr" presetSubtype="0" fill="hold" grpId="2" nodeType="afterEffect">
                                  <p:stCondLst>
                                    <p:cond delay="0"/>
                                  </p:stCondLst>
                                  <p:childTnLst>
                                    <p:set>
                                      <p:cBhvr>
                                        <p:cTn id="280" dur="1" fill="hold">
                                          <p:stCondLst>
                                            <p:cond delay="0"/>
                                          </p:stCondLst>
                                        </p:cTn>
                                        <p:tgtEl>
                                          <p:spTgt spid="175"/>
                                        </p:tgtEl>
                                        <p:attrNameLst>
                                          <p:attrName>style.visibility</p:attrName>
                                        </p:attrNameLst>
                                      </p:cBhvr>
                                      <p:to>
                                        <p:strVal val="visible"/>
                                      </p:to>
                                    </p:set>
                                    <p:animEffect transition="in" filter="fade">
                                      <p:cBhvr>
                                        <p:cTn id="281" dur="10"/>
                                        <p:tgtEl>
                                          <p:spTgt spid="175"/>
                                        </p:tgtEl>
                                      </p:cBhvr>
                                    </p:animEffect>
                                  </p:childTnLst>
                                </p:cTn>
                              </p:par>
                            </p:childTnLst>
                          </p:cTn>
                        </p:par>
                        <p:par>
                          <p:cTn id="282" fill="hold">
                            <p:stCondLst>
                              <p:cond delay="28510"/>
                            </p:stCondLst>
                            <p:childTnLst>
                              <p:par>
                                <p:cTn id="283" presetID="0" presetClass="path" presetSubtype="0" accel="50000" decel="50000" fill="hold" grpId="0" nodeType="afterEffect">
                                  <p:stCondLst>
                                    <p:cond delay="0"/>
                                  </p:stCondLst>
                                  <p:childTnLst>
                                    <p:animMotion origin="layout" path="M -1.66667E-6 -2.22222E-6 L -0.0125 -0.03796 " pathEditMode="relative" ptsTypes="AA">
                                      <p:cBhvr>
                                        <p:cTn id="284" dur="750" fill="hold"/>
                                        <p:tgtEl>
                                          <p:spTgt spid="175"/>
                                        </p:tgtEl>
                                        <p:attrNameLst>
                                          <p:attrName>ppt_x</p:attrName>
                                          <p:attrName>ppt_y</p:attrName>
                                        </p:attrNameLst>
                                      </p:cBhvr>
                                    </p:animMotion>
                                  </p:childTnLst>
                                </p:cTn>
                              </p:par>
                            </p:childTnLst>
                          </p:cTn>
                        </p:par>
                        <p:par>
                          <p:cTn id="285" fill="hold">
                            <p:stCondLst>
                              <p:cond delay="29260"/>
                            </p:stCondLst>
                            <p:childTnLst>
                              <p:par>
                                <p:cTn id="286" presetID="10" presetClass="exit" presetSubtype="0" fill="hold" grpId="1" nodeType="afterEffect">
                                  <p:stCondLst>
                                    <p:cond delay="0"/>
                                  </p:stCondLst>
                                  <p:childTnLst>
                                    <p:animEffect transition="out" filter="fade">
                                      <p:cBhvr>
                                        <p:cTn id="287" dur="10"/>
                                        <p:tgtEl>
                                          <p:spTgt spid="175"/>
                                        </p:tgtEl>
                                      </p:cBhvr>
                                    </p:animEffect>
                                    <p:set>
                                      <p:cBhvr>
                                        <p:cTn id="288" dur="1" fill="hold">
                                          <p:stCondLst>
                                            <p:cond delay="9"/>
                                          </p:stCondLst>
                                        </p:cTn>
                                        <p:tgtEl>
                                          <p:spTgt spid="175"/>
                                        </p:tgtEl>
                                        <p:attrNameLst>
                                          <p:attrName>style.visibility</p:attrName>
                                        </p:attrNameLst>
                                      </p:cBhvr>
                                      <p:to>
                                        <p:strVal val="hidden"/>
                                      </p:to>
                                    </p:set>
                                  </p:childTnLst>
                                </p:cTn>
                              </p:par>
                            </p:childTnLst>
                          </p:cTn>
                        </p:par>
                        <p:par>
                          <p:cTn id="289" fill="hold">
                            <p:stCondLst>
                              <p:cond delay="29270"/>
                            </p:stCondLst>
                            <p:childTnLst>
                              <p:par>
                                <p:cTn id="290" presetID="10" presetClass="entr" presetSubtype="0" fill="hold" grpId="2" nodeType="afterEffect">
                                  <p:stCondLst>
                                    <p:cond delay="0"/>
                                  </p:stCondLst>
                                  <p:childTnLst>
                                    <p:set>
                                      <p:cBhvr>
                                        <p:cTn id="291" dur="1" fill="hold">
                                          <p:stCondLst>
                                            <p:cond delay="0"/>
                                          </p:stCondLst>
                                        </p:cTn>
                                        <p:tgtEl>
                                          <p:spTgt spid="176"/>
                                        </p:tgtEl>
                                        <p:attrNameLst>
                                          <p:attrName>style.visibility</p:attrName>
                                        </p:attrNameLst>
                                      </p:cBhvr>
                                      <p:to>
                                        <p:strVal val="visible"/>
                                      </p:to>
                                    </p:set>
                                    <p:animEffect transition="in" filter="fade">
                                      <p:cBhvr>
                                        <p:cTn id="292" dur="10"/>
                                        <p:tgtEl>
                                          <p:spTgt spid="176"/>
                                        </p:tgtEl>
                                      </p:cBhvr>
                                    </p:animEffect>
                                  </p:childTnLst>
                                </p:cTn>
                              </p:par>
                            </p:childTnLst>
                          </p:cTn>
                        </p:par>
                        <p:par>
                          <p:cTn id="293" fill="hold">
                            <p:stCondLst>
                              <p:cond delay="29280"/>
                            </p:stCondLst>
                            <p:childTnLst>
                              <p:par>
                                <p:cTn id="294" presetID="0" presetClass="path" presetSubtype="0" accel="50000" decel="50000" fill="hold" grpId="0" nodeType="afterEffect">
                                  <p:stCondLst>
                                    <p:cond delay="0"/>
                                  </p:stCondLst>
                                  <p:childTnLst>
                                    <p:animMotion origin="layout" path="M -1.66667E-6 -2.22222E-6 L -0.0125 -0.03796 " pathEditMode="relative" ptsTypes="AA">
                                      <p:cBhvr>
                                        <p:cTn id="295" dur="750" fill="hold"/>
                                        <p:tgtEl>
                                          <p:spTgt spid="176"/>
                                        </p:tgtEl>
                                        <p:attrNameLst>
                                          <p:attrName>ppt_x</p:attrName>
                                          <p:attrName>ppt_y</p:attrName>
                                        </p:attrNameLst>
                                      </p:cBhvr>
                                    </p:animMotion>
                                  </p:childTnLst>
                                </p:cTn>
                              </p:par>
                            </p:childTnLst>
                          </p:cTn>
                        </p:par>
                        <p:par>
                          <p:cTn id="296" fill="hold">
                            <p:stCondLst>
                              <p:cond delay="30030"/>
                            </p:stCondLst>
                            <p:childTnLst>
                              <p:par>
                                <p:cTn id="297" presetID="10" presetClass="exit" presetSubtype="0" fill="hold" grpId="1" nodeType="afterEffect">
                                  <p:stCondLst>
                                    <p:cond delay="0"/>
                                  </p:stCondLst>
                                  <p:childTnLst>
                                    <p:animEffect transition="out" filter="fade">
                                      <p:cBhvr>
                                        <p:cTn id="298" dur="10"/>
                                        <p:tgtEl>
                                          <p:spTgt spid="176"/>
                                        </p:tgtEl>
                                      </p:cBhvr>
                                    </p:animEffect>
                                    <p:set>
                                      <p:cBhvr>
                                        <p:cTn id="299" dur="1" fill="hold">
                                          <p:stCondLst>
                                            <p:cond delay="9"/>
                                          </p:stCondLst>
                                        </p:cTn>
                                        <p:tgtEl>
                                          <p:spTgt spid="176"/>
                                        </p:tgtEl>
                                        <p:attrNameLst>
                                          <p:attrName>style.visibility</p:attrName>
                                        </p:attrNameLst>
                                      </p:cBhvr>
                                      <p:to>
                                        <p:strVal val="hidden"/>
                                      </p:to>
                                    </p:set>
                                  </p:childTnLst>
                                </p:cTn>
                              </p:par>
                            </p:childTnLst>
                          </p:cTn>
                        </p:par>
                        <p:par>
                          <p:cTn id="300" fill="hold">
                            <p:stCondLst>
                              <p:cond delay="30040"/>
                            </p:stCondLst>
                            <p:childTnLst>
                              <p:par>
                                <p:cTn id="301" presetID="10" presetClass="entr" presetSubtype="0" fill="hold" grpId="4" nodeType="afterEffect">
                                  <p:stCondLst>
                                    <p:cond delay="0"/>
                                  </p:stCondLst>
                                  <p:childTnLst>
                                    <p:set>
                                      <p:cBhvr>
                                        <p:cTn id="302" dur="1" fill="hold">
                                          <p:stCondLst>
                                            <p:cond delay="0"/>
                                          </p:stCondLst>
                                        </p:cTn>
                                        <p:tgtEl>
                                          <p:spTgt spid="172"/>
                                        </p:tgtEl>
                                        <p:attrNameLst>
                                          <p:attrName>style.visibility</p:attrName>
                                        </p:attrNameLst>
                                      </p:cBhvr>
                                      <p:to>
                                        <p:strVal val="visible"/>
                                      </p:to>
                                    </p:set>
                                    <p:animEffect transition="in" filter="fade">
                                      <p:cBhvr>
                                        <p:cTn id="303" dur="10"/>
                                        <p:tgtEl>
                                          <p:spTgt spid="172"/>
                                        </p:tgtEl>
                                      </p:cBhvr>
                                    </p:animEffect>
                                  </p:childTnLst>
                                </p:cTn>
                              </p:par>
                            </p:childTnLst>
                          </p:cTn>
                        </p:par>
                        <p:par>
                          <p:cTn id="304" fill="hold">
                            <p:stCondLst>
                              <p:cond delay="30050"/>
                            </p:stCondLst>
                            <p:childTnLst>
                              <p:par>
                                <p:cTn id="305" presetID="0" presetClass="path" presetSubtype="0" accel="50000" decel="50000" fill="hold" grpId="0" nodeType="afterEffect">
                                  <p:stCondLst>
                                    <p:cond delay="0"/>
                                  </p:stCondLst>
                                  <p:childTnLst>
                                    <p:animMotion origin="layout" path="M 2.22222E-6 -0.00023 L -0.01875 -0.04931 L -0.10278 -0.04838 L -0.10209 0.07847 " pathEditMode="relative" ptsTypes="AAAA">
                                      <p:cBhvr>
                                        <p:cTn id="306" dur="2000" fill="hold"/>
                                        <p:tgtEl>
                                          <p:spTgt spid="172"/>
                                        </p:tgtEl>
                                        <p:attrNameLst>
                                          <p:attrName>ppt_x</p:attrName>
                                          <p:attrName>ppt_y</p:attrName>
                                        </p:attrNameLst>
                                      </p:cBhvr>
                                    </p:animMotion>
                                  </p:childTnLst>
                                </p:cTn>
                              </p:par>
                              <p:par>
                                <p:cTn id="307" presetID="8" presetClass="emph" presetSubtype="0" fill="hold" grpId="1" nodeType="withEffect">
                                  <p:stCondLst>
                                    <p:cond delay="600"/>
                                  </p:stCondLst>
                                  <p:childTnLst>
                                    <p:animRot by="-3900000">
                                      <p:cBhvr>
                                        <p:cTn id="308" dur="10" fill="hold"/>
                                        <p:tgtEl>
                                          <p:spTgt spid="172"/>
                                        </p:tgtEl>
                                        <p:attrNameLst>
                                          <p:attrName>r</p:attrName>
                                        </p:attrNameLst>
                                      </p:cBhvr>
                                    </p:animRot>
                                  </p:childTnLst>
                                </p:cTn>
                              </p:par>
                              <p:par>
                                <p:cTn id="309" presetID="8" presetClass="emph" presetSubtype="0" fill="hold" grpId="2" nodeType="withEffect">
                                  <p:stCondLst>
                                    <p:cond delay="1000"/>
                                  </p:stCondLst>
                                  <p:childTnLst>
                                    <p:animRot by="-5400000">
                                      <p:cBhvr>
                                        <p:cTn id="310" dur="10" fill="hold"/>
                                        <p:tgtEl>
                                          <p:spTgt spid="172"/>
                                        </p:tgtEl>
                                        <p:attrNameLst>
                                          <p:attrName>r</p:attrName>
                                        </p:attrNameLst>
                                      </p:cBhvr>
                                    </p:animRot>
                                  </p:childTnLst>
                                </p:cTn>
                              </p:par>
                            </p:childTnLst>
                          </p:cTn>
                        </p:par>
                        <p:par>
                          <p:cTn id="311" fill="hold">
                            <p:stCondLst>
                              <p:cond delay="32050"/>
                            </p:stCondLst>
                            <p:childTnLst>
                              <p:par>
                                <p:cTn id="312" presetID="10" presetClass="exit" presetSubtype="0" fill="hold" grpId="3" nodeType="afterEffect">
                                  <p:stCondLst>
                                    <p:cond delay="0"/>
                                  </p:stCondLst>
                                  <p:childTnLst>
                                    <p:animEffect transition="out" filter="fade">
                                      <p:cBhvr>
                                        <p:cTn id="313" dur="10"/>
                                        <p:tgtEl>
                                          <p:spTgt spid="172"/>
                                        </p:tgtEl>
                                      </p:cBhvr>
                                    </p:animEffect>
                                    <p:set>
                                      <p:cBhvr>
                                        <p:cTn id="314" dur="1" fill="hold">
                                          <p:stCondLst>
                                            <p:cond delay="9"/>
                                          </p:stCondLst>
                                        </p:cTn>
                                        <p:tgtEl>
                                          <p:spTgt spid="172"/>
                                        </p:tgtEl>
                                        <p:attrNameLst>
                                          <p:attrName>style.visibility</p:attrName>
                                        </p:attrNameLst>
                                      </p:cBhvr>
                                      <p:to>
                                        <p:strVal val="hidden"/>
                                      </p:to>
                                    </p:set>
                                  </p:childTnLst>
                                </p:cTn>
                              </p:par>
                            </p:childTnLst>
                          </p:cTn>
                        </p:par>
                        <p:par>
                          <p:cTn id="315" fill="hold">
                            <p:stCondLst>
                              <p:cond delay="32060"/>
                            </p:stCondLst>
                            <p:childTnLst>
                              <p:par>
                                <p:cTn id="316" presetID="10" presetClass="entr" presetSubtype="0" fill="hold" grpId="2" nodeType="afterEffect">
                                  <p:stCondLst>
                                    <p:cond delay="0"/>
                                  </p:stCondLst>
                                  <p:childTnLst>
                                    <p:set>
                                      <p:cBhvr>
                                        <p:cTn id="317" dur="1" fill="hold">
                                          <p:stCondLst>
                                            <p:cond delay="0"/>
                                          </p:stCondLst>
                                        </p:cTn>
                                        <p:tgtEl>
                                          <p:spTgt spid="177"/>
                                        </p:tgtEl>
                                        <p:attrNameLst>
                                          <p:attrName>style.visibility</p:attrName>
                                        </p:attrNameLst>
                                      </p:cBhvr>
                                      <p:to>
                                        <p:strVal val="visible"/>
                                      </p:to>
                                    </p:set>
                                    <p:animEffect transition="in" filter="fade">
                                      <p:cBhvr>
                                        <p:cTn id="318" dur="10"/>
                                        <p:tgtEl>
                                          <p:spTgt spid="177"/>
                                        </p:tgtEl>
                                      </p:cBhvr>
                                    </p:animEffect>
                                  </p:childTnLst>
                                </p:cTn>
                              </p:par>
                            </p:childTnLst>
                          </p:cTn>
                        </p:par>
                        <p:par>
                          <p:cTn id="319" fill="hold">
                            <p:stCondLst>
                              <p:cond delay="32070"/>
                            </p:stCondLst>
                            <p:childTnLst>
                              <p:par>
                                <p:cTn id="320" presetID="0" presetClass="path" presetSubtype="0" accel="50000" decel="50000" fill="hold" grpId="0" nodeType="afterEffect">
                                  <p:stCondLst>
                                    <p:cond delay="0"/>
                                  </p:stCondLst>
                                  <p:childTnLst>
                                    <p:animMotion origin="layout" path="M 3.88889E-6 -3.33333E-6 L 0.06441 0.00047 " pathEditMode="relative" rAng="0" ptsTypes="AA">
                                      <p:cBhvr>
                                        <p:cTn id="321" dur="750" fill="hold"/>
                                        <p:tgtEl>
                                          <p:spTgt spid="177"/>
                                        </p:tgtEl>
                                        <p:attrNameLst>
                                          <p:attrName>ppt_x</p:attrName>
                                          <p:attrName>ppt_y</p:attrName>
                                        </p:attrNameLst>
                                      </p:cBhvr>
                                      <p:rCtr x="3212" y="23"/>
                                    </p:animMotion>
                                  </p:childTnLst>
                                </p:cTn>
                              </p:par>
                            </p:childTnLst>
                          </p:cTn>
                        </p:par>
                        <p:par>
                          <p:cTn id="322" fill="hold">
                            <p:stCondLst>
                              <p:cond delay="32820"/>
                            </p:stCondLst>
                            <p:childTnLst>
                              <p:par>
                                <p:cTn id="323" presetID="10" presetClass="exit" presetSubtype="0" fill="hold" grpId="1" nodeType="afterEffect">
                                  <p:stCondLst>
                                    <p:cond delay="0"/>
                                  </p:stCondLst>
                                  <p:childTnLst>
                                    <p:animEffect transition="out" filter="fade">
                                      <p:cBhvr>
                                        <p:cTn id="324" dur="10"/>
                                        <p:tgtEl>
                                          <p:spTgt spid="177"/>
                                        </p:tgtEl>
                                      </p:cBhvr>
                                    </p:animEffect>
                                    <p:set>
                                      <p:cBhvr>
                                        <p:cTn id="325" dur="1" fill="hold">
                                          <p:stCondLst>
                                            <p:cond delay="9"/>
                                          </p:stCondLst>
                                        </p:cTn>
                                        <p:tgtEl>
                                          <p:spTgt spid="177"/>
                                        </p:tgtEl>
                                        <p:attrNameLst>
                                          <p:attrName>style.visibility</p:attrName>
                                        </p:attrNameLst>
                                      </p:cBhvr>
                                      <p:to>
                                        <p:strVal val="hidden"/>
                                      </p:to>
                                    </p:set>
                                  </p:childTnLst>
                                </p:cTn>
                              </p:par>
                            </p:childTnLst>
                          </p:cTn>
                        </p:par>
                        <p:par>
                          <p:cTn id="326" fill="hold">
                            <p:stCondLst>
                              <p:cond delay="32830"/>
                            </p:stCondLst>
                            <p:childTnLst>
                              <p:par>
                                <p:cTn id="327" presetID="10" presetClass="entr" presetSubtype="0" fill="hold" grpId="5" nodeType="afterEffect">
                                  <p:stCondLst>
                                    <p:cond delay="0"/>
                                  </p:stCondLst>
                                  <p:childTnLst>
                                    <p:set>
                                      <p:cBhvr>
                                        <p:cTn id="328" dur="1" fill="hold">
                                          <p:stCondLst>
                                            <p:cond delay="0"/>
                                          </p:stCondLst>
                                        </p:cTn>
                                        <p:tgtEl>
                                          <p:spTgt spid="178"/>
                                        </p:tgtEl>
                                        <p:attrNameLst>
                                          <p:attrName>style.visibility</p:attrName>
                                        </p:attrNameLst>
                                      </p:cBhvr>
                                      <p:to>
                                        <p:strVal val="visible"/>
                                      </p:to>
                                    </p:set>
                                    <p:animEffect transition="in" filter="fade">
                                      <p:cBhvr>
                                        <p:cTn id="329" dur="10"/>
                                        <p:tgtEl>
                                          <p:spTgt spid="178"/>
                                        </p:tgtEl>
                                      </p:cBhvr>
                                    </p:animEffect>
                                  </p:childTnLst>
                                </p:cTn>
                              </p:par>
                            </p:childTnLst>
                          </p:cTn>
                        </p:par>
                        <p:par>
                          <p:cTn id="330" fill="hold">
                            <p:stCondLst>
                              <p:cond delay="32840"/>
                            </p:stCondLst>
                            <p:childTnLst>
                              <p:par>
                                <p:cTn id="331" presetID="0" presetClass="path" presetSubtype="0" accel="50000" decel="50000" fill="hold" grpId="0" nodeType="afterEffect">
                                  <p:stCondLst>
                                    <p:cond delay="0"/>
                                  </p:stCondLst>
                                  <p:childTnLst>
                                    <p:animMotion origin="layout" path="M 0.0007 -7.40741E-7 L 0.00139 -0.07222 L 0.06112 -0.0713 L 0.06042 -0.11018 L 0.03473 -0.17778 " pathEditMode="relative" ptsTypes="AAAAA">
                                      <p:cBhvr>
                                        <p:cTn id="332" dur="2000" fill="hold"/>
                                        <p:tgtEl>
                                          <p:spTgt spid="178"/>
                                        </p:tgtEl>
                                        <p:attrNameLst>
                                          <p:attrName>ppt_x</p:attrName>
                                          <p:attrName>ppt_y</p:attrName>
                                        </p:attrNameLst>
                                      </p:cBhvr>
                                    </p:animMotion>
                                  </p:childTnLst>
                                </p:cTn>
                              </p:par>
                              <p:par>
                                <p:cTn id="333" presetID="8" presetClass="emph" presetSubtype="0" fill="hold" grpId="1" nodeType="withEffect">
                                  <p:stCondLst>
                                    <p:cond delay="750"/>
                                  </p:stCondLst>
                                  <p:childTnLst>
                                    <p:animRot by="5400000">
                                      <p:cBhvr>
                                        <p:cTn id="334" dur="10" fill="hold"/>
                                        <p:tgtEl>
                                          <p:spTgt spid="178"/>
                                        </p:tgtEl>
                                        <p:attrNameLst>
                                          <p:attrName>r</p:attrName>
                                        </p:attrNameLst>
                                      </p:cBhvr>
                                    </p:animRot>
                                  </p:childTnLst>
                                </p:cTn>
                              </p:par>
                              <p:par>
                                <p:cTn id="335" presetID="8" presetClass="emph" presetSubtype="0" fill="hold" grpId="2" nodeType="withEffect">
                                  <p:stCondLst>
                                    <p:cond delay="1000"/>
                                  </p:stCondLst>
                                  <p:childTnLst>
                                    <p:animRot by="-5400000">
                                      <p:cBhvr>
                                        <p:cTn id="336" dur="10" fill="hold"/>
                                        <p:tgtEl>
                                          <p:spTgt spid="178"/>
                                        </p:tgtEl>
                                        <p:attrNameLst>
                                          <p:attrName>r</p:attrName>
                                        </p:attrNameLst>
                                      </p:cBhvr>
                                    </p:animRot>
                                  </p:childTnLst>
                                </p:cTn>
                              </p:par>
                              <p:par>
                                <p:cTn id="337" presetID="8" presetClass="emph" presetSubtype="0" fill="hold" grpId="3" nodeType="withEffect">
                                  <p:stCondLst>
                                    <p:cond delay="1250"/>
                                  </p:stCondLst>
                                  <p:childTnLst>
                                    <p:animRot by="-1920000">
                                      <p:cBhvr>
                                        <p:cTn id="338" dur="10" fill="hold"/>
                                        <p:tgtEl>
                                          <p:spTgt spid="178"/>
                                        </p:tgtEl>
                                        <p:attrNameLst>
                                          <p:attrName>r</p:attrName>
                                        </p:attrNameLst>
                                      </p:cBhvr>
                                    </p:animRot>
                                  </p:childTnLst>
                                </p:cTn>
                              </p:par>
                            </p:childTnLst>
                          </p:cTn>
                        </p:par>
                        <p:par>
                          <p:cTn id="339" fill="hold">
                            <p:stCondLst>
                              <p:cond delay="34840"/>
                            </p:stCondLst>
                            <p:childTnLst>
                              <p:par>
                                <p:cTn id="340" presetID="10" presetClass="exit" presetSubtype="0" fill="hold" grpId="4" nodeType="afterEffect">
                                  <p:stCondLst>
                                    <p:cond delay="0"/>
                                  </p:stCondLst>
                                  <p:childTnLst>
                                    <p:animEffect transition="out" filter="fade">
                                      <p:cBhvr>
                                        <p:cTn id="341" dur="10"/>
                                        <p:tgtEl>
                                          <p:spTgt spid="178"/>
                                        </p:tgtEl>
                                      </p:cBhvr>
                                    </p:animEffect>
                                    <p:set>
                                      <p:cBhvr>
                                        <p:cTn id="342" dur="1" fill="hold">
                                          <p:stCondLst>
                                            <p:cond delay="9"/>
                                          </p:stCondLst>
                                        </p:cTn>
                                        <p:tgtEl>
                                          <p:spTgt spid="178"/>
                                        </p:tgtEl>
                                        <p:attrNameLst>
                                          <p:attrName>style.visibility</p:attrName>
                                        </p:attrNameLst>
                                      </p:cBhvr>
                                      <p:to>
                                        <p:strVal val="hidden"/>
                                      </p:to>
                                    </p:set>
                                  </p:childTnLst>
                                </p:cTn>
                              </p:par>
                            </p:childTnLst>
                          </p:cTn>
                        </p:par>
                        <p:par>
                          <p:cTn id="343" fill="hold">
                            <p:stCondLst>
                              <p:cond delay="34850"/>
                            </p:stCondLst>
                            <p:childTnLst>
                              <p:par>
                                <p:cTn id="344" presetID="10" presetClass="entr" presetSubtype="0" fill="hold" grpId="2" nodeType="afterEffect">
                                  <p:stCondLst>
                                    <p:cond delay="0"/>
                                  </p:stCondLst>
                                  <p:childTnLst>
                                    <p:set>
                                      <p:cBhvr>
                                        <p:cTn id="345" dur="1" fill="hold">
                                          <p:stCondLst>
                                            <p:cond delay="0"/>
                                          </p:stCondLst>
                                        </p:cTn>
                                        <p:tgtEl>
                                          <p:spTgt spid="179"/>
                                        </p:tgtEl>
                                        <p:attrNameLst>
                                          <p:attrName>style.visibility</p:attrName>
                                        </p:attrNameLst>
                                      </p:cBhvr>
                                      <p:to>
                                        <p:strVal val="visible"/>
                                      </p:to>
                                    </p:set>
                                    <p:animEffect transition="in" filter="fade">
                                      <p:cBhvr>
                                        <p:cTn id="346" dur="10"/>
                                        <p:tgtEl>
                                          <p:spTgt spid="179"/>
                                        </p:tgtEl>
                                      </p:cBhvr>
                                    </p:animEffect>
                                  </p:childTnLst>
                                </p:cTn>
                              </p:par>
                            </p:childTnLst>
                          </p:cTn>
                        </p:par>
                        <p:par>
                          <p:cTn id="347" fill="hold">
                            <p:stCondLst>
                              <p:cond delay="34860"/>
                            </p:stCondLst>
                            <p:childTnLst>
                              <p:par>
                                <p:cTn id="348" presetID="0" presetClass="path" presetSubtype="0" accel="50000" decel="50000" fill="hold" grpId="0" nodeType="afterEffect">
                                  <p:stCondLst>
                                    <p:cond delay="0"/>
                                  </p:stCondLst>
                                  <p:childTnLst>
                                    <p:animMotion origin="layout" path="M -1.66667E-6 -2.22222E-6 L -0.0125 -0.03796 " pathEditMode="relative" ptsTypes="AA">
                                      <p:cBhvr>
                                        <p:cTn id="349" dur="750" fill="hold"/>
                                        <p:tgtEl>
                                          <p:spTgt spid="179"/>
                                        </p:tgtEl>
                                        <p:attrNameLst>
                                          <p:attrName>ppt_x</p:attrName>
                                          <p:attrName>ppt_y</p:attrName>
                                        </p:attrNameLst>
                                      </p:cBhvr>
                                    </p:animMotion>
                                  </p:childTnLst>
                                </p:cTn>
                              </p:par>
                            </p:childTnLst>
                          </p:cTn>
                        </p:par>
                        <p:par>
                          <p:cTn id="350" fill="hold">
                            <p:stCondLst>
                              <p:cond delay="35610"/>
                            </p:stCondLst>
                            <p:childTnLst>
                              <p:par>
                                <p:cTn id="351" presetID="10" presetClass="exit" presetSubtype="0" fill="hold" grpId="1" nodeType="afterEffect">
                                  <p:stCondLst>
                                    <p:cond delay="0"/>
                                  </p:stCondLst>
                                  <p:childTnLst>
                                    <p:animEffect transition="out" filter="fade">
                                      <p:cBhvr>
                                        <p:cTn id="352" dur="10"/>
                                        <p:tgtEl>
                                          <p:spTgt spid="179"/>
                                        </p:tgtEl>
                                      </p:cBhvr>
                                    </p:animEffect>
                                    <p:set>
                                      <p:cBhvr>
                                        <p:cTn id="353" dur="1" fill="hold">
                                          <p:stCondLst>
                                            <p:cond delay="9"/>
                                          </p:stCondLst>
                                        </p:cTn>
                                        <p:tgtEl>
                                          <p:spTgt spid="179"/>
                                        </p:tgtEl>
                                        <p:attrNameLst>
                                          <p:attrName>style.visibility</p:attrName>
                                        </p:attrNameLst>
                                      </p:cBhvr>
                                      <p:to>
                                        <p:strVal val="hidden"/>
                                      </p:to>
                                    </p:set>
                                  </p:childTnLst>
                                </p:cTn>
                              </p:par>
                            </p:childTnLst>
                          </p:cTn>
                        </p:par>
                        <p:par>
                          <p:cTn id="354" fill="hold">
                            <p:stCondLst>
                              <p:cond delay="35620"/>
                            </p:stCondLst>
                            <p:childTnLst>
                              <p:par>
                                <p:cTn id="355" presetID="10" presetClass="entr" presetSubtype="0" fill="hold" grpId="2" nodeType="afterEffect">
                                  <p:stCondLst>
                                    <p:cond delay="0"/>
                                  </p:stCondLst>
                                  <p:childTnLst>
                                    <p:set>
                                      <p:cBhvr>
                                        <p:cTn id="356" dur="1" fill="hold">
                                          <p:stCondLst>
                                            <p:cond delay="0"/>
                                          </p:stCondLst>
                                        </p:cTn>
                                        <p:tgtEl>
                                          <p:spTgt spid="181"/>
                                        </p:tgtEl>
                                        <p:attrNameLst>
                                          <p:attrName>style.visibility</p:attrName>
                                        </p:attrNameLst>
                                      </p:cBhvr>
                                      <p:to>
                                        <p:strVal val="visible"/>
                                      </p:to>
                                    </p:set>
                                    <p:animEffect transition="in" filter="fade">
                                      <p:cBhvr>
                                        <p:cTn id="357" dur="10"/>
                                        <p:tgtEl>
                                          <p:spTgt spid="181"/>
                                        </p:tgtEl>
                                      </p:cBhvr>
                                    </p:animEffect>
                                  </p:childTnLst>
                                </p:cTn>
                              </p:par>
                            </p:childTnLst>
                          </p:cTn>
                        </p:par>
                        <p:par>
                          <p:cTn id="358" fill="hold">
                            <p:stCondLst>
                              <p:cond delay="35630"/>
                            </p:stCondLst>
                            <p:childTnLst>
                              <p:par>
                                <p:cTn id="359" presetID="0" presetClass="path" presetSubtype="0" accel="50000" decel="50000" fill="hold" grpId="0" nodeType="afterEffect">
                                  <p:stCondLst>
                                    <p:cond delay="0"/>
                                  </p:stCondLst>
                                  <p:childTnLst>
                                    <p:animMotion origin="layout" path="M -1.66667E-6 -2.22222E-6 L -0.0125 -0.03796 " pathEditMode="relative" ptsTypes="AA">
                                      <p:cBhvr>
                                        <p:cTn id="360" dur="750" fill="hold"/>
                                        <p:tgtEl>
                                          <p:spTgt spid="181"/>
                                        </p:tgtEl>
                                        <p:attrNameLst>
                                          <p:attrName>ppt_x</p:attrName>
                                          <p:attrName>ppt_y</p:attrName>
                                        </p:attrNameLst>
                                      </p:cBhvr>
                                    </p:animMotion>
                                  </p:childTnLst>
                                </p:cTn>
                              </p:par>
                            </p:childTnLst>
                          </p:cTn>
                        </p:par>
                        <p:par>
                          <p:cTn id="361" fill="hold">
                            <p:stCondLst>
                              <p:cond delay="36380"/>
                            </p:stCondLst>
                            <p:childTnLst>
                              <p:par>
                                <p:cTn id="362" presetID="10" presetClass="exit" presetSubtype="0" fill="hold" grpId="1" nodeType="afterEffect">
                                  <p:stCondLst>
                                    <p:cond delay="0"/>
                                  </p:stCondLst>
                                  <p:childTnLst>
                                    <p:animEffect transition="out" filter="fade">
                                      <p:cBhvr>
                                        <p:cTn id="363" dur="10"/>
                                        <p:tgtEl>
                                          <p:spTgt spid="181"/>
                                        </p:tgtEl>
                                      </p:cBhvr>
                                    </p:animEffect>
                                    <p:set>
                                      <p:cBhvr>
                                        <p:cTn id="364" dur="1" fill="hold">
                                          <p:stCondLst>
                                            <p:cond delay="9"/>
                                          </p:stCondLst>
                                        </p:cTn>
                                        <p:tgtEl>
                                          <p:spTgt spid="181"/>
                                        </p:tgtEl>
                                        <p:attrNameLst>
                                          <p:attrName>style.visibility</p:attrName>
                                        </p:attrNameLst>
                                      </p:cBhvr>
                                      <p:to>
                                        <p:strVal val="hidden"/>
                                      </p:to>
                                    </p:set>
                                  </p:childTnLst>
                                </p:cTn>
                              </p:par>
                            </p:childTnLst>
                          </p:cTn>
                        </p:par>
                        <p:par>
                          <p:cTn id="365" fill="hold">
                            <p:stCondLst>
                              <p:cond delay="36390"/>
                            </p:stCondLst>
                            <p:childTnLst>
                              <p:par>
                                <p:cTn id="366" presetID="10" presetClass="entr" presetSubtype="0" fill="hold" grpId="2" nodeType="afterEffect">
                                  <p:stCondLst>
                                    <p:cond delay="0"/>
                                  </p:stCondLst>
                                  <p:childTnLst>
                                    <p:set>
                                      <p:cBhvr>
                                        <p:cTn id="367" dur="1" fill="hold">
                                          <p:stCondLst>
                                            <p:cond delay="0"/>
                                          </p:stCondLst>
                                        </p:cTn>
                                        <p:tgtEl>
                                          <p:spTgt spid="182"/>
                                        </p:tgtEl>
                                        <p:attrNameLst>
                                          <p:attrName>style.visibility</p:attrName>
                                        </p:attrNameLst>
                                      </p:cBhvr>
                                      <p:to>
                                        <p:strVal val="visible"/>
                                      </p:to>
                                    </p:set>
                                    <p:animEffect transition="in" filter="fade">
                                      <p:cBhvr>
                                        <p:cTn id="368" dur="10"/>
                                        <p:tgtEl>
                                          <p:spTgt spid="182"/>
                                        </p:tgtEl>
                                      </p:cBhvr>
                                    </p:animEffect>
                                  </p:childTnLst>
                                </p:cTn>
                              </p:par>
                            </p:childTnLst>
                          </p:cTn>
                        </p:par>
                        <p:par>
                          <p:cTn id="369" fill="hold">
                            <p:stCondLst>
                              <p:cond delay="36400"/>
                            </p:stCondLst>
                            <p:childTnLst>
                              <p:par>
                                <p:cTn id="370" presetID="0" presetClass="path" presetSubtype="0" accel="50000" decel="50000" fill="hold" grpId="0" nodeType="afterEffect">
                                  <p:stCondLst>
                                    <p:cond delay="0"/>
                                  </p:stCondLst>
                                  <p:childTnLst>
                                    <p:animMotion origin="layout" path="M -1.66667E-6 -2.22222E-6 L -0.0125 -0.03796 " pathEditMode="relative" ptsTypes="AA">
                                      <p:cBhvr>
                                        <p:cTn id="371" dur="750" fill="hold"/>
                                        <p:tgtEl>
                                          <p:spTgt spid="182"/>
                                        </p:tgtEl>
                                        <p:attrNameLst>
                                          <p:attrName>ppt_x</p:attrName>
                                          <p:attrName>ppt_y</p:attrName>
                                        </p:attrNameLst>
                                      </p:cBhvr>
                                    </p:animMotion>
                                  </p:childTnLst>
                                </p:cTn>
                              </p:par>
                            </p:childTnLst>
                          </p:cTn>
                        </p:par>
                        <p:par>
                          <p:cTn id="372" fill="hold">
                            <p:stCondLst>
                              <p:cond delay="37150"/>
                            </p:stCondLst>
                            <p:childTnLst>
                              <p:par>
                                <p:cTn id="373" presetID="10" presetClass="exit" presetSubtype="0" fill="hold" grpId="1" nodeType="afterEffect">
                                  <p:stCondLst>
                                    <p:cond delay="0"/>
                                  </p:stCondLst>
                                  <p:childTnLst>
                                    <p:animEffect transition="out" filter="fade">
                                      <p:cBhvr>
                                        <p:cTn id="374" dur="10"/>
                                        <p:tgtEl>
                                          <p:spTgt spid="182"/>
                                        </p:tgtEl>
                                      </p:cBhvr>
                                    </p:animEffect>
                                    <p:set>
                                      <p:cBhvr>
                                        <p:cTn id="375" dur="1" fill="hold">
                                          <p:stCondLst>
                                            <p:cond delay="9"/>
                                          </p:stCondLst>
                                        </p:cTn>
                                        <p:tgtEl>
                                          <p:spTgt spid="182"/>
                                        </p:tgtEl>
                                        <p:attrNameLst>
                                          <p:attrName>style.visibility</p:attrName>
                                        </p:attrNameLst>
                                      </p:cBhvr>
                                      <p:to>
                                        <p:strVal val="hidden"/>
                                      </p:to>
                                    </p:set>
                                  </p:childTnLst>
                                </p:cTn>
                              </p:par>
                            </p:childTnLst>
                          </p:cTn>
                        </p:par>
                        <p:par>
                          <p:cTn id="376" fill="hold">
                            <p:stCondLst>
                              <p:cond delay="37160"/>
                            </p:stCondLst>
                            <p:childTnLst>
                              <p:par>
                                <p:cTn id="377" presetID="10" presetClass="entr" presetSubtype="0" fill="hold" grpId="2" nodeType="afterEffect">
                                  <p:stCondLst>
                                    <p:cond delay="0"/>
                                  </p:stCondLst>
                                  <p:childTnLst>
                                    <p:set>
                                      <p:cBhvr>
                                        <p:cTn id="378" dur="1" fill="hold">
                                          <p:stCondLst>
                                            <p:cond delay="0"/>
                                          </p:stCondLst>
                                        </p:cTn>
                                        <p:tgtEl>
                                          <p:spTgt spid="183"/>
                                        </p:tgtEl>
                                        <p:attrNameLst>
                                          <p:attrName>style.visibility</p:attrName>
                                        </p:attrNameLst>
                                      </p:cBhvr>
                                      <p:to>
                                        <p:strVal val="visible"/>
                                      </p:to>
                                    </p:set>
                                    <p:animEffect transition="in" filter="fade">
                                      <p:cBhvr>
                                        <p:cTn id="379" dur="10"/>
                                        <p:tgtEl>
                                          <p:spTgt spid="183"/>
                                        </p:tgtEl>
                                      </p:cBhvr>
                                    </p:animEffect>
                                  </p:childTnLst>
                                </p:cTn>
                              </p:par>
                            </p:childTnLst>
                          </p:cTn>
                        </p:par>
                        <p:par>
                          <p:cTn id="380" fill="hold">
                            <p:stCondLst>
                              <p:cond delay="37170"/>
                            </p:stCondLst>
                            <p:childTnLst>
                              <p:par>
                                <p:cTn id="381" presetID="0" presetClass="path" presetSubtype="0" accel="50000" decel="50000" fill="hold" grpId="0" nodeType="afterEffect">
                                  <p:stCondLst>
                                    <p:cond delay="0"/>
                                  </p:stCondLst>
                                  <p:childTnLst>
                                    <p:animMotion origin="layout" path="M -1.66667E-6 -2.22222E-6 L -0.0125 -0.03796 " pathEditMode="relative" ptsTypes="AA">
                                      <p:cBhvr>
                                        <p:cTn id="382" dur="750" fill="hold"/>
                                        <p:tgtEl>
                                          <p:spTgt spid="183"/>
                                        </p:tgtEl>
                                        <p:attrNameLst>
                                          <p:attrName>ppt_x</p:attrName>
                                          <p:attrName>ppt_y</p:attrName>
                                        </p:attrNameLst>
                                      </p:cBhvr>
                                    </p:animMotion>
                                  </p:childTnLst>
                                </p:cTn>
                              </p:par>
                            </p:childTnLst>
                          </p:cTn>
                        </p:par>
                        <p:par>
                          <p:cTn id="383" fill="hold">
                            <p:stCondLst>
                              <p:cond delay="37920"/>
                            </p:stCondLst>
                            <p:childTnLst>
                              <p:par>
                                <p:cTn id="384" presetID="10" presetClass="exit" presetSubtype="0" fill="hold" grpId="1" nodeType="afterEffect">
                                  <p:stCondLst>
                                    <p:cond delay="0"/>
                                  </p:stCondLst>
                                  <p:childTnLst>
                                    <p:animEffect transition="out" filter="fade">
                                      <p:cBhvr>
                                        <p:cTn id="385" dur="10"/>
                                        <p:tgtEl>
                                          <p:spTgt spid="183"/>
                                        </p:tgtEl>
                                      </p:cBhvr>
                                    </p:animEffect>
                                    <p:set>
                                      <p:cBhvr>
                                        <p:cTn id="386" dur="1" fill="hold">
                                          <p:stCondLst>
                                            <p:cond delay="9"/>
                                          </p:stCondLst>
                                        </p:cTn>
                                        <p:tgtEl>
                                          <p:spTgt spid="183"/>
                                        </p:tgtEl>
                                        <p:attrNameLst>
                                          <p:attrName>style.visibility</p:attrName>
                                        </p:attrNameLst>
                                      </p:cBhvr>
                                      <p:to>
                                        <p:strVal val="hidden"/>
                                      </p:to>
                                    </p:set>
                                  </p:childTnLst>
                                </p:cTn>
                              </p:par>
                            </p:childTnLst>
                          </p:cTn>
                        </p:par>
                        <p:par>
                          <p:cTn id="387" fill="hold">
                            <p:stCondLst>
                              <p:cond delay="37930"/>
                            </p:stCondLst>
                            <p:childTnLst>
                              <p:par>
                                <p:cTn id="388" presetID="10" presetClass="entr" presetSubtype="0" fill="hold" grpId="2" nodeType="afterEffect">
                                  <p:stCondLst>
                                    <p:cond delay="0"/>
                                  </p:stCondLst>
                                  <p:childTnLst>
                                    <p:set>
                                      <p:cBhvr>
                                        <p:cTn id="389" dur="1" fill="hold">
                                          <p:stCondLst>
                                            <p:cond delay="0"/>
                                          </p:stCondLst>
                                        </p:cTn>
                                        <p:tgtEl>
                                          <p:spTgt spid="184"/>
                                        </p:tgtEl>
                                        <p:attrNameLst>
                                          <p:attrName>style.visibility</p:attrName>
                                        </p:attrNameLst>
                                      </p:cBhvr>
                                      <p:to>
                                        <p:strVal val="visible"/>
                                      </p:to>
                                    </p:set>
                                    <p:animEffect transition="in" filter="fade">
                                      <p:cBhvr>
                                        <p:cTn id="390" dur="10"/>
                                        <p:tgtEl>
                                          <p:spTgt spid="184"/>
                                        </p:tgtEl>
                                      </p:cBhvr>
                                    </p:animEffect>
                                  </p:childTnLst>
                                </p:cTn>
                              </p:par>
                            </p:childTnLst>
                          </p:cTn>
                        </p:par>
                        <p:par>
                          <p:cTn id="391" fill="hold">
                            <p:stCondLst>
                              <p:cond delay="37940"/>
                            </p:stCondLst>
                            <p:childTnLst>
                              <p:par>
                                <p:cTn id="392" presetID="0" presetClass="path" presetSubtype="0" accel="50000" decel="50000" fill="hold" grpId="0" nodeType="afterEffect">
                                  <p:stCondLst>
                                    <p:cond delay="0"/>
                                  </p:stCondLst>
                                  <p:childTnLst>
                                    <p:animMotion origin="layout" path="M -1.66667E-6 -2.22222E-6 L -0.0125 -0.03796 " pathEditMode="relative" ptsTypes="AA">
                                      <p:cBhvr>
                                        <p:cTn id="393" dur="750" fill="hold"/>
                                        <p:tgtEl>
                                          <p:spTgt spid="184"/>
                                        </p:tgtEl>
                                        <p:attrNameLst>
                                          <p:attrName>ppt_x</p:attrName>
                                          <p:attrName>ppt_y</p:attrName>
                                        </p:attrNameLst>
                                      </p:cBhvr>
                                    </p:animMotion>
                                  </p:childTnLst>
                                </p:cTn>
                              </p:par>
                            </p:childTnLst>
                          </p:cTn>
                        </p:par>
                        <p:par>
                          <p:cTn id="394" fill="hold">
                            <p:stCondLst>
                              <p:cond delay="38690"/>
                            </p:stCondLst>
                            <p:childTnLst>
                              <p:par>
                                <p:cTn id="395" presetID="10" presetClass="exit" presetSubtype="0" fill="hold" grpId="1" nodeType="afterEffect">
                                  <p:stCondLst>
                                    <p:cond delay="0"/>
                                  </p:stCondLst>
                                  <p:childTnLst>
                                    <p:animEffect transition="out" filter="fade">
                                      <p:cBhvr>
                                        <p:cTn id="396" dur="10"/>
                                        <p:tgtEl>
                                          <p:spTgt spid="184"/>
                                        </p:tgtEl>
                                      </p:cBhvr>
                                    </p:animEffect>
                                    <p:set>
                                      <p:cBhvr>
                                        <p:cTn id="397" dur="1" fill="hold">
                                          <p:stCondLst>
                                            <p:cond delay="9"/>
                                          </p:stCondLst>
                                        </p:cTn>
                                        <p:tgtEl>
                                          <p:spTgt spid="184"/>
                                        </p:tgtEl>
                                        <p:attrNameLst>
                                          <p:attrName>style.visibility</p:attrName>
                                        </p:attrNameLst>
                                      </p:cBhvr>
                                      <p:to>
                                        <p:strVal val="hidden"/>
                                      </p:to>
                                    </p:set>
                                  </p:childTnLst>
                                </p:cTn>
                              </p:par>
                            </p:childTnLst>
                          </p:cTn>
                        </p:par>
                        <p:par>
                          <p:cTn id="398" fill="hold">
                            <p:stCondLst>
                              <p:cond delay="38700"/>
                            </p:stCondLst>
                            <p:childTnLst>
                              <p:par>
                                <p:cTn id="399" presetID="10" presetClass="entr" presetSubtype="0" fill="hold" grpId="4" nodeType="afterEffect">
                                  <p:stCondLst>
                                    <p:cond delay="0"/>
                                  </p:stCondLst>
                                  <p:childTnLst>
                                    <p:set>
                                      <p:cBhvr>
                                        <p:cTn id="400" dur="1" fill="hold">
                                          <p:stCondLst>
                                            <p:cond delay="0"/>
                                          </p:stCondLst>
                                        </p:cTn>
                                        <p:tgtEl>
                                          <p:spTgt spid="180"/>
                                        </p:tgtEl>
                                        <p:attrNameLst>
                                          <p:attrName>style.visibility</p:attrName>
                                        </p:attrNameLst>
                                      </p:cBhvr>
                                      <p:to>
                                        <p:strVal val="visible"/>
                                      </p:to>
                                    </p:set>
                                    <p:animEffect transition="in" filter="fade">
                                      <p:cBhvr>
                                        <p:cTn id="401" dur="10"/>
                                        <p:tgtEl>
                                          <p:spTgt spid="180"/>
                                        </p:tgtEl>
                                      </p:cBhvr>
                                    </p:animEffect>
                                  </p:childTnLst>
                                </p:cTn>
                              </p:par>
                            </p:childTnLst>
                          </p:cTn>
                        </p:par>
                        <p:par>
                          <p:cTn id="402" fill="hold">
                            <p:stCondLst>
                              <p:cond delay="38710"/>
                            </p:stCondLst>
                            <p:childTnLst>
                              <p:par>
                                <p:cTn id="403" presetID="0" presetClass="path" presetSubtype="0" accel="50000" decel="50000" fill="hold" grpId="0" nodeType="afterEffect">
                                  <p:stCondLst>
                                    <p:cond delay="0"/>
                                  </p:stCondLst>
                                  <p:childTnLst>
                                    <p:animMotion origin="layout" path="M 2.22222E-6 -0.00023 L -0.01875 -0.04931 L -0.10278 -0.04838 L -0.10209 0.07847 " pathEditMode="relative" ptsTypes="AAAA">
                                      <p:cBhvr>
                                        <p:cTn id="404" dur="2000" fill="hold"/>
                                        <p:tgtEl>
                                          <p:spTgt spid="180"/>
                                        </p:tgtEl>
                                        <p:attrNameLst>
                                          <p:attrName>ppt_x</p:attrName>
                                          <p:attrName>ppt_y</p:attrName>
                                        </p:attrNameLst>
                                      </p:cBhvr>
                                    </p:animMotion>
                                  </p:childTnLst>
                                </p:cTn>
                              </p:par>
                              <p:par>
                                <p:cTn id="405" presetID="8" presetClass="emph" presetSubtype="0" fill="hold" grpId="1" nodeType="withEffect">
                                  <p:stCondLst>
                                    <p:cond delay="600"/>
                                  </p:stCondLst>
                                  <p:childTnLst>
                                    <p:animRot by="-3900000">
                                      <p:cBhvr>
                                        <p:cTn id="406" dur="10" fill="hold"/>
                                        <p:tgtEl>
                                          <p:spTgt spid="180"/>
                                        </p:tgtEl>
                                        <p:attrNameLst>
                                          <p:attrName>r</p:attrName>
                                        </p:attrNameLst>
                                      </p:cBhvr>
                                    </p:animRot>
                                  </p:childTnLst>
                                </p:cTn>
                              </p:par>
                              <p:par>
                                <p:cTn id="407" presetID="8" presetClass="emph" presetSubtype="0" fill="hold" grpId="2" nodeType="withEffect">
                                  <p:stCondLst>
                                    <p:cond delay="1000"/>
                                  </p:stCondLst>
                                  <p:childTnLst>
                                    <p:animRot by="-5400000">
                                      <p:cBhvr>
                                        <p:cTn id="408" dur="10" fill="hold"/>
                                        <p:tgtEl>
                                          <p:spTgt spid="180"/>
                                        </p:tgtEl>
                                        <p:attrNameLst>
                                          <p:attrName>r</p:attrName>
                                        </p:attrNameLst>
                                      </p:cBhvr>
                                    </p:animRot>
                                  </p:childTnLst>
                                </p:cTn>
                              </p:par>
                            </p:childTnLst>
                          </p:cTn>
                        </p:par>
                        <p:par>
                          <p:cTn id="409" fill="hold">
                            <p:stCondLst>
                              <p:cond delay="40710"/>
                            </p:stCondLst>
                            <p:childTnLst>
                              <p:par>
                                <p:cTn id="410" presetID="10" presetClass="exit" presetSubtype="0" fill="hold" grpId="3" nodeType="afterEffect">
                                  <p:stCondLst>
                                    <p:cond delay="0"/>
                                  </p:stCondLst>
                                  <p:childTnLst>
                                    <p:animEffect transition="out" filter="fade">
                                      <p:cBhvr>
                                        <p:cTn id="411" dur="10"/>
                                        <p:tgtEl>
                                          <p:spTgt spid="180"/>
                                        </p:tgtEl>
                                      </p:cBhvr>
                                    </p:animEffect>
                                    <p:set>
                                      <p:cBhvr>
                                        <p:cTn id="412" dur="1" fill="hold">
                                          <p:stCondLst>
                                            <p:cond delay="9"/>
                                          </p:stCondLst>
                                        </p:cTn>
                                        <p:tgtEl>
                                          <p:spTgt spid="180"/>
                                        </p:tgtEl>
                                        <p:attrNameLst>
                                          <p:attrName>style.visibility</p:attrName>
                                        </p:attrNameLst>
                                      </p:cBhvr>
                                      <p:to>
                                        <p:strVal val="hidden"/>
                                      </p:to>
                                    </p:set>
                                  </p:childTnLst>
                                </p:cTn>
                              </p:par>
                            </p:childTnLst>
                          </p:cTn>
                        </p:par>
                        <p:par>
                          <p:cTn id="413" fill="hold">
                            <p:stCondLst>
                              <p:cond delay="40720"/>
                            </p:stCondLst>
                            <p:childTnLst>
                              <p:par>
                                <p:cTn id="414" presetID="10" presetClass="entr" presetSubtype="0" fill="hold" grpId="2" nodeType="afterEffect">
                                  <p:stCondLst>
                                    <p:cond delay="0"/>
                                  </p:stCondLst>
                                  <p:childTnLst>
                                    <p:set>
                                      <p:cBhvr>
                                        <p:cTn id="415" dur="1" fill="hold">
                                          <p:stCondLst>
                                            <p:cond delay="0"/>
                                          </p:stCondLst>
                                        </p:cTn>
                                        <p:tgtEl>
                                          <p:spTgt spid="185"/>
                                        </p:tgtEl>
                                        <p:attrNameLst>
                                          <p:attrName>style.visibility</p:attrName>
                                        </p:attrNameLst>
                                      </p:cBhvr>
                                      <p:to>
                                        <p:strVal val="visible"/>
                                      </p:to>
                                    </p:set>
                                    <p:animEffect transition="in" filter="fade">
                                      <p:cBhvr>
                                        <p:cTn id="416" dur="10"/>
                                        <p:tgtEl>
                                          <p:spTgt spid="185"/>
                                        </p:tgtEl>
                                      </p:cBhvr>
                                    </p:animEffect>
                                  </p:childTnLst>
                                </p:cTn>
                              </p:par>
                            </p:childTnLst>
                          </p:cTn>
                        </p:par>
                        <p:par>
                          <p:cTn id="417" fill="hold">
                            <p:stCondLst>
                              <p:cond delay="40730"/>
                            </p:stCondLst>
                            <p:childTnLst>
                              <p:par>
                                <p:cTn id="418" presetID="0" presetClass="path" presetSubtype="0" accel="50000" decel="50000" fill="hold" grpId="0" nodeType="afterEffect">
                                  <p:stCondLst>
                                    <p:cond delay="0"/>
                                  </p:stCondLst>
                                  <p:childTnLst>
                                    <p:animMotion origin="layout" path="M 3.88889E-6 -3.33333E-6 L 0.06441 0.00047 " pathEditMode="relative" rAng="0" ptsTypes="AA">
                                      <p:cBhvr>
                                        <p:cTn id="419" dur="750" fill="hold"/>
                                        <p:tgtEl>
                                          <p:spTgt spid="185"/>
                                        </p:tgtEl>
                                        <p:attrNameLst>
                                          <p:attrName>ppt_x</p:attrName>
                                          <p:attrName>ppt_y</p:attrName>
                                        </p:attrNameLst>
                                      </p:cBhvr>
                                      <p:rCtr x="3212" y="23"/>
                                    </p:animMotion>
                                  </p:childTnLst>
                                </p:cTn>
                              </p:par>
                            </p:childTnLst>
                          </p:cTn>
                        </p:par>
                        <p:par>
                          <p:cTn id="420" fill="hold">
                            <p:stCondLst>
                              <p:cond delay="41480"/>
                            </p:stCondLst>
                            <p:childTnLst>
                              <p:par>
                                <p:cTn id="421" presetID="10" presetClass="exit" presetSubtype="0" fill="hold" grpId="1" nodeType="afterEffect">
                                  <p:stCondLst>
                                    <p:cond delay="0"/>
                                  </p:stCondLst>
                                  <p:childTnLst>
                                    <p:animEffect transition="out" filter="fade">
                                      <p:cBhvr>
                                        <p:cTn id="422" dur="10"/>
                                        <p:tgtEl>
                                          <p:spTgt spid="185"/>
                                        </p:tgtEl>
                                      </p:cBhvr>
                                    </p:animEffect>
                                    <p:set>
                                      <p:cBhvr>
                                        <p:cTn id="423" dur="1" fill="hold">
                                          <p:stCondLst>
                                            <p:cond delay="9"/>
                                          </p:stCondLst>
                                        </p:cTn>
                                        <p:tgtEl>
                                          <p:spTgt spid="1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27" grpId="0" animBg="1"/>
      <p:bldP spid="137" grpId="0" animBg="1"/>
      <p:bldP spid="144" grpId="0" animBg="1"/>
      <p:bldP spid="145" grpId="0" animBg="1"/>
      <p:bldP spid="146" grpId="0" animBg="1"/>
      <p:bldP spid="147" grpId="0" animBg="1"/>
      <p:bldP spid="5" grpId="0" animBg="1"/>
      <p:bldP spid="5" grpId="1" animBg="1"/>
      <p:bldP spid="5" grpId="2" animBg="1"/>
      <p:bldP spid="5" grpId="3" animBg="1"/>
      <p:bldP spid="5" grpId="4" animBg="1"/>
      <p:bldP spid="5" grpId="5" animBg="1"/>
      <p:bldP spid="150" grpId="0" animBg="1"/>
      <p:bldP spid="150" grpId="1" animBg="1"/>
      <p:bldP spid="150" grpId="2" animBg="1"/>
      <p:bldP spid="155" grpId="0" animBg="1"/>
      <p:bldP spid="155" grpId="1" animBg="1"/>
      <p:bldP spid="155" grpId="2" animBg="1"/>
      <p:bldP spid="155" grpId="3" animBg="1"/>
      <p:bldP spid="155" grpId="4" animBg="1"/>
      <p:bldP spid="156" grpId="0" animBg="1"/>
      <p:bldP spid="156" grpId="1" animBg="1"/>
      <p:bldP spid="156" grpId="2" animBg="1"/>
      <p:bldP spid="157" grpId="0" animBg="1"/>
      <p:bldP spid="157" grpId="1" animBg="1"/>
      <p:bldP spid="157" grpId="2" animBg="1"/>
      <p:bldP spid="158" grpId="0" animBg="1"/>
      <p:bldP spid="158" grpId="1" animBg="1"/>
      <p:bldP spid="158" grpId="2" animBg="1"/>
      <p:bldP spid="159" grpId="0" animBg="1"/>
      <p:bldP spid="159" grpId="1" animBg="1"/>
      <p:bldP spid="159" grpId="2" animBg="1"/>
      <p:bldP spid="161" grpId="0" animBg="1"/>
      <p:bldP spid="161" grpId="1" animBg="1"/>
      <p:bldP spid="161" grpId="2" animBg="1"/>
      <p:bldP spid="162" grpId="0" animBg="1"/>
      <p:bldP spid="162" grpId="1" animBg="1"/>
      <p:bldP spid="162" grpId="2" animBg="1"/>
      <p:bldP spid="162" grpId="3" animBg="1"/>
      <p:bldP spid="162" grpId="4" animBg="1"/>
      <p:bldP spid="162" grpId="5" animBg="1"/>
      <p:bldP spid="163" grpId="0" animBg="1"/>
      <p:bldP spid="163" grpId="1" animBg="1"/>
      <p:bldP spid="163" grpId="2" animBg="1"/>
      <p:bldP spid="164" grpId="0" animBg="1"/>
      <p:bldP spid="164" grpId="1" animBg="1"/>
      <p:bldP spid="164" grpId="2" animBg="1"/>
      <p:bldP spid="164" grpId="3" animBg="1"/>
      <p:bldP spid="164" grpId="4" animBg="1"/>
      <p:bldP spid="165" grpId="0" animBg="1"/>
      <p:bldP spid="165" grpId="1" animBg="1"/>
      <p:bldP spid="165" grpId="2" animBg="1"/>
      <p:bldP spid="166" grpId="0" animBg="1"/>
      <p:bldP spid="166" grpId="1" animBg="1"/>
      <p:bldP spid="166" grpId="2" animBg="1"/>
      <p:bldP spid="167" grpId="0" animBg="1"/>
      <p:bldP spid="167" grpId="1" animBg="1"/>
      <p:bldP spid="167" grpId="2" animBg="1"/>
      <p:bldP spid="168" grpId="0" animBg="1"/>
      <p:bldP spid="168" grpId="1" animBg="1"/>
      <p:bldP spid="168" grpId="2" animBg="1"/>
      <p:bldP spid="169" grpId="0" animBg="1"/>
      <p:bldP spid="169" grpId="1" animBg="1"/>
      <p:bldP spid="169" grpId="2" animBg="1"/>
      <p:bldP spid="170" grpId="0" animBg="1"/>
      <p:bldP spid="170" grpId="1" animBg="1"/>
      <p:bldP spid="170" grpId="2" animBg="1"/>
      <p:bldP spid="170" grpId="3" animBg="1"/>
      <p:bldP spid="170" grpId="4" animBg="1"/>
      <p:bldP spid="170" grpId="5" animBg="1"/>
      <p:bldP spid="171" grpId="0" animBg="1"/>
      <p:bldP spid="171" grpId="1" animBg="1"/>
      <p:bldP spid="171" grpId="2" animBg="1"/>
      <p:bldP spid="172" grpId="0" animBg="1"/>
      <p:bldP spid="172" grpId="1" animBg="1"/>
      <p:bldP spid="172" grpId="2" animBg="1"/>
      <p:bldP spid="172" grpId="3" animBg="1"/>
      <p:bldP spid="172" grpId="4" animBg="1"/>
      <p:bldP spid="173" grpId="0" animBg="1"/>
      <p:bldP spid="173" grpId="1" animBg="1"/>
      <p:bldP spid="173" grpId="2" animBg="1"/>
      <p:bldP spid="174" grpId="0" animBg="1"/>
      <p:bldP spid="174" grpId="1" animBg="1"/>
      <p:bldP spid="174" grpId="2" animBg="1"/>
      <p:bldP spid="175" grpId="0" animBg="1"/>
      <p:bldP spid="175" grpId="1" animBg="1"/>
      <p:bldP spid="175" grpId="2" animBg="1"/>
      <p:bldP spid="176" grpId="0" animBg="1"/>
      <p:bldP spid="176" grpId="1" animBg="1"/>
      <p:bldP spid="176" grpId="2" animBg="1"/>
      <p:bldP spid="177" grpId="0" animBg="1"/>
      <p:bldP spid="177" grpId="1" animBg="1"/>
      <p:bldP spid="177" grpId="2" animBg="1"/>
      <p:bldP spid="178" grpId="0" animBg="1"/>
      <p:bldP spid="178" grpId="1" animBg="1"/>
      <p:bldP spid="178" grpId="2" animBg="1"/>
      <p:bldP spid="178" grpId="3" animBg="1"/>
      <p:bldP spid="178" grpId="4" animBg="1"/>
      <p:bldP spid="178" grpId="5" animBg="1"/>
      <p:bldP spid="179" grpId="0" animBg="1"/>
      <p:bldP spid="179" grpId="1" animBg="1"/>
      <p:bldP spid="179" grpId="2" animBg="1"/>
      <p:bldP spid="180" grpId="0" animBg="1"/>
      <p:bldP spid="180" grpId="1" animBg="1"/>
      <p:bldP spid="180" grpId="2" animBg="1"/>
      <p:bldP spid="180" grpId="3" animBg="1"/>
      <p:bldP spid="180" grpId="4" animBg="1"/>
      <p:bldP spid="181" grpId="0" animBg="1"/>
      <p:bldP spid="181" grpId="1" animBg="1"/>
      <p:bldP spid="181" grpId="2" animBg="1"/>
      <p:bldP spid="182" grpId="0" animBg="1"/>
      <p:bldP spid="182" grpId="1" animBg="1"/>
      <p:bldP spid="182" grpId="2" animBg="1"/>
      <p:bldP spid="183" grpId="0" animBg="1"/>
      <p:bldP spid="183" grpId="1" animBg="1"/>
      <p:bldP spid="183" grpId="2" animBg="1"/>
      <p:bldP spid="184" grpId="0" animBg="1"/>
      <p:bldP spid="184" grpId="1" animBg="1"/>
      <p:bldP spid="184" grpId="2" animBg="1"/>
      <p:bldP spid="185" grpId="0" animBg="1"/>
      <p:bldP spid="185" grpId="1" animBg="1"/>
      <p:bldP spid="185" grpId="2" animBg="1"/>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Forme libre 13"/>
          <p:cNvSpPr/>
          <p:nvPr/>
        </p:nvSpPr>
        <p:spPr>
          <a:xfrm>
            <a:off x="5848028" y="5652576"/>
            <a:ext cx="1893634" cy="930946"/>
          </a:xfrm>
          <a:custGeom>
            <a:avLst/>
            <a:gdLst>
              <a:gd name="connsiteX0" fmla="*/ 0 w 1828800"/>
              <a:gd name="connsiteY0" fmla="*/ 28202 h 926836"/>
              <a:gd name="connsiteX1" fmla="*/ 914400 w 1828800"/>
              <a:gd name="connsiteY1" fmla="*/ 91264 h 926836"/>
              <a:gd name="connsiteX2" fmla="*/ 1182414 w 1828800"/>
              <a:gd name="connsiteY2" fmla="*/ 784946 h 926836"/>
              <a:gd name="connsiteX3" fmla="*/ 1828800 w 1828800"/>
              <a:gd name="connsiteY3" fmla="*/ 926836 h 926836"/>
              <a:gd name="connsiteX0" fmla="*/ 0 w 1828800"/>
              <a:gd name="connsiteY0" fmla="*/ 10108 h 994839"/>
              <a:gd name="connsiteX1" fmla="*/ 914400 w 1828800"/>
              <a:gd name="connsiteY1" fmla="*/ 159267 h 994839"/>
              <a:gd name="connsiteX2" fmla="*/ 1182414 w 1828800"/>
              <a:gd name="connsiteY2" fmla="*/ 852949 h 994839"/>
              <a:gd name="connsiteX3" fmla="*/ 1828800 w 1828800"/>
              <a:gd name="connsiteY3" fmla="*/ 994839 h 994839"/>
              <a:gd name="connsiteX0" fmla="*/ 0 w 1828800"/>
              <a:gd name="connsiteY0" fmla="*/ 10108 h 994839"/>
              <a:gd name="connsiteX1" fmla="*/ 914400 w 1828800"/>
              <a:gd name="connsiteY1" fmla="*/ 159267 h 994839"/>
              <a:gd name="connsiteX2" fmla="*/ 1182414 w 1828800"/>
              <a:gd name="connsiteY2" fmla="*/ 852949 h 994839"/>
              <a:gd name="connsiteX3" fmla="*/ 1828800 w 1828800"/>
              <a:gd name="connsiteY3" fmla="*/ 994839 h 994839"/>
              <a:gd name="connsiteX0" fmla="*/ 0 w 1828800"/>
              <a:gd name="connsiteY0" fmla="*/ 10108 h 994839"/>
              <a:gd name="connsiteX1" fmla="*/ 914400 w 1828800"/>
              <a:gd name="connsiteY1" fmla="*/ 159267 h 994839"/>
              <a:gd name="connsiteX2" fmla="*/ 1182414 w 1828800"/>
              <a:gd name="connsiteY2" fmla="*/ 852949 h 994839"/>
              <a:gd name="connsiteX3" fmla="*/ 1828800 w 1828800"/>
              <a:gd name="connsiteY3" fmla="*/ 994839 h 994839"/>
              <a:gd name="connsiteX0" fmla="*/ 0 w 1842858"/>
              <a:gd name="connsiteY0" fmla="*/ 10108 h 994839"/>
              <a:gd name="connsiteX1" fmla="*/ 914400 w 1842858"/>
              <a:gd name="connsiteY1" fmla="*/ 159267 h 994839"/>
              <a:gd name="connsiteX2" fmla="*/ 1182414 w 1842858"/>
              <a:gd name="connsiteY2" fmla="*/ 852949 h 994839"/>
              <a:gd name="connsiteX3" fmla="*/ 1842858 w 1842858"/>
              <a:gd name="connsiteY3" fmla="*/ 994839 h 994839"/>
              <a:gd name="connsiteX0" fmla="*/ 0 w 1800681"/>
              <a:gd name="connsiteY0" fmla="*/ 10108 h 994839"/>
              <a:gd name="connsiteX1" fmla="*/ 914400 w 1800681"/>
              <a:gd name="connsiteY1" fmla="*/ 159267 h 994839"/>
              <a:gd name="connsiteX2" fmla="*/ 1182414 w 1800681"/>
              <a:gd name="connsiteY2" fmla="*/ 852949 h 994839"/>
              <a:gd name="connsiteX3" fmla="*/ 1800681 w 1800681"/>
              <a:gd name="connsiteY3" fmla="*/ 994839 h 994839"/>
              <a:gd name="connsiteX0" fmla="*/ 0 w 1800681"/>
              <a:gd name="connsiteY0" fmla="*/ 10108 h 994839"/>
              <a:gd name="connsiteX1" fmla="*/ 914400 w 1800681"/>
              <a:gd name="connsiteY1" fmla="*/ 159267 h 994839"/>
              <a:gd name="connsiteX2" fmla="*/ 1182414 w 1800681"/>
              <a:gd name="connsiteY2" fmla="*/ 852949 h 994839"/>
              <a:gd name="connsiteX3" fmla="*/ 1800681 w 1800681"/>
              <a:gd name="connsiteY3" fmla="*/ 994839 h 994839"/>
              <a:gd name="connsiteX0" fmla="*/ 0 w 1800681"/>
              <a:gd name="connsiteY0" fmla="*/ 11293 h 1008230"/>
              <a:gd name="connsiteX1" fmla="*/ 914400 w 1800681"/>
              <a:gd name="connsiteY1" fmla="*/ 160452 h 1008230"/>
              <a:gd name="connsiteX2" fmla="*/ 1167293 w 1800681"/>
              <a:gd name="connsiteY2" fmla="*/ 916487 h 1008230"/>
              <a:gd name="connsiteX3" fmla="*/ 1800681 w 1800681"/>
              <a:gd name="connsiteY3" fmla="*/ 996024 h 1008230"/>
              <a:gd name="connsiteX0" fmla="*/ 0 w 1800681"/>
              <a:gd name="connsiteY0" fmla="*/ 11293 h 996024"/>
              <a:gd name="connsiteX1" fmla="*/ 914400 w 1800681"/>
              <a:gd name="connsiteY1" fmla="*/ 160452 h 996024"/>
              <a:gd name="connsiteX2" fmla="*/ 1167293 w 1800681"/>
              <a:gd name="connsiteY2" fmla="*/ 916487 h 996024"/>
              <a:gd name="connsiteX3" fmla="*/ 1153201 w 1800681"/>
              <a:gd name="connsiteY3" fmla="*/ 970448 h 996024"/>
              <a:gd name="connsiteX4" fmla="*/ 1800681 w 1800681"/>
              <a:gd name="connsiteY4" fmla="*/ 996024 h 996024"/>
              <a:gd name="connsiteX0" fmla="*/ 0 w 1800681"/>
              <a:gd name="connsiteY0" fmla="*/ 11293 h 1002273"/>
              <a:gd name="connsiteX1" fmla="*/ 914400 w 1800681"/>
              <a:gd name="connsiteY1" fmla="*/ 160452 h 1002273"/>
              <a:gd name="connsiteX2" fmla="*/ 1167293 w 1800681"/>
              <a:gd name="connsiteY2" fmla="*/ 916487 h 1002273"/>
              <a:gd name="connsiteX3" fmla="*/ 1800681 w 1800681"/>
              <a:gd name="connsiteY3" fmla="*/ 996024 h 1002273"/>
              <a:gd name="connsiteX0" fmla="*/ 0 w 1800681"/>
              <a:gd name="connsiteY0" fmla="*/ 12674 h 1042913"/>
              <a:gd name="connsiteX1" fmla="*/ 914400 w 1800681"/>
              <a:gd name="connsiteY1" fmla="*/ 161833 h 1042913"/>
              <a:gd name="connsiteX2" fmla="*/ 1121927 w 1800681"/>
              <a:gd name="connsiteY2" fmla="*/ 980221 h 1042913"/>
              <a:gd name="connsiteX3" fmla="*/ 1800681 w 1800681"/>
              <a:gd name="connsiteY3" fmla="*/ 997405 h 1042913"/>
            </a:gdLst>
            <a:ahLst/>
            <a:cxnLst>
              <a:cxn ang="0">
                <a:pos x="connsiteX0" y="connsiteY0"/>
              </a:cxn>
              <a:cxn ang="0">
                <a:pos x="connsiteX1" y="connsiteY1"/>
              </a:cxn>
              <a:cxn ang="0">
                <a:pos x="connsiteX2" y="connsiteY2"/>
              </a:cxn>
              <a:cxn ang="0">
                <a:pos x="connsiteX3" y="connsiteY3"/>
              </a:cxn>
            </a:cxnLst>
            <a:rect l="l" t="t" r="r" b="b"/>
            <a:pathLst>
              <a:path w="1800681" h="1042913">
                <a:moveTo>
                  <a:pt x="0" y="12674"/>
                </a:moveTo>
                <a:cubicBezTo>
                  <a:pt x="358665" y="-18857"/>
                  <a:pt x="727412" y="575"/>
                  <a:pt x="914400" y="161833"/>
                </a:cubicBezTo>
                <a:cubicBezTo>
                  <a:pt x="1101388" y="323091"/>
                  <a:pt x="974214" y="840959"/>
                  <a:pt x="1121927" y="980221"/>
                </a:cubicBezTo>
                <a:cubicBezTo>
                  <a:pt x="1269641" y="1119483"/>
                  <a:pt x="1668725" y="980835"/>
                  <a:pt x="1800681" y="997405"/>
                </a:cubicBezTo>
              </a:path>
            </a:pathLst>
          </a:custGeom>
          <a:ln w="57150">
            <a:headEnd type="arrow" w="med" len="med"/>
            <a:tailEnd type="none" w="med" len="med"/>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ln w="57150">
                <a:solidFill>
                  <a:schemeClr val="tx1"/>
                </a:solidFill>
              </a:ln>
            </a:endParaRPr>
          </a:p>
        </p:txBody>
      </p:sp>
      <p:sp>
        <p:nvSpPr>
          <p:cNvPr id="2" name="Titre 1"/>
          <p:cNvSpPr>
            <a:spLocks noGrp="1"/>
          </p:cNvSpPr>
          <p:nvPr>
            <p:ph type="title"/>
          </p:nvPr>
        </p:nvSpPr>
        <p:spPr>
          <a:xfrm>
            <a:off x="914400" y="44624"/>
            <a:ext cx="7772400" cy="914400"/>
          </a:xfrm>
        </p:spPr>
        <p:txBody>
          <a:bodyPr/>
          <a:lstStyle/>
          <a:p>
            <a:pPr algn="ctr"/>
            <a:r>
              <a:rPr lang="fr-FR" b="1" dirty="0" smtClean="0">
                <a:effectLst>
                  <a:outerShdw blurRad="38100" dist="38100" dir="2700000" algn="tl">
                    <a:srgbClr val="000000">
                      <a:alpha val="43137"/>
                    </a:srgbClr>
                  </a:outerShdw>
                </a:effectLst>
              </a:rPr>
              <a:t>L’installation pneumatique</a:t>
            </a:r>
            <a:br>
              <a:rPr lang="fr-FR" b="1" dirty="0" smtClean="0">
                <a:effectLst>
                  <a:outerShdw blurRad="38100" dist="38100" dir="2700000" algn="tl">
                    <a:srgbClr val="000000">
                      <a:alpha val="43137"/>
                    </a:srgbClr>
                  </a:outerShdw>
                </a:effectLst>
              </a:rPr>
            </a:br>
            <a:r>
              <a:rPr lang="fr-FR" sz="2800" b="1" dirty="0" smtClean="0">
                <a:effectLst>
                  <a:outerShdw blurRad="38100" dist="38100" dir="2700000" algn="tl">
                    <a:srgbClr val="000000">
                      <a:alpha val="43137"/>
                    </a:srgbClr>
                  </a:outerShdw>
                </a:effectLst>
              </a:rPr>
              <a:t>de </a:t>
            </a:r>
            <a:r>
              <a:rPr lang="fr-FR" sz="2800" b="1" dirty="0">
                <a:effectLst>
                  <a:outerShdw blurRad="38100" dist="38100" dir="2700000" algn="tl">
                    <a:srgbClr val="000000">
                      <a:alpha val="43137"/>
                    </a:srgbClr>
                  </a:outerShdw>
                </a:effectLst>
              </a:rPr>
              <a:t>la production</a:t>
            </a:r>
            <a:r>
              <a:rPr lang="fr-FR" sz="2800" b="1" dirty="0" smtClean="0">
                <a:effectLst>
                  <a:outerShdw blurRad="38100" dist="38100" dir="2700000" algn="tl">
                    <a:srgbClr val="000000">
                      <a:alpha val="43137"/>
                    </a:srgbClr>
                  </a:outerShdw>
                </a:effectLst>
              </a:rPr>
              <a:t> à l’utilisation</a:t>
            </a:r>
            <a:endParaRPr lang="fr-FR" sz="2800" b="1" dirty="0">
              <a:effectLst>
                <a:outerShdw blurRad="38100" dist="38100" dir="2700000" algn="tl">
                  <a:srgbClr val="000000">
                    <a:alpha val="43137"/>
                  </a:srgbClr>
                </a:outerShdw>
              </a:effectLst>
            </a:endParaRPr>
          </a:p>
        </p:txBody>
      </p:sp>
      <p:sp>
        <p:nvSpPr>
          <p:cNvPr id="3" name="Rectangle 12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26" name="Rectangle 144"/>
          <p:cNvSpPr>
            <a:spLocks noChangeArrowheads="1"/>
          </p:cNvSpPr>
          <p:nvPr/>
        </p:nvSpPr>
        <p:spPr bwMode="auto">
          <a:xfrm>
            <a:off x="151129" y="5678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à coins arrondis 4"/>
          <p:cNvSpPr/>
          <p:nvPr/>
        </p:nvSpPr>
        <p:spPr>
          <a:xfrm>
            <a:off x="2555776" y="1413969"/>
            <a:ext cx="6333238" cy="646879"/>
          </a:xfrm>
          <a:prstGeom prst="wedgeRoundRectCallout">
            <a:avLst>
              <a:gd name="adj1" fmla="val -596"/>
              <a:gd name="adj2" fmla="val 81851"/>
              <a:gd name="adj3" fmla="val 16667"/>
            </a:avLst>
          </a:prstGeom>
          <a:gradFill flip="none" rotWithShape="1">
            <a:gsLst>
              <a:gs pos="0">
                <a:schemeClr val="accent6">
                  <a:lumMod val="75000"/>
                </a:schemeClr>
              </a:gs>
              <a:gs pos="100000">
                <a:schemeClr val="bg1"/>
              </a:gs>
            </a:gsLst>
            <a:path path="shape">
              <a:fillToRect l="50000" t="50000" r="50000" b="50000"/>
            </a:path>
            <a:tileRect/>
          </a:gradFill>
          <a:ln>
            <a:noFill/>
          </a:ln>
          <a:effectLst>
            <a:glow rad="228600">
              <a:schemeClr val="accent6">
                <a:lumMod val="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Tube de distribution 3% de pente pour évacuer les eaux condensées</a:t>
            </a:r>
            <a:endParaRPr lang="fr-FR" sz="1600" b="1" dirty="0">
              <a:effectLst>
                <a:outerShdw blurRad="38100" dist="38100" dir="2700000" algn="tl">
                  <a:srgbClr val="000000">
                    <a:alpha val="43137"/>
                  </a:srgbClr>
                </a:outerShdw>
              </a:effectLst>
            </a:endParaRPr>
          </a:p>
        </p:txBody>
      </p:sp>
      <p:sp>
        <p:nvSpPr>
          <p:cNvPr id="115" name="Rectangle à coins arrondis 114"/>
          <p:cNvSpPr/>
          <p:nvPr/>
        </p:nvSpPr>
        <p:spPr>
          <a:xfrm>
            <a:off x="7245682" y="2765160"/>
            <a:ext cx="1872208" cy="2950033"/>
          </a:xfrm>
          <a:prstGeom prst="wedgeRoundRectCallout">
            <a:avLst>
              <a:gd name="adj1" fmla="val -40069"/>
              <a:gd name="adj2" fmla="val 55834"/>
              <a:gd name="adj3" fmla="val 16667"/>
            </a:avLst>
          </a:prstGeom>
          <a:gradFill>
            <a:gsLst>
              <a:gs pos="10000">
                <a:schemeClr val="accent6">
                  <a:lumMod val="75000"/>
                </a:schemeClr>
              </a:gs>
              <a:gs pos="91000">
                <a:srgbClr val="FFFFFF">
                  <a:gamma/>
                  <a:shade val="0"/>
                  <a:invGamma/>
                </a:srgbClr>
              </a:gs>
            </a:gsLst>
            <a:path path="shape">
              <a:fillToRect l="50000" t="50000" r="50000" b="50000"/>
            </a:path>
          </a:gradFill>
          <a:ln>
            <a:noFill/>
          </a:ln>
          <a:effectLst>
            <a:glow rad="228600">
              <a:schemeClr val="accent6">
                <a:lumMod val="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Tube d’évacuation  situé aux points les plus bas du réseau de distribution avec une vanne de purge </a:t>
            </a:r>
            <a:endParaRPr lang="fr-FR" sz="1600" b="1" dirty="0">
              <a:effectLst>
                <a:outerShdw blurRad="38100" dist="38100" dir="2700000" algn="tl">
                  <a:srgbClr val="000000">
                    <a:alpha val="43137"/>
                  </a:srgbClr>
                </a:outerShdw>
              </a:effectLst>
            </a:endParaRPr>
          </a:p>
        </p:txBody>
      </p:sp>
      <p:sp>
        <p:nvSpPr>
          <p:cNvPr id="137" name="Rectangle à coins arrondis 136"/>
          <p:cNvSpPr/>
          <p:nvPr/>
        </p:nvSpPr>
        <p:spPr>
          <a:xfrm>
            <a:off x="391436" y="5837565"/>
            <a:ext cx="2026879" cy="988293"/>
          </a:xfrm>
          <a:prstGeom prst="wedgeRoundRectCallout">
            <a:avLst>
              <a:gd name="adj1" fmla="val 92551"/>
              <a:gd name="adj2" fmla="val -48461"/>
              <a:gd name="adj3" fmla="val 16667"/>
            </a:avLst>
          </a:prstGeom>
          <a:gradFill flip="none" rotWithShape="1">
            <a:gsLst>
              <a:gs pos="10000">
                <a:schemeClr val="accent1">
                  <a:lumMod val="50000"/>
                </a:schemeClr>
              </a:gs>
              <a:gs pos="91000">
                <a:srgbClr val="FFFFFF">
                  <a:gamma/>
                  <a:shade val="0"/>
                  <a:invGamma/>
                </a:srgbClr>
              </a:gs>
            </a:gsLst>
            <a:path path="shape">
              <a:fillToRect l="50000" t="50000" r="50000" b="50000"/>
            </a:path>
            <a:tileRect/>
          </a:gradFill>
          <a:ln>
            <a:noFill/>
          </a:ln>
          <a:effectLst>
            <a:glow rad="127000">
              <a:schemeClr val="accent1">
                <a:lumMod val="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Filtre avant utilisation (métal poreux)</a:t>
            </a:r>
            <a:endParaRPr lang="fr-FR" sz="1600" b="1" dirty="0">
              <a:effectLst>
                <a:outerShdw blurRad="38100" dist="38100" dir="2700000" algn="tl">
                  <a:srgbClr val="000000">
                    <a:alpha val="43137"/>
                  </a:srgbClr>
                </a:outerShdw>
              </a:effectLst>
            </a:endParaRPr>
          </a:p>
        </p:txBody>
      </p:sp>
      <p:sp>
        <p:nvSpPr>
          <p:cNvPr id="144" name="Rectangle à coins arrondis 143"/>
          <p:cNvSpPr/>
          <p:nvPr/>
        </p:nvSpPr>
        <p:spPr>
          <a:xfrm>
            <a:off x="26119" y="2763223"/>
            <a:ext cx="1900591" cy="1676633"/>
          </a:xfrm>
          <a:prstGeom prst="wedgeRoundRectCallout">
            <a:avLst>
              <a:gd name="adj1" fmla="val 123798"/>
              <a:gd name="adj2" fmla="val 99178"/>
              <a:gd name="adj3" fmla="val 16667"/>
            </a:avLst>
          </a:prstGeom>
          <a:gradFill flip="none" rotWithShape="1">
            <a:gsLst>
              <a:gs pos="10000">
                <a:schemeClr val="accent1">
                  <a:lumMod val="50000"/>
                </a:schemeClr>
              </a:gs>
              <a:gs pos="91000">
                <a:srgbClr val="FFFFFF">
                  <a:gamma/>
                  <a:shade val="0"/>
                  <a:invGamma/>
                </a:srgbClr>
              </a:gs>
            </a:gsLst>
            <a:path path="shape">
              <a:fillToRect l="50000" t="50000" r="50000" b="50000"/>
            </a:path>
            <a:tileRect/>
          </a:gradFill>
          <a:ln>
            <a:noFill/>
          </a:ln>
          <a:effectLst>
            <a:glow rad="127000">
              <a:schemeClr val="accent1">
                <a:lumMod val="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Régulateur de pression (réglage et indicateur de pression manomètre )</a:t>
            </a:r>
            <a:endParaRPr lang="fr-FR" sz="1600" b="1" dirty="0">
              <a:effectLst>
                <a:outerShdw blurRad="38100" dist="38100" dir="2700000" algn="tl">
                  <a:srgbClr val="000000">
                    <a:alpha val="43137"/>
                  </a:srgbClr>
                </a:outerShdw>
              </a:effectLst>
            </a:endParaRPr>
          </a:p>
        </p:txBody>
      </p:sp>
      <p:sp>
        <p:nvSpPr>
          <p:cNvPr id="145" name="Rectangle à coins arrondis 144"/>
          <p:cNvSpPr/>
          <p:nvPr/>
        </p:nvSpPr>
        <p:spPr>
          <a:xfrm>
            <a:off x="2443333" y="2962905"/>
            <a:ext cx="1919601" cy="1277271"/>
          </a:xfrm>
          <a:prstGeom prst="wedgeRoundRectCallout">
            <a:avLst>
              <a:gd name="adj1" fmla="val 41861"/>
              <a:gd name="adj2" fmla="val 121823"/>
              <a:gd name="adj3" fmla="val 16667"/>
            </a:avLst>
          </a:prstGeom>
          <a:gradFill flip="none" rotWithShape="1">
            <a:gsLst>
              <a:gs pos="10000">
                <a:schemeClr val="accent1">
                  <a:lumMod val="50000"/>
                </a:schemeClr>
              </a:gs>
              <a:gs pos="91000">
                <a:srgbClr val="FFFFFF">
                  <a:gamma/>
                  <a:shade val="0"/>
                  <a:invGamma/>
                </a:srgbClr>
              </a:gs>
            </a:gsLst>
            <a:path path="shape">
              <a:fillToRect l="50000" t="50000" r="50000" b="50000"/>
            </a:path>
            <a:tileRect/>
          </a:gradFill>
          <a:ln>
            <a:noFill/>
          </a:ln>
          <a:effectLst>
            <a:glow rad="127000">
              <a:schemeClr val="accent1">
                <a:lumMod val="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Module prise air sec (départ soufflette)</a:t>
            </a:r>
            <a:endParaRPr lang="fr-FR" sz="1600" b="1" dirty="0">
              <a:effectLst>
                <a:outerShdw blurRad="38100" dist="38100" dir="2700000" algn="tl">
                  <a:srgbClr val="000000">
                    <a:alpha val="43137"/>
                  </a:srgbClr>
                </a:outerShdw>
              </a:effectLst>
            </a:endParaRPr>
          </a:p>
        </p:txBody>
      </p:sp>
      <p:sp>
        <p:nvSpPr>
          <p:cNvPr id="146" name="Rectangle à coins arrondis 145"/>
          <p:cNvSpPr/>
          <p:nvPr/>
        </p:nvSpPr>
        <p:spPr>
          <a:xfrm>
            <a:off x="2821780" y="6075365"/>
            <a:ext cx="4053758" cy="738011"/>
          </a:xfrm>
          <a:prstGeom prst="wedgeRoundRectCallout">
            <a:avLst>
              <a:gd name="adj1" fmla="val -3900"/>
              <a:gd name="adj2" fmla="val -70250"/>
              <a:gd name="adj3" fmla="val 16667"/>
            </a:avLst>
          </a:prstGeom>
          <a:gradFill flip="none" rotWithShape="1">
            <a:gsLst>
              <a:gs pos="10000">
                <a:schemeClr val="accent1">
                  <a:lumMod val="50000"/>
                </a:schemeClr>
              </a:gs>
              <a:gs pos="91000">
                <a:srgbClr val="FFFFFF">
                  <a:gamma/>
                  <a:shade val="0"/>
                  <a:invGamma/>
                </a:srgbClr>
              </a:gs>
            </a:gsLst>
            <a:path path="shape">
              <a:fillToRect l="50000" t="50000" r="50000" b="50000"/>
            </a:path>
            <a:tileRect/>
          </a:gradFill>
          <a:ln>
            <a:noFill/>
          </a:ln>
          <a:effectLst>
            <a:glow rad="127000">
              <a:schemeClr val="accent1">
                <a:lumMod val="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Lubrificateur: ajout de microgouttelettes  d’huile pour les composants pneumatiques</a:t>
            </a:r>
            <a:endParaRPr lang="fr-FR" sz="1600" b="1" dirty="0">
              <a:effectLst>
                <a:outerShdw blurRad="38100" dist="38100" dir="2700000" algn="tl">
                  <a:srgbClr val="000000">
                    <a:alpha val="43137"/>
                  </a:srgbClr>
                </a:outerShdw>
              </a:effectLst>
            </a:endParaRPr>
          </a:p>
        </p:txBody>
      </p:sp>
      <p:grpSp>
        <p:nvGrpSpPr>
          <p:cNvPr id="13" name="Groupe 12"/>
          <p:cNvGrpSpPr/>
          <p:nvPr/>
        </p:nvGrpSpPr>
        <p:grpSpPr>
          <a:xfrm>
            <a:off x="1737484" y="1840310"/>
            <a:ext cx="5642828" cy="4627805"/>
            <a:chOff x="988997" y="1840310"/>
            <a:chExt cx="5642828" cy="4627805"/>
          </a:xfrm>
        </p:grpSpPr>
        <p:grpSp>
          <p:nvGrpSpPr>
            <p:cNvPr id="4" name="Groupe 3"/>
            <p:cNvGrpSpPr/>
            <p:nvPr/>
          </p:nvGrpSpPr>
          <p:grpSpPr>
            <a:xfrm>
              <a:off x="988997" y="1840310"/>
              <a:ext cx="5642828" cy="4627805"/>
              <a:chOff x="2167608" y="1840310"/>
              <a:chExt cx="4061898" cy="3876693"/>
            </a:xfrm>
          </p:grpSpPr>
          <p:grpSp>
            <p:nvGrpSpPr>
              <p:cNvPr id="135" name="Groupe 134"/>
              <p:cNvGrpSpPr/>
              <p:nvPr/>
            </p:nvGrpSpPr>
            <p:grpSpPr>
              <a:xfrm>
                <a:off x="2580173" y="1840310"/>
                <a:ext cx="305313" cy="459586"/>
                <a:chOff x="5190822" y="1988840"/>
                <a:chExt cx="305313" cy="459586"/>
              </a:xfrm>
            </p:grpSpPr>
            <p:sp>
              <p:nvSpPr>
                <p:cNvPr id="38" name="AutoShape 80"/>
                <p:cNvSpPr>
                  <a:spLocks noChangeArrowheads="1"/>
                </p:cNvSpPr>
                <p:nvPr/>
              </p:nvSpPr>
              <p:spPr bwMode="auto">
                <a:xfrm rot="10800000" flipH="1">
                  <a:off x="5416767" y="2151365"/>
                  <a:ext cx="75792" cy="297061"/>
                </a:xfrm>
                <a:prstGeom prst="can">
                  <a:avLst>
                    <a:gd name="adj" fmla="val 7616"/>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9" name="AutoShape 79"/>
                <p:cNvSpPr>
                  <a:spLocks noChangeArrowheads="1"/>
                </p:cNvSpPr>
                <p:nvPr/>
              </p:nvSpPr>
              <p:spPr bwMode="auto">
                <a:xfrm>
                  <a:off x="5190822" y="1988840"/>
                  <a:ext cx="305313" cy="367489"/>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gradFill rotWithShape="0">
                  <a:gsLst>
                    <a:gs pos="0">
                      <a:srgbClr val="FFFFFF">
                        <a:gamma/>
                        <a:shade val="46275"/>
                        <a:invGamma/>
                      </a:srgbClr>
                    </a:gs>
                    <a:gs pos="100000">
                      <a:srgbClr val="FFFFFF"/>
                    </a:gs>
                  </a:gsLst>
                  <a:path path="rect">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sp>
            <p:nvSpPr>
              <p:cNvPr id="41" name="AutoShape 77"/>
              <p:cNvSpPr>
                <a:spLocks noChangeArrowheads="1"/>
              </p:cNvSpPr>
              <p:nvPr/>
            </p:nvSpPr>
            <p:spPr bwMode="auto">
              <a:xfrm rot="10800000" flipH="1">
                <a:off x="2580173" y="1969428"/>
                <a:ext cx="90807" cy="2814407"/>
              </a:xfrm>
              <a:prstGeom prst="can">
                <a:avLst>
                  <a:gd name="adj" fmla="val 60222"/>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136" name="Groupe 135"/>
              <p:cNvGrpSpPr/>
              <p:nvPr/>
            </p:nvGrpSpPr>
            <p:grpSpPr>
              <a:xfrm>
                <a:off x="2571593" y="4423568"/>
                <a:ext cx="2551541" cy="1020302"/>
                <a:chOff x="5182242" y="4572098"/>
                <a:chExt cx="2551541" cy="1020302"/>
              </a:xfrm>
            </p:grpSpPr>
            <p:sp>
              <p:nvSpPr>
                <p:cNvPr id="45" name="AutoShape 67"/>
                <p:cNvSpPr>
                  <a:spLocks noChangeArrowheads="1"/>
                </p:cNvSpPr>
                <p:nvPr/>
              </p:nvSpPr>
              <p:spPr bwMode="auto">
                <a:xfrm rot="5594353" flipH="1">
                  <a:off x="5330229" y="4881349"/>
                  <a:ext cx="110156" cy="264557"/>
                </a:xfrm>
                <a:prstGeom prst="can">
                  <a:avLst>
                    <a:gd name="adj" fmla="val 13381"/>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 name="AutoShape 66"/>
                <p:cNvSpPr>
                  <a:spLocks noChangeArrowheads="1"/>
                </p:cNvSpPr>
                <p:nvPr/>
              </p:nvSpPr>
              <p:spPr bwMode="auto">
                <a:xfrm flipV="1">
                  <a:off x="5182242" y="4853810"/>
                  <a:ext cx="176609" cy="213993"/>
                </a:xfrm>
                <a:custGeom>
                  <a:avLst/>
                  <a:gdLst>
                    <a:gd name="G0" fmla="+- 15264 0 0"/>
                    <a:gd name="G1" fmla="+- 0 0 0"/>
                    <a:gd name="G2" fmla="+- 12158 0 0"/>
                    <a:gd name="G3" fmla="+- G2 0 0"/>
                    <a:gd name="G4" fmla="*/ G3 32768 32059"/>
                    <a:gd name="G5" fmla="*/ G4 1 2"/>
                    <a:gd name="G6" fmla="+- 21600 0 15264"/>
                    <a:gd name="G7" fmla="*/ G6 0 6079"/>
                    <a:gd name="G8" fmla="+- G7 15264 0"/>
                    <a:gd name="T0" fmla="*/ 15264 w 21600"/>
                    <a:gd name="T1" fmla="*/ 0 h 21600"/>
                    <a:gd name="T2" fmla="*/ 15264 w 21600"/>
                    <a:gd name="T3" fmla="*/ 12158 h 21600"/>
                    <a:gd name="T4" fmla="*/ 6214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264" y="0"/>
                      </a:lnTo>
                      <a:lnTo>
                        <a:pt x="12427" y="0"/>
                      </a:lnTo>
                      <a:cubicBezTo>
                        <a:pt x="5564" y="0"/>
                        <a:pt x="0" y="5443"/>
                        <a:pt x="0" y="12158"/>
                      </a:cubicBezTo>
                      <a:lnTo>
                        <a:pt x="0" y="21600"/>
                      </a:lnTo>
                      <a:lnTo>
                        <a:pt x="12427" y="21600"/>
                      </a:lnTo>
                      <a:lnTo>
                        <a:pt x="12427" y="12158"/>
                      </a:lnTo>
                      <a:cubicBezTo>
                        <a:pt x="12427" y="12158"/>
                        <a:pt x="12427" y="12158"/>
                        <a:pt x="12427" y="12158"/>
                      </a:cubicBezTo>
                      <a:lnTo>
                        <a:pt x="15264" y="12158"/>
                      </a:lnTo>
                      <a:close/>
                    </a:path>
                  </a:pathLst>
                </a:custGeom>
                <a:gradFill rotWithShape="0">
                  <a:gsLst>
                    <a:gs pos="0">
                      <a:srgbClr val="FFFFFF"/>
                    </a:gs>
                    <a:gs pos="100000">
                      <a:srgbClr val="FFFFFF">
                        <a:gamma/>
                        <a:shade val="46275"/>
                        <a:invGamma/>
                      </a:srgbClr>
                    </a:gs>
                  </a:gsLst>
                  <a:path path="rect">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77" name="AutoShape 65"/>
                <p:cNvSpPr>
                  <a:spLocks noChangeArrowheads="1"/>
                </p:cNvSpPr>
                <p:nvPr/>
              </p:nvSpPr>
              <p:spPr bwMode="auto">
                <a:xfrm>
                  <a:off x="5427493" y="4833945"/>
                  <a:ext cx="263842" cy="390063"/>
                </a:xfrm>
                <a:prstGeom prst="cube">
                  <a:avLst>
                    <a:gd name="adj"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78" name="Line 64"/>
                <p:cNvSpPr>
                  <a:spLocks noChangeShapeType="1"/>
                </p:cNvSpPr>
                <p:nvPr/>
              </p:nvSpPr>
              <p:spPr bwMode="auto">
                <a:xfrm>
                  <a:off x="5563716" y="4822207"/>
                  <a:ext cx="0" cy="70428"/>
                </a:xfrm>
                <a:prstGeom prst="line">
                  <a:avLst/>
                </a:prstGeom>
                <a:noFill/>
                <a:ln w="762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9" name="Oval 63"/>
                <p:cNvSpPr>
                  <a:spLocks noChangeArrowheads="1"/>
                </p:cNvSpPr>
                <p:nvPr/>
              </p:nvSpPr>
              <p:spPr bwMode="auto">
                <a:xfrm>
                  <a:off x="5470511" y="4734624"/>
                  <a:ext cx="195014" cy="129118"/>
                </a:xfrm>
                <a:prstGeom prst="ellipse">
                  <a:avLst/>
                </a:prstGeom>
                <a:gradFill rotWithShape="0">
                  <a:gsLst>
                    <a:gs pos="0">
                      <a:srgbClr val="FFFFFF"/>
                    </a:gs>
                    <a:gs pos="100000">
                      <a:srgbClr val="FFFFFF">
                        <a:gamma/>
                        <a:shade val="0"/>
                        <a:invGamma/>
                      </a:srgbClr>
                    </a:gs>
                  </a:gsLst>
                  <a:path path="shape">
                    <a:fillToRect l="50000" t="50000" r="50000" b="50000"/>
                  </a:path>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8" name="AutoShape 61"/>
                <p:cNvSpPr>
                  <a:spLocks noChangeArrowheads="1"/>
                </p:cNvSpPr>
                <p:nvPr/>
              </p:nvSpPr>
              <p:spPr bwMode="auto">
                <a:xfrm rot="5701053" flipH="1">
                  <a:off x="5737017" y="4902152"/>
                  <a:ext cx="103836" cy="271707"/>
                </a:xfrm>
                <a:prstGeom prst="can">
                  <a:avLst>
                    <a:gd name="adj" fmla="val 14579"/>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75" name="AutoShape 60"/>
                <p:cNvSpPr>
                  <a:spLocks noChangeArrowheads="1"/>
                </p:cNvSpPr>
                <p:nvPr/>
              </p:nvSpPr>
              <p:spPr bwMode="auto">
                <a:xfrm>
                  <a:off x="5830949" y="5193308"/>
                  <a:ext cx="207045" cy="36116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pattFill prst="pct30">
                  <a:fgClr>
                    <a:schemeClr val="tx1">
                      <a:lumMod val="50000"/>
                    </a:schemeClr>
                  </a:fgClr>
                  <a:bgClr>
                    <a:schemeClr val="bg1"/>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76" name="AutoShape 59"/>
                <p:cNvSpPr>
                  <a:spLocks noChangeArrowheads="1"/>
                </p:cNvSpPr>
                <p:nvPr/>
              </p:nvSpPr>
              <p:spPr bwMode="auto">
                <a:xfrm>
                  <a:off x="5796442" y="4846586"/>
                  <a:ext cx="264557" cy="390062"/>
                </a:xfrm>
                <a:prstGeom prst="cube">
                  <a:avLst>
                    <a:gd name="adj"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0" name="AutoShape 57"/>
                <p:cNvSpPr>
                  <a:spLocks noChangeArrowheads="1"/>
                </p:cNvSpPr>
                <p:nvPr/>
              </p:nvSpPr>
              <p:spPr bwMode="auto">
                <a:xfrm rot="5701053" flipH="1">
                  <a:off x="6098816" y="4923823"/>
                  <a:ext cx="103836" cy="271707"/>
                </a:xfrm>
                <a:prstGeom prst="can">
                  <a:avLst>
                    <a:gd name="adj" fmla="val 14579"/>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66" name="AutoShape 56"/>
                <p:cNvSpPr>
                  <a:spLocks noChangeArrowheads="1"/>
                </p:cNvSpPr>
                <p:nvPr/>
              </p:nvSpPr>
              <p:spPr bwMode="auto">
                <a:xfrm>
                  <a:off x="6141282" y="4846586"/>
                  <a:ext cx="264356" cy="390062"/>
                </a:xfrm>
                <a:prstGeom prst="cube">
                  <a:avLst>
                    <a:gd name="adj"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7" name="AutoShape 55" descr="noir)"/>
                <p:cNvSpPr>
                  <a:spLocks noChangeArrowheads="1"/>
                </p:cNvSpPr>
                <p:nvPr/>
              </p:nvSpPr>
              <p:spPr bwMode="auto">
                <a:xfrm>
                  <a:off x="6180073" y="4656973"/>
                  <a:ext cx="183900" cy="260041"/>
                </a:xfrm>
                <a:prstGeom prst="can">
                  <a:avLst>
                    <a:gd name="adj" fmla="val 28125"/>
                  </a:avLst>
                </a:prstGeom>
                <a:pattFill prst="ltVert">
                  <a:fgClr>
                    <a:srgbClr val="000000"/>
                  </a:fgClr>
                  <a:bgClr>
                    <a:srgbClr val="C0C0C0"/>
                  </a:bgClr>
                </a:patt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68" name="AutoShape 54" descr="noir)"/>
                <p:cNvSpPr>
                  <a:spLocks noChangeArrowheads="1"/>
                </p:cNvSpPr>
                <p:nvPr/>
              </p:nvSpPr>
              <p:spPr bwMode="auto">
                <a:xfrm>
                  <a:off x="6210244" y="4572098"/>
                  <a:ext cx="124995" cy="129118"/>
                </a:xfrm>
                <a:prstGeom prst="can">
                  <a:avLst>
                    <a:gd name="adj" fmla="val 25000"/>
                  </a:avLst>
                </a:prstGeom>
                <a:pattFill prst="ltVert">
                  <a:fgClr>
                    <a:srgbClr val="000000"/>
                  </a:fgClr>
                  <a:bgClr>
                    <a:srgbClr val="FFFFFF"/>
                  </a:bgClr>
                </a:patt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69" name="Group 51"/>
                <p:cNvGrpSpPr>
                  <a:grpSpLocks/>
                </p:cNvGrpSpPr>
                <p:nvPr/>
              </p:nvGrpSpPr>
              <p:grpSpPr bwMode="auto">
                <a:xfrm>
                  <a:off x="6098180" y="4978413"/>
                  <a:ext cx="232749" cy="319634"/>
                  <a:chOff x="9030" y="5856"/>
                  <a:chExt cx="348" cy="390"/>
                </a:xfrm>
              </p:grpSpPr>
              <p:sp>
                <p:nvSpPr>
                  <p:cNvPr id="73" name="Oval 53"/>
                  <p:cNvSpPr>
                    <a:spLocks noChangeArrowheads="1"/>
                  </p:cNvSpPr>
                  <p:nvPr/>
                </p:nvSpPr>
                <p:spPr bwMode="auto">
                  <a:xfrm>
                    <a:off x="9036" y="5856"/>
                    <a:ext cx="342" cy="390"/>
                  </a:xfrm>
                  <a:prstGeom prst="ellipse">
                    <a:avLst/>
                  </a:prstGeom>
                  <a:solidFill>
                    <a:srgbClr val="FFFFFF"/>
                  </a:solidFill>
                  <a:ln w="9525">
                    <a:round/>
                    <a:headEnd/>
                    <a:tailEnd/>
                  </a:ln>
                  <a:scene3d>
                    <a:camera prst="legacyObliqueTopRight"/>
                    <a:lightRig rig="legacyFlat3" dir="b"/>
                  </a:scene3d>
                  <a:sp3d extrusionH="49200" prstMaterial="legacyMatte">
                    <a:bevelT w="13500" h="13500" prst="angle"/>
                    <a:bevelB w="13500" h="13500" prst="angle"/>
                    <a:extrusionClr>
                      <a:srgbClr val="FFFFFF"/>
                    </a:extrusionClr>
                  </a:sp3d>
                </p:spPr>
                <p:txBody>
                  <a:bodyPr vert="horz" wrap="square" lIns="91440" tIns="45720" rIns="91440" bIns="45720" numCol="1" anchor="t" anchorCtr="0" compatLnSpc="1">
                    <a:prstTxWarp prst="textNoShape">
                      <a:avLst/>
                    </a:prstTxWarp>
                    <a:flatTx/>
                  </a:bodyPr>
                  <a:lstStyle/>
                  <a:p>
                    <a:endParaRPr lang="fr-FR"/>
                  </a:p>
                </p:txBody>
              </p:sp>
              <p:sp>
                <p:nvSpPr>
                  <p:cNvPr id="74" name="Oval 52"/>
                  <p:cNvSpPr>
                    <a:spLocks noChangeArrowheads="1"/>
                  </p:cNvSpPr>
                  <p:nvPr/>
                </p:nvSpPr>
                <p:spPr bwMode="auto">
                  <a:xfrm>
                    <a:off x="9030" y="5868"/>
                    <a:ext cx="342" cy="37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70" name="Oval 50"/>
                <p:cNvSpPr>
                  <a:spLocks noChangeArrowheads="1"/>
                </p:cNvSpPr>
                <p:nvPr/>
              </p:nvSpPr>
              <p:spPr bwMode="auto">
                <a:xfrm>
                  <a:off x="6119731" y="5021753"/>
                  <a:ext cx="185337" cy="238371"/>
                </a:xfrm>
                <a:prstGeom prst="ellipse">
                  <a:avLst/>
                </a:prstGeom>
                <a:solidFill>
                  <a:srgbClr val="FFFFFF"/>
                </a:solidFill>
                <a:ln w="9525" cap="rnd">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fr-FR"/>
                </a:p>
              </p:txBody>
            </p:sp>
            <p:sp>
              <p:nvSpPr>
                <p:cNvPr id="71" name="Line 49"/>
                <p:cNvSpPr>
                  <a:spLocks noChangeShapeType="1"/>
                </p:cNvSpPr>
                <p:nvPr/>
              </p:nvSpPr>
              <p:spPr bwMode="auto">
                <a:xfrm>
                  <a:off x="6145592" y="5070511"/>
                  <a:ext cx="94823" cy="10293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2" name="Oval 48"/>
                <p:cNvSpPr>
                  <a:spLocks noChangeArrowheads="1"/>
                </p:cNvSpPr>
                <p:nvPr/>
              </p:nvSpPr>
              <p:spPr bwMode="auto">
                <a:xfrm>
                  <a:off x="6184383" y="5108433"/>
                  <a:ext cx="51004" cy="64107"/>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2" name="AutoShape 46"/>
                <p:cNvSpPr>
                  <a:spLocks noChangeArrowheads="1"/>
                </p:cNvSpPr>
                <p:nvPr/>
              </p:nvSpPr>
              <p:spPr bwMode="auto">
                <a:xfrm rot="5701053" flipH="1">
                  <a:off x="6444169" y="4945399"/>
                  <a:ext cx="103836" cy="270992"/>
                </a:xfrm>
                <a:prstGeom prst="can">
                  <a:avLst>
                    <a:gd name="adj" fmla="val 14541"/>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63" name="AutoShape 45" descr="Diagonales larges vers le haut"/>
                <p:cNvSpPr>
                  <a:spLocks noChangeArrowheads="1"/>
                </p:cNvSpPr>
                <p:nvPr/>
              </p:nvSpPr>
              <p:spPr bwMode="auto">
                <a:xfrm>
                  <a:off x="6537636" y="5184279"/>
                  <a:ext cx="102803" cy="130021"/>
                </a:xfrm>
                <a:prstGeom prst="can">
                  <a:avLst>
                    <a:gd name="adj" fmla="val 25175"/>
                  </a:avLst>
                </a:prstGeom>
                <a:pattFill prst="wdUpDiag">
                  <a:fgClr>
                    <a:srgbClr val="000000"/>
                  </a:fgClr>
                  <a:bgClr>
                    <a:srgbClr val="FFFFFF"/>
                  </a:bgClr>
                </a:patt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64" name="AutoShape 44"/>
                <p:cNvSpPr>
                  <a:spLocks noChangeArrowheads="1"/>
                </p:cNvSpPr>
                <p:nvPr/>
              </p:nvSpPr>
              <p:spPr bwMode="auto">
                <a:xfrm>
                  <a:off x="6457119" y="4861033"/>
                  <a:ext cx="264557" cy="390062"/>
                </a:xfrm>
                <a:prstGeom prst="cube">
                  <a:avLst>
                    <a:gd name="adj"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5" name="AutoShape 43" descr="Diagonales larges vers le haut"/>
                <p:cNvSpPr>
                  <a:spLocks noChangeArrowheads="1"/>
                </p:cNvSpPr>
                <p:nvPr/>
              </p:nvSpPr>
              <p:spPr bwMode="auto">
                <a:xfrm>
                  <a:off x="6537636" y="4783382"/>
                  <a:ext cx="102803" cy="130021"/>
                </a:xfrm>
                <a:prstGeom prst="can">
                  <a:avLst>
                    <a:gd name="adj" fmla="val 25175"/>
                  </a:avLst>
                </a:prstGeom>
                <a:pattFill prst="wdUpDiag">
                  <a:fgClr>
                    <a:srgbClr val="000000"/>
                  </a:fgClr>
                  <a:bgClr>
                    <a:srgbClr val="FFFFFF"/>
                  </a:bgClr>
                </a:patt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4" name="AutoShape 41"/>
                <p:cNvSpPr>
                  <a:spLocks noChangeArrowheads="1"/>
                </p:cNvSpPr>
                <p:nvPr/>
              </p:nvSpPr>
              <p:spPr bwMode="auto">
                <a:xfrm rot="5701053" flipH="1">
                  <a:off x="6754487" y="4961651"/>
                  <a:ext cx="103836" cy="270992"/>
                </a:xfrm>
                <a:prstGeom prst="can">
                  <a:avLst>
                    <a:gd name="adj" fmla="val 14541"/>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61" name="AutoShape 40"/>
                <p:cNvSpPr>
                  <a:spLocks noChangeArrowheads="1"/>
                </p:cNvSpPr>
                <p:nvPr/>
              </p:nvSpPr>
              <p:spPr bwMode="auto">
                <a:xfrm>
                  <a:off x="6813349" y="5231231"/>
                  <a:ext cx="207045" cy="361169"/>
                </a:xfrm>
                <a:custGeom>
                  <a:avLst/>
                  <a:gdLst>
                    <a:gd name="G0" fmla="+- 2700 0 0"/>
                    <a:gd name="G1" fmla="+- 21600 0 2700"/>
                    <a:gd name="G2" fmla="*/ 2700 1 2"/>
                    <a:gd name="G3" fmla="+- 21600 0 G2"/>
                    <a:gd name="G4" fmla="+/ 2700 21600 2"/>
                    <a:gd name="G5" fmla="+/ G1 0 2"/>
                    <a:gd name="G6" fmla="*/ 21600 21600 2700"/>
                    <a:gd name="G7" fmla="*/ G6 1 2"/>
                    <a:gd name="G8" fmla="+- 21600 0 G7"/>
                    <a:gd name="G9" fmla="*/ 21600 1 2"/>
                    <a:gd name="G10" fmla="+- 2700 0 G9"/>
                    <a:gd name="G11" fmla="?: G10 G8 0"/>
                    <a:gd name="G12" fmla="?: G10 G7 21600"/>
                    <a:gd name="T0" fmla="*/ 20250 w 21600"/>
                    <a:gd name="T1" fmla="*/ 10800 h 21600"/>
                    <a:gd name="T2" fmla="*/ 10800 w 21600"/>
                    <a:gd name="T3" fmla="*/ 21600 h 21600"/>
                    <a:gd name="T4" fmla="*/ 1350 w 21600"/>
                    <a:gd name="T5" fmla="*/ 10800 h 21600"/>
                    <a:gd name="T6" fmla="*/ 10800 w 21600"/>
                    <a:gd name="T7" fmla="*/ 0 h 21600"/>
                    <a:gd name="T8" fmla="*/ 3150 w 21600"/>
                    <a:gd name="T9" fmla="*/ 3150 h 21600"/>
                    <a:gd name="T10" fmla="*/ 18450 w 21600"/>
                    <a:gd name="T11" fmla="*/ 18450 h 21600"/>
                  </a:gdLst>
                  <a:ahLst/>
                  <a:cxnLst>
                    <a:cxn ang="0">
                      <a:pos x="T0" y="T1"/>
                    </a:cxn>
                    <a:cxn ang="0">
                      <a:pos x="T2" y="T3"/>
                    </a:cxn>
                    <a:cxn ang="0">
                      <a:pos x="T4" y="T5"/>
                    </a:cxn>
                    <a:cxn ang="0">
                      <a:pos x="T6" y="T7"/>
                    </a:cxn>
                  </a:cxnLst>
                  <a:rect l="T8" t="T9" r="T10" b="T11"/>
                  <a:pathLst>
                    <a:path w="21600" h="21600">
                      <a:moveTo>
                        <a:pt x="0" y="0"/>
                      </a:moveTo>
                      <a:lnTo>
                        <a:pt x="2700" y="21600"/>
                      </a:lnTo>
                      <a:lnTo>
                        <a:pt x="18900" y="21600"/>
                      </a:lnTo>
                      <a:lnTo>
                        <a:pt x="21600" y="0"/>
                      </a:lnTo>
                      <a:close/>
                    </a:path>
                  </a:pathLst>
                </a:custGeom>
                <a:gradFill rotWithShape="0">
                  <a:gsLst>
                    <a:gs pos="0">
                      <a:srgbClr val="FFFFFF">
                        <a:gamma/>
                        <a:shade val="0"/>
                        <a:invGamma/>
                      </a:srgbClr>
                    </a:gs>
                    <a:gs pos="50000">
                      <a:srgbClr val="FFFFFF"/>
                    </a:gs>
                    <a:gs pos="100000">
                      <a:srgbClr val="FFFFFF">
                        <a:gamma/>
                        <a:shade val="0"/>
                        <a:invGamma/>
                      </a:srgbClr>
                    </a:gs>
                  </a:gsLst>
                  <a:lin ang="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2" name="AutoShape 39" descr="40 %"/>
                <p:cNvSpPr>
                  <a:spLocks noChangeArrowheads="1"/>
                </p:cNvSpPr>
                <p:nvPr/>
              </p:nvSpPr>
              <p:spPr bwMode="auto">
                <a:xfrm>
                  <a:off x="6785312" y="4884509"/>
                  <a:ext cx="264557" cy="390062"/>
                </a:xfrm>
                <a:prstGeom prst="cube">
                  <a:avLst>
                    <a:gd name="adj" fmla="val 25000"/>
                  </a:avLst>
                </a:prstGeom>
                <a:pattFill prst="pct40">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6" name="AutoShape 37"/>
                <p:cNvSpPr>
                  <a:spLocks noChangeArrowheads="1"/>
                </p:cNvSpPr>
                <p:nvPr/>
              </p:nvSpPr>
              <p:spPr bwMode="auto">
                <a:xfrm rot="5701053" flipH="1">
                  <a:off x="7076960" y="4972580"/>
                  <a:ext cx="103836" cy="271707"/>
                </a:xfrm>
                <a:prstGeom prst="can">
                  <a:avLst>
                    <a:gd name="adj" fmla="val 14579"/>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7" name="AutoShape 36" descr="Sphères"/>
                <p:cNvSpPr>
                  <a:spLocks noChangeArrowheads="1"/>
                </p:cNvSpPr>
                <p:nvPr/>
              </p:nvSpPr>
              <p:spPr bwMode="auto">
                <a:xfrm>
                  <a:off x="7164987" y="4939587"/>
                  <a:ext cx="331768" cy="361169"/>
                </a:xfrm>
                <a:prstGeom prst="cube">
                  <a:avLst>
                    <a:gd name="adj" fmla="val 25000"/>
                  </a:avLst>
                </a:prstGeom>
                <a:pattFill prst="sphere">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8" name="AutoShape 35"/>
                <p:cNvSpPr>
                  <a:spLocks noChangeArrowheads="1"/>
                </p:cNvSpPr>
                <p:nvPr/>
              </p:nvSpPr>
              <p:spPr bwMode="auto">
                <a:xfrm rot="5701053" flipH="1">
                  <a:off x="7546012" y="5015921"/>
                  <a:ext cx="103836" cy="271707"/>
                </a:xfrm>
                <a:prstGeom prst="can">
                  <a:avLst>
                    <a:gd name="adj" fmla="val 14579"/>
                  </a:avLst>
                </a:prstGeom>
                <a:gradFill rotWithShape="0">
                  <a:gsLst>
                    <a:gs pos="0">
                      <a:srgbClr val="FFFFFF">
                        <a:gamma/>
                        <a:shade val="26275"/>
                        <a:invGamma/>
                      </a:srgbClr>
                    </a:gs>
                    <a:gs pos="50000">
                      <a:srgbClr val="FFFFFF"/>
                    </a:gs>
                    <a:gs pos="100000">
                      <a:srgbClr val="FFFFFF">
                        <a:gamma/>
                        <a:shade val="2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38" name="Groupe 137"/>
              <p:cNvGrpSpPr/>
              <p:nvPr/>
            </p:nvGrpSpPr>
            <p:grpSpPr>
              <a:xfrm>
                <a:off x="2167608" y="2202495"/>
                <a:ext cx="4061898" cy="3514508"/>
                <a:chOff x="4778257" y="2351025"/>
                <a:chExt cx="4061898" cy="3514508"/>
              </a:xfrm>
            </p:grpSpPr>
            <p:grpSp>
              <p:nvGrpSpPr>
                <p:cNvPr id="134" name="Groupe 133"/>
                <p:cNvGrpSpPr/>
                <p:nvPr/>
              </p:nvGrpSpPr>
              <p:grpSpPr>
                <a:xfrm>
                  <a:off x="4778257" y="2351025"/>
                  <a:ext cx="4061898" cy="3514508"/>
                  <a:chOff x="4778257" y="2351025"/>
                  <a:chExt cx="4061898" cy="3514508"/>
                </a:xfrm>
              </p:grpSpPr>
              <p:sp>
                <p:nvSpPr>
                  <p:cNvPr id="40" name="AutoShape 78"/>
                  <p:cNvSpPr>
                    <a:spLocks noChangeArrowheads="1"/>
                  </p:cNvSpPr>
                  <p:nvPr/>
                </p:nvSpPr>
                <p:spPr bwMode="auto">
                  <a:xfrm rot="16416183" flipH="1">
                    <a:off x="6630700" y="575765"/>
                    <a:ext cx="133731" cy="3833339"/>
                  </a:xfrm>
                  <a:prstGeom prst="can">
                    <a:avLst>
                      <a:gd name="adj" fmla="val 86077"/>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0" name="AutoShape 76"/>
                  <p:cNvSpPr>
                    <a:spLocks noChangeArrowheads="1"/>
                  </p:cNvSpPr>
                  <p:nvPr/>
                </p:nvSpPr>
                <p:spPr bwMode="auto">
                  <a:xfrm rot="10800000" flipH="1">
                    <a:off x="8610555" y="2684540"/>
                    <a:ext cx="89377" cy="3180993"/>
                  </a:xfrm>
                  <a:prstGeom prst="can">
                    <a:avLst>
                      <a:gd name="adj" fmla="val 69155"/>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4" name="Oval 75"/>
                  <p:cNvSpPr>
                    <a:spLocks noChangeArrowheads="1"/>
                  </p:cNvSpPr>
                  <p:nvPr/>
                </p:nvSpPr>
                <p:spPr bwMode="auto">
                  <a:xfrm>
                    <a:off x="8535478" y="5337324"/>
                    <a:ext cx="239531" cy="333178"/>
                  </a:xfrm>
                  <a:prstGeom prst="ellipse">
                    <a:avLst/>
                  </a:prstGeom>
                  <a:gradFill rotWithShape="0">
                    <a:gsLst>
                      <a:gs pos="0">
                        <a:srgbClr val="FFFFFF"/>
                      </a:gs>
                      <a:gs pos="100000">
                        <a:srgbClr val="FFFFFF">
                          <a:gamma/>
                          <a:shade val="46275"/>
                          <a:invGamma/>
                        </a:srgbClr>
                      </a:gs>
                    </a:gsLst>
                    <a:path path="shape">
                      <a:fillToRect l="50000" t="50000" r="50000" b="50000"/>
                    </a:path>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6" name="Line 73"/>
                  <p:cNvSpPr>
                    <a:spLocks noChangeShapeType="1"/>
                  </p:cNvSpPr>
                  <p:nvPr/>
                </p:nvSpPr>
                <p:spPr bwMode="auto">
                  <a:xfrm flipH="1">
                    <a:off x="8571444" y="5381567"/>
                    <a:ext cx="172635" cy="23385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2" name="AutoShape 71"/>
                  <p:cNvSpPr>
                    <a:spLocks noChangeArrowheads="1"/>
                  </p:cNvSpPr>
                  <p:nvPr/>
                </p:nvSpPr>
                <p:spPr bwMode="auto">
                  <a:xfrm rot="13122486" flipH="1">
                    <a:off x="8728065" y="2374876"/>
                    <a:ext cx="112090" cy="234462"/>
                  </a:xfrm>
                  <a:prstGeom prst="can">
                    <a:avLst>
                      <a:gd name="adj" fmla="val 7659"/>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3" name="AutoShape 70"/>
                  <p:cNvSpPr>
                    <a:spLocks noChangeArrowheads="1"/>
                  </p:cNvSpPr>
                  <p:nvPr/>
                </p:nvSpPr>
                <p:spPr bwMode="auto">
                  <a:xfrm rot="16753290" flipV="1">
                    <a:off x="8528602" y="2448966"/>
                    <a:ext cx="334081" cy="252401"/>
                  </a:xfrm>
                  <a:custGeom>
                    <a:avLst/>
                    <a:gdLst>
                      <a:gd name="G0" fmla="+- 15264 0 0"/>
                      <a:gd name="G1" fmla="+- 0 0 0"/>
                      <a:gd name="G2" fmla="+- 12158 0 0"/>
                      <a:gd name="G3" fmla="+- G2 0 0"/>
                      <a:gd name="G4" fmla="*/ G3 32768 32059"/>
                      <a:gd name="G5" fmla="*/ G4 1 2"/>
                      <a:gd name="G6" fmla="+- 21600 0 15264"/>
                      <a:gd name="G7" fmla="*/ G6 0 6079"/>
                      <a:gd name="G8" fmla="+- G7 15264 0"/>
                      <a:gd name="T0" fmla="*/ 15264 w 21600"/>
                      <a:gd name="T1" fmla="*/ 0 h 21600"/>
                      <a:gd name="T2" fmla="*/ 15264 w 21600"/>
                      <a:gd name="T3" fmla="*/ 12158 h 21600"/>
                      <a:gd name="T4" fmla="*/ 6214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264" y="0"/>
                        </a:lnTo>
                        <a:lnTo>
                          <a:pt x="12427" y="0"/>
                        </a:lnTo>
                        <a:cubicBezTo>
                          <a:pt x="5564" y="0"/>
                          <a:pt x="0" y="5443"/>
                          <a:pt x="0" y="12158"/>
                        </a:cubicBezTo>
                        <a:lnTo>
                          <a:pt x="0" y="21600"/>
                        </a:lnTo>
                        <a:lnTo>
                          <a:pt x="12427" y="21600"/>
                        </a:lnTo>
                        <a:lnTo>
                          <a:pt x="12427" y="12158"/>
                        </a:lnTo>
                        <a:cubicBezTo>
                          <a:pt x="12427" y="12158"/>
                          <a:pt x="12427" y="12158"/>
                          <a:pt x="12427" y="12158"/>
                        </a:cubicBezTo>
                        <a:lnTo>
                          <a:pt x="15264" y="12158"/>
                        </a:lnTo>
                        <a:close/>
                      </a:path>
                    </a:pathLst>
                  </a:custGeom>
                  <a:gradFill rotWithShape="0">
                    <a:gsLst>
                      <a:gs pos="0">
                        <a:srgbClr val="FFFFFF"/>
                      </a:gs>
                      <a:gs pos="100000">
                        <a:srgbClr val="FFFFFF">
                          <a:gamma/>
                          <a:shade val="46275"/>
                          <a:invGamma/>
                        </a:srgbClr>
                      </a:gs>
                    </a:gsLst>
                    <a:path path="rect">
                      <a:fillToRect l="50000" t="50000" r="50000" b="50000"/>
                    </a:path>
                  </a:gradFill>
                  <a:ln w="9525">
                    <a:solidFill>
                      <a:srgbClr val="000000"/>
                    </a:solidFill>
                    <a:miter lim="800000"/>
                    <a:headEnd/>
                    <a:tailEnd/>
                  </a:ln>
                  <a:scene3d>
                    <a:camera prst="orthographicFront">
                      <a:rot lat="2100000" lon="0" rev="0"/>
                    </a:camera>
                    <a:lightRig rig="threePt" dir="t"/>
                  </a:scene3d>
                </p:spPr>
                <p:txBody>
                  <a:bodyPr vert="horz" wrap="square" lIns="91440" tIns="45720" rIns="91440" bIns="45720" numCol="1" anchor="t" anchorCtr="0" compatLnSpc="1">
                    <a:prstTxWarp prst="textNoShape">
                      <a:avLst/>
                    </a:prstTxWarp>
                  </a:bodyPr>
                  <a:lstStyle/>
                  <a:p>
                    <a:endParaRPr lang="fr-FR"/>
                  </a:p>
                </p:txBody>
              </p:sp>
              <p:sp>
                <p:nvSpPr>
                  <p:cNvPr id="33" name="Line 3"/>
                  <p:cNvSpPr>
                    <a:spLocks noChangeShapeType="1"/>
                  </p:cNvSpPr>
                  <p:nvPr/>
                </p:nvSpPr>
                <p:spPr bwMode="auto">
                  <a:xfrm>
                    <a:off x="6934127" y="2351025"/>
                    <a:ext cx="1386716" cy="90389"/>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4" name="Line 2"/>
                  <p:cNvSpPr>
                    <a:spLocks noChangeShapeType="1"/>
                  </p:cNvSpPr>
                  <p:nvPr/>
                </p:nvSpPr>
                <p:spPr bwMode="auto">
                  <a:xfrm>
                    <a:off x="6922305" y="2351652"/>
                    <a:ext cx="1374303"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3" name="AutoShape 68"/>
                  <p:cNvSpPr>
                    <a:spLocks noChangeArrowheads="1"/>
                  </p:cNvSpPr>
                  <p:nvPr/>
                </p:nvSpPr>
                <p:spPr bwMode="auto">
                  <a:xfrm rot="10800000" flipH="1">
                    <a:off x="4778257" y="2396219"/>
                    <a:ext cx="136211" cy="367365"/>
                  </a:xfrm>
                  <a:prstGeom prst="can">
                    <a:avLst>
                      <a:gd name="adj" fmla="val 8669"/>
                    </a:avLst>
                  </a:prstGeom>
                  <a:gradFill rotWithShape="0">
                    <a:gsLst>
                      <a:gs pos="0">
                        <a:srgbClr val="FFFFFF">
                          <a:gamma/>
                          <a:shade val="46275"/>
                          <a:invGamma/>
                        </a:srgbClr>
                      </a:gs>
                      <a:gs pos="50000">
                        <a:srgbClr val="FFFFFF"/>
                      </a:gs>
                      <a:gs pos="100000">
                        <a:srgbClr val="FFFFFF">
                          <a:gamma/>
                          <a:shade val="46275"/>
                          <a:invGamma/>
                        </a:srgbClr>
                      </a:gs>
                    </a:gsLst>
                    <a:lin ang="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85" name="Line 74"/>
                <p:cNvSpPr>
                  <a:spLocks noChangeShapeType="1"/>
                </p:cNvSpPr>
                <p:nvPr/>
              </p:nvSpPr>
              <p:spPr bwMode="auto">
                <a:xfrm>
                  <a:off x="8571444" y="5381567"/>
                  <a:ext cx="172635" cy="23385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grpSp>
          <p:nvGrpSpPr>
            <p:cNvPr id="8" name="Groupe 7"/>
            <p:cNvGrpSpPr/>
            <p:nvPr/>
          </p:nvGrpSpPr>
          <p:grpSpPr>
            <a:xfrm>
              <a:off x="4398081" y="5204320"/>
              <a:ext cx="389999" cy="246831"/>
              <a:chOff x="4375562" y="5025395"/>
              <a:chExt cx="389999" cy="246831"/>
            </a:xfrm>
          </p:grpSpPr>
          <p:sp>
            <p:nvSpPr>
              <p:cNvPr id="6" name="Cube 5"/>
              <p:cNvSpPr/>
              <p:nvPr/>
            </p:nvSpPr>
            <p:spPr>
              <a:xfrm>
                <a:off x="4375562" y="5025395"/>
                <a:ext cx="268446" cy="246831"/>
              </a:xfrm>
              <a:prstGeom prst="cube">
                <a:avLst/>
              </a:prstGeom>
              <a:pattFill prst="pct50">
                <a:fgClr>
                  <a:schemeClr val="bg1">
                    <a:lumMod val="50000"/>
                    <a:lumOff val="50000"/>
                  </a:schemeClr>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Cylindre 6"/>
              <p:cNvSpPr/>
              <p:nvPr/>
            </p:nvSpPr>
            <p:spPr>
              <a:xfrm rot="5400000">
                <a:off x="4620898" y="5050497"/>
                <a:ext cx="116846" cy="172480"/>
              </a:xfrm>
              <a:prstGeom prst="can">
                <a:avLst/>
              </a:prstGeom>
              <a:pattFill prst="pct50">
                <a:fgClr>
                  <a:schemeClr val="bg1">
                    <a:lumMod val="50000"/>
                    <a:lumOff val="50000"/>
                  </a:schemeClr>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50" name="Rectangle à coins arrondis 149"/>
          <p:cNvSpPr/>
          <p:nvPr/>
        </p:nvSpPr>
        <p:spPr>
          <a:xfrm>
            <a:off x="4336583" y="2962905"/>
            <a:ext cx="2579519" cy="1834247"/>
          </a:xfrm>
          <a:prstGeom prst="wedgeRoundRectCallout">
            <a:avLst>
              <a:gd name="adj1" fmla="val -12957"/>
              <a:gd name="adj2" fmla="val 70120"/>
              <a:gd name="adj3" fmla="val 16667"/>
            </a:avLst>
          </a:prstGeom>
          <a:gradFill flip="none" rotWithShape="1">
            <a:gsLst>
              <a:gs pos="10000">
                <a:schemeClr val="accent1">
                  <a:lumMod val="50000"/>
                </a:schemeClr>
              </a:gs>
              <a:gs pos="91000">
                <a:srgbClr val="FFFFFF">
                  <a:gamma/>
                  <a:shade val="0"/>
                  <a:invGamma/>
                </a:srgbClr>
              </a:gs>
            </a:gsLst>
            <a:path path="shape">
              <a:fillToRect l="50000" t="50000" r="50000" b="50000"/>
            </a:path>
            <a:tileRect/>
          </a:gradFill>
          <a:ln>
            <a:noFill/>
          </a:ln>
          <a:effectLst>
            <a:glow rad="127000">
              <a:schemeClr val="accent1">
                <a:lumMod val="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Commande électrique de mise en pression du système (progressive ou pas) </a:t>
            </a:r>
            <a:endParaRPr lang="fr-FR" sz="1600" b="1" dirty="0">
              <a:effectLst>
                <a:outerShdw blurRad="38100" dist="38100" dir="2700000" algn="tl">
                  <a:srgbClr val="000000">
                    <a:alpha val="43137"/>
                  </a:srgbClr>
                </a:outerShdw>
              </a:effectLst>
            </a:endParaRPr>
          </a:p>
        </p:txBody>
      </p:sp>
      <p:sp>
        <p:nvSpPr>
          <p:cNvPr id="127" name="Rectangle à coins arrondis 126"/>
          <p:cNvSpPr/>
          <p:nvPr/>
        </p:nvSpPr>
        <p:spPr>
          <a:xfrm>
            <a:off x="24841" y="4569459"/>
            <a:ext cx="2026879" cy="1243753"/>
          </a:xfrm>
          <a:prstGeom prst="wedgeRoundRectCallout">
            <a:avLst>
              <a:gd name="adj1" fmla="val 81272"/>
              <a:gd name="adj2" fmla="val 33494"/>
              <a:gd name="adj3" fmla="val 16667"/>
            </a:avLst>
          </a:prstGeom>
          <a:gradFill flip="none" rotWithShape="1">
            <a:gsLst>
              <a:gs pos="10000">
                <a:schemeClr val="accent1">
                  <a:lumMod val="50000"/>
                </a:schemeClr>
              </a:gs>
              <a:gs pos="91000">
                <a:srgbClr val="FFFFFF">
                  <a:gamma/>
                  <a:shade val="0"/>
                  <a:invGamma/>
                </a:srgbClr>
              </a:gs>
            </a:gsLst>
            <a:path path="shape">
              <a:fillToRect l="50000" t="50000" r="50000" b="50000"/>
            </a:path>
            <a:tileRect/>
          </a:gradFill>
          <a:ln>
            <a:noFill/>
          </a:ln>
          <a:effectLst>
            <a:glow rad="127000">
              <a:schemeClr val="accent1">
                <a:lumMod val="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Sectionnement (vanne manuelle ou Arrêt d’urgence)</a:t>
            </a:r>
            <a:endParaRPr lang="fr-FR" sz="1600" b="1" dirty="0">
              <a:effectLst>
                <a:outerShdw blurRad="38100" dist="38100" dir="2700000" algn="tl">
                  <a:srgbClr val="000000">
                    <a:alpha val="43137"/>
                  </a:srgbClr>
                </a:outerShdw>
              </a:effectLst>
            </a:endParaRPr>
          </a:p>
        </p:txBody>
      </p:sp>
      <p:sp>
        <p:nvSpPr>
          <p:cNvPr id="152" name="Rectangle à coins arrondis 151"/>
          <p:cNvSpPr/>
          <p:nvPr/>
        </p:nvSpPr>
        <p:spPr>
          <a:xfrm>
            <a:off x="7289811" y="6230590"/>
            <a:ext cx="1837248" cy="510778"/>
          </a:xfrm>
          <a:prstGeom prst="roundRect">
            <a:avLst/>
          </a:prstGeom>
          <a:gradFill flip="none" rotWithShape="1">
            <a:gsLst>
              <a:gs pos="10000">
                <a:schemeClr val="accent1">
                  <a:lumMod val="50000"/>
                </a:schemeClr>
              </a:gs>
              <a:gs pos="91000">
                <a:srgbClr val="FFFFFF">
                  <a:gamma/>
                  <a:shade val="0"/>
                  <a:invGamma/>
                </a:srgbClr>
              </a:gs>
            </a:gsLst>
            <a:path path="shape">
              <a:fillToRect l="50000" t="50000" r="50000" b="50000"/>
            </a:path>
            <a:tileRect/>
          </a:gradFill>
          <a:effectLst>
            <a:glow rad="127000">
              <a:schemeClr val="accent1">
                <a:lumMod val="75000"/>
                <a:alpha val="40000"/>
              </a:schemeClr>
            </a:glow>
            <a:innerShdw blurRad="63500" dist="50800" dir="18900000">
              <a:prstClr val="black">
                <a:alpha val="50000"/>
              </a:prstClr>
            </a:innerShdw>
          </a:effectLst>
        </p:spPr>
        <p:txBody>
          <a:bodyPr wrap="square" lIns="0" rIns="0">
            <a:spAutoFit/>
          </a:bodyPr>
          <a:lstStyle/>
          <a:p>
            <a:r>
              <a:rPr lang="fr-FR" sz="2400" b="1" dirty="0" smtClean="0">
                <a:effectLst>
                  <a:outerShdw blurRad="38100" dist="38100" dir="2700000" algn="tl">
                    <a:srgbClr val="000000">
                      <a:alpha val="43137"/>
                    </a:srgbClr>
                  </a:outerShdw>
                </a:effectLst>
              </a:rPr>
              <a:t>utilisation</a:t>
            </a:r>
            <a:endParaRPr lang="fr-FR" sz="2400" dirty="0"/>
          </a:p>
        </p:txBody>
      </p:sp>
      <p:sp>
        <p:nvSpPr>
          <p:cNvPr id="153" name="Rectangle à coins arrondis 152"/>
          <p:cNvSpPr/>
          <p:nvPr/>
        </p:nvSpPr>
        <p:spPr>
          <a:xfrm>
            <a:off x="7179553" y="2132856"/>
            <a:ext cx="1836953" cy="510778"/>
          </a:xfrm>
          <a:prstGeom prst="roundRect">
            <a:avLst/>
          </a:prstGeom>
          <a:gradFill flip="none" rotWithShape="1">
            <a:gsLst>
              <a:gs pos="10000">
                <a:schemeClr val="accent6">
                  <a:lumMod val="75000"/>
                </a:schemeClr>
              </a:gs>
              <a:gs pos="91000">
                <a:srgbClr val="FFFFFF">
                  <a:gamma/>
                  <a:shade val="0"/>
                  <a:invGamma/>
                </a:srgbClr>
              </a:gs>
            </a:gsLst>
            <a:path path="shape">
              <a:fillToRect l="50000" t="50000" r="50000" b="50000"/>
            </a:path>
            <a:tileRect/>
          </a:gradFill>
          <a:effectLst>
            <a:innerShdw blurRad="63500" dist="50800" dir="18900000">
              <a:prstClr val="black">
                <a:alpha val="50000"/>
              </a:prstClr>
            </a:innerShdw>
          </a:effectLst>
        </p:spPr>
        <p:txBody>
          <a:bodyPr wrap="none">
            <a:spAutoFit/>
          </a:bodyPr>
          <a:lstStyle/>
          <a:p>
            <a:r>
              <a:rPr lang="fr-FR" sz="2400" b="1" dirty="0" smtClean="0">
                <a:effectLst>
                  <a:outerShdw blurRad="38100" dist="38100" dir="2700000" algn="tl">
                    <a:srgbClr val="000000">
                      <a:alpha val="43137"/>
                    </a:srgbClr>
                  </a:outerShdw>
                </a:effectLst>
              </a:rPr>
              <a:t>transport</a:t>
            </a:r>
            <a:endParaRPr lang="fr-FR" sz="2400" dirty="0"/>
          </a:p>
        </p:txBody>
      </p:sp>
      <p:sp>
        <p:nvSpPr>
          <p:cNvPr id="151" name="Rectangle à coins arrondis 150"/>
          <p:cNvSpPr/>
          <p:nvPr/>
        </p:nvSpPr>
        <p:spPr>
          <a:xfrm>
            <a:off x="24841" y="1628683"/>
            <a:ext cx="1712642" cy="988293"/>
          </a:xfrm>
          <a:prstGeom prst="wedgeRoundRectCallout">
            <a:avLst>
              <a:gd name="adj1" fmla="val 90710"/>
              <a:gd name="adj2" fmla="val -3795"/>
              <a:gd name="adj3" fmla="val 16667"/>
            </a:avLst>
          </a:prstGeom>
          <a:gradFill flip="none" rotWithShape="1">
            <a:gsLst>
              <a:gs pos="10000">
                <a:schemeClr val="accent1">
                  <a:lumMod val="50000"/>
                </a:schemeClr>
              </a:gs>
              <a:gs pos="91000">
                <a:srgbClr val="FFFFFF">
                  <a:gamma/>
                  <a:shade val="0"/>
                  <a:invGamma/>
                </a:srgbClr>
              </a:gs>
            </a:gsLst>
            <a:path path="shape">
              <a:fillToRect l="50000" t="50000" r="50000" b="50000"/>
            </a:path>
            <a:tileRect/>
          </a:gradFill>
          <a:ln>
            <a:noFill/>
          </a:ln>
          <a:effectLst>
            <a:glow rad="228600">
              <a:schemeClr val="accent6">
                <a:lumMod val="75000"/>
                <a:alpha val="40000"/>
              </a:schemeClr>
            </a:glow>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rPr>
              <a:t>Prise d’air par le dessus </a:t>
            </a:r>
            <a:br>
              <a:rPr lang="fr-FR" sz="1600" b="1" dirty="0" smtClean="0">
                <a:effectLst>
                  <a:outerShdw blurRad="38100" dist="38100" dir="2700000" algn="tl">
                    <a:srgbClr val="000000">
                      <a:alpha val="43137"/>
                    </a:srgbClr>
                  </a:outerShdw>
                </a:effectLst>
              </a:rPr>
            </a:br>
            <a:r>
              <a:rPr lang="fr-FR" sz="1600" b="1" dirty="0" smtClean="0">
                <a:effectLst>
                  <a:outerShdw blurRad="38100" dist="38100" dir="2700000" algn="tl">
                    <a:srgbClr val="000000">
                      <a:alpha val="43137"/>
                    </a:srgbClr>
                  </a:outerShdw>
                </a:effectLst>
              </a:rPr>
              <a:t>(pas d’eau)</a:t>
            </a:r>
            <a:endParaRPr lang="fr-FR" sz="1600" b="1" dirty="0">
              <a:effectLst>
                <a:outerShdw blurRad="38100" dist="38100" dir="2700000" algn="tl">
                  <a:srgbClr val="000000">
                    <a:alpha val="43137"/>
                  </a:srgbClr>
                </a:outerShdw>
              </a:effectLst>
            </a:endParaRPr>
          </a:p>
        </p:txBody>
      </p:sp>
      <p:sp>
        <p:nvSpPr>
          <p:cNvPr id="154" name="Rectangle 153">
            <a:hlinkClick r:id="rId3" action="ppaction://hlinksldjump"/>
          </p:cNvPr>
          <p:cNvSpPr/>
          <p:nvPr/>
        </p:nvSpPr>
        <p:spPr>
          <a:xfrm>
            <a:off x="22122" y="1196752"/>
            <a:ext cx="9085061" cy="5711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01040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5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15"/>
                                        </p:tgtEl>
                                        <p:attrNameLst>
                                          <p:attrName>style.visibility</p:attrName>
                                        </p:attrNameLst>
                                      </p:cBhvr>
                                      <p:to>
                                        <p:strVal val="visible"/>
                                      </p:to>
                                    </p:set>
                                    <p:animEffect transition="in" filter="fade">
                                      <p:cBhvr>
                                        <p:cTn id="11" dur="500"/>
                                        <p:tgtEl>
                                          <p:spTgt spid="115"/>
                                        </p:tgtEl>
                                      </p:cBhvr>
                                    </p:animEffect>
                                  </p:childTnLst>
                                </p:cTn>
                              </p:par>
                            </p:childTnLst>
                          </p:cTn>
                        </p:par>
                        <p:par>
                          <p:cTn id="12" fill="hold">
                            <p:stCondLst>
                              <p:cond delay="3350"/>
                            </p:stCondLst>
                            <p:childTnLst>
                              <p:par>
                                <p:cTn id="13" presetID="10" presetClass="entr" presetSubtype="0" fill="hold" grpId="0" nodeType="afterEffect">
                                  <p:stCondLst>
                                    <p:cond delay="1250"/>
                                  </p:stCondLst>
                                  <p:iterate type="wd">
                                    <p:tmPct val="10000"/>
                                  </p:iterate>
                                  <p:childTnLst>
                                    <p:set>
                                      <p:cBhvr>
                                        <p:cTn id="14" dur="1" fill="hold">
                                          <p:stCondLst>
                                            <p:cond delay="0"/>
                                          </p:stCondLst>
                                        </p:cTn>
                                        <p:tgtEl>
                                          <p:spTgt spid="151"/>
                                        </p:tgtEl>
                                        <p:attrNameLst>
                                          <p:attrName>style.visibility</p:attrName>
                                        </p:attrNameLst>
                                      </p:cBhvr>
                                      <p:to>
                                        <p:strVal val="visible"/>
                                      </p:to>
                                    </p:set>
                                    <p:animEffect transition="in" filter="fade">
                                      <p:cBhvr>
                                        <p:cTn id="15" dur="500"/>
                                        <p:tgtEl>
                                          <p:spTgt spid="151"/>
                                        </p:tgtEl>
                                      </p:cBhvr>
                                    </p:animEffect>
                                  </p:childTnLst>
                                </p:cTn>
                              </p:par>
                            </p:childTnLst>
                          </p:cTn>
                        </p:par>
                        <p:par>
                          <p:cTn id="16" fill="hold">
                            <p:stCondLst>
                              <p:cond delay="55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127"/>
                                        </p:tgtEl>
                                        <p:attrNameLst>
                                          <p:attrName>style.visibility</p:attrName>
                                        </p:attrNameLst>
                                      </p:cBhvr>
                                      <p:to>
                                        <p:strVal val="visible"/>
                                      </p:to>
                                    </p:set>
                                    <p:animEffect transition="in" filter="fade">
                                      <p:cBhvr>
                                        <p:cTn id="19" dur="500"/>
                                        <p:tgtEl>
                                          <p:spTgt spid="127"/>
                                        </p:tgtEl>
                                      </p:cBhvr>
                                    </p:animEffect>
                                  </p:childTnLst>
                                </p:cTn>
                              </p:par>
                            </p:childTnLst>
                          </p:cTn>
                        </p:par>
                        <p:par>
                          <p:cTn id="20" fill="hold">
                            <p:stCondLst>
                              <p:cond delay="685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137"/>
                                        </p:tgtEl>
                                        <p:attrNameLst>
                                          <p:attrName>style.visibility</p:attrName>
                                        </p:attrNameLst>
                                      </p:cBhvr>
                                      <p:to>
                                        <p:strVal val="visible"/>
                                      </p:to>
                                    </p:set>
                                    <p:animEffect transition="in" filter="fade">
                                      <p:cBhvr>
                                        <p:cTn id="23" dur="500"/>
                                        <p:tgtEl>
                                          <p:spTgt spid="137"/>
                                        </p:tgtEl>
                                      </p:cBhvr>
                                    </p:animEffect>
                                  </p:childTnLst>
                                </p:cTn>
                              </p:par>
                            </p:childTnLst>
                          </p:cTn>
                        </p:par>
                        <p:par>
                          <p:cTn id="24" fill="hold">
                            <p:stCondLst>
                              <p:cond delay="815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144"/>
                                        </p:tgtEl>
                                        <p:attrNameLst>
                                          <p:attrName>style.visibility</p:attrName>
                                        </p:attrNameLst>
                                      </p:cBhvr>
                                      <p:to>
                                        <p:strVal val="visible"/>
                                      </p:to>
                                    </p:set>
                                    <p:animEffect transition="in" filter="fade">
                                      <p:cBhvr>
                                        <p:cTn id="27" dur="500"/>
                                        <p:tgtEl>
                                          <p:spTgt spid="144"/>
                                        </p:tgtEl>
                                      </p:cBhvr>
                                    </p:animEffect>
                                  </p:childTnLst>
                                </p:cTn>
                              </p:par>
                            </p:childTnLst>
                          </p:cTn>
                        </p:par>
                        <p:par>
                          <p:cTn id="28" fill="hold">
                            <p:stCondLst>
                              <p:cond delay="965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145"/>
                                        </p:tgtEl>
                                        <p:attrNameLst>
                                          <p:attrName>style.visibility</p:attrName>
                                        </p:attrNameLst>
                                      </p:cBhvr>
                                      <p:to>
                                        <p:strVal val="visible"/>
                                      </p:to>
                                    </p:set>
                                    <p:animEffect transition="in" filter="fade">
                                      <p:cBhvr>
                                        <p:cTn id="31" dur="500"/>
                                        <p:tgtEl>
                                          <p:spTgt spid="145"/>
                                        </p:tgtEl>
                                      </p:cBhvr>
                                    </p:animEffect>
                                  </p:childTnLst>
                                </p:cTn>
                              </p:par>
                            </p:childTnLst>
                          </p:cTn>
                        </p:par>
                        <p:par>
                          <p:cTn id="32" fill="hold">
                            <p:stCondLst>
                              <p:cond delay="11000"/>
                            </p:stCondLst>
                            <p:childTnLst>
                              <p:par>
                                <p:cTn id="33" presetID="10" presetClass="entr" presetSubtype="0" fill="hold" grpId="0" nodeType="afterEffect">
                                  <p:stCondLst>
                                    <p:cond delay="500"/>
                                  </p:stCondLst>
                                  <p:iterate type="wd">
                                    <p:tmPct val="10000"/>
                                  </p:iterate>
                                  <p:childTnLst>
                                    <p:set>
                                      <p:cBhvr>
                                        <p:cTn id="34" dur="1" fill="hold">
                                          <p:stCondLst>
                                            <p:cond delay="0"/>
                                          </p:stCondLst>
                                        </p:cTn>
                                        <p:tgtEl>
                                          <p:spTgt spid="146"/>
                                        </p:tgtEl>
                                        <p:attrNameLst>
                                          <p:attrName>style.visibility</p:attrName>
                                        </p:attrNameLst>
                                      </p:cBhvr>
                                      <p:to>
                                        <p:strVal val="visible"/>
                                      </p:to>
                                    </p:set>
                                    <p:animEffect transition="in" filter="fade">
                                      <p:cBhvr>
                                        <p:cTn id="35" dur="500"/>
                                        <p:tgtEl>
                                          <p:spTgt spid="146"/>
                                        </p:tgtEl>
                                      </p:cBhvr>
                                    </p:animEffect>
                                  </p:childTnLst>
                                </p:cTn>
                              </p:par>
                            </p:childTnLst>
                          </p:cTn>
                        </p:par>
                        <p:par>
                          <p:cTn id="36" fill="hold">
                            <p:stCondLst>
                              <p:cond delay="12450"/>
                            </p:stCondLst>
                            <p:childTnLst>
                              <p:par>
                                <p:cTn id="37" presetID="10" presetClass="entr" presetSubtype="0" fill="hold" grpId="0" nodeType="afterEffect">
                                  <p:stCondLst>
                                    <p:cond delay="500"/>
                                  </p:stCondLst>
                                  <p:iterate type="wd">
                                    <p:tmPct val="10000"/>
                                  </p:iterate>
                                  <p:childTnLst>
                                    <p:set>
                                      <p:cBhvr>
                                        <p:cTn id="38" dur="1" fill="hold">
                                          <p:stCondLst>
                                            <p:cond delay="0"/>
                                          </p:stCondLst>
                                        </p:cTn>
                                        <p:tgtEl>
                                          <p:spTgt spid="150"/>
                                        </p:tgtEl>
                                        <p:attrNameLst>
                                          <p:attrName>style.visibility</p:attrName>
                                        </p:attrNameLst>
                                      </p:cBhvr>
                                      <p:to>
                                        <p:strVal val="visible"/>
                                      </p:to>
                                    </p:set>
                                    <p:animEffect transition="in" filter="fade">
                                      <p:cBhvr>
                                        <p:cTn id="39" dur="500"/>
                                        <p:tgtEl>
                                          <p:spTgt spid="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5" grpId="0" animBg="1"/>
      <p:bldP spid="137" grpId="0" animBg="1"/>
      <p:bldP spid="144" grpId="0" animBg="1"/>
      <p:bldP spid="145" grpId="0" animBg="1"/>
      <p:bldP spid="146" grpId="0" animBg="1"/>
      <p:bldP spid="150" grpId="0" animBg="1"/>
      <p:bldP spid="127" grpId="0" animBg="1"/>
      <p:bldP spid="15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23663"/>
            <a:ext cx="9138000" cy="657436"/>
          </a:xfrm>
        </p:spPr>
        <p:txBody>
          <a:bodyPr/>
          <a:lstStyle/>
          <a:p>
            <a:pPr algn="ctr"/>
            <a:r>
              <a:rPr lang="fr-FR" sz="3200" b="1" dirty="0" smtClean="0">
                <a:effectLst>
                  <a:outerShdw blurRad="38100" dist="38100" dir="2700000" algn="tl">
                    <a:srgbClr val="000000">
                      <a:alpha val="43137"/>
                    </a:srgbClr>
                  </a:outerShdw>
                </a:effectLst>
              </a:rPr>
              <a:t>Le Filtre Régulateur Lubrificateur ou FRL</a:t>
            </a:r>
            <a:endParaRPr lang="fr-FR" sz="3200" b="1" dirty="0">
              <a:effectLst>
                <a:outerShdw blurRad="38100" dist="38100" dir="2700000" algn="tl">
                  <a:srgbClr val="000000">
                    <a:alpha val="43137"/>
                  </a:srgbClr>
                </a:outerShdw>
              </a:effectLst>
            </a:endParaRPr>
          </a:p>
        </p:txBody>
      </p:sp>
      <p:pic>
        <p:nvPicPr>
          <p:cNvPr id="3074" name="Picture 2" descr="http://www.polytech-france.fr/media/sans_titre_50__039432000_0807_1706201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545" l="1600" r="99600">
                        <a14:foregroundMark x1="18200" y1="15933" x2="13200" y2="16388"/>
                        <a14:foregroundMark x1="16600" y1="18968" x2="17200" y2="23369"/>
                        <a14:foregroundMark x1="3800" y1="52352" x2="3800" y2="49772"/>
                      </a14:backgroundRemoval>
                    </a14:imgEffect>
                  </a14:imgLayer>
                </a14:imgProps>
              </a:ext>
              <a:ext uri="{28A0092B-C50C-407E-A947-70E740481C1C}">
                <a14:useLocalDpi xmlns:a14="http://schemas.microsoft.com/office/drawing/2010/main" val="0"/>
              </a:ext>
            </a:extLst>
          </a:blip>
          <a:srcRect/>
          <a:stretch>
            <a:fillRect/>
          </a:stretch>
        </p:blipFill>
        <p:spPr bwMode="auto">
          <a:xfrm>
            <a:off x="3779912" y="718297"/>
            <a:ext cx="4392488" cy="578929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076" name="Picture 4" descr="http://www.hydrola.fr/images/imagecache/150x150_traitair.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10667" r="9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11560" y="3861048"/>
            <a:ext cx="2448272" cy="2448272"/>
          </a:xfrm>
          <a:prstGeom prst="rect">
            <a:avLst/>
          </a:prstGeom>
          <a:noFill/>
          <a:effectLst>
            <a:glow rad="127000">
              <a:schemeClr val="tx1"/>
            </a:glow>
            <a:softEdge rad="0"/>
          </a:effectLst>
          <a:extLst>
            <a:ext uri="{909E8E84-426E-40DD-AFC4-6F175D3DCCD1}">
              <a14:hiddenFill xmlns:a14="http://schemas.microsoft.com/office/drawing/2010/main">
                <a:solidFill>
                  <a:srgbClr val="FFFFFF"/>
                </a:solidFill>
              </a14:hiddenFill>
            </a:ext>
          </a:extLst>
        </p:spPr>
      </p:pic>
      <p:pic>
        <p:nvPicPr>
          <p:cNvPr id="3078" name="Picture 6" descr="http://www.sfh.fr/images/ventecpneu2.png"/>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43608" y="961652"/>
            <a:ext cx="2736304" cy="2899396"/>
          </a:xfrm>
          <a:prstGeom prst="rect">
            <a:avLst/>
          </a:prstGeom>
          <a:noFill/>
          <a:effectLst>
            <a:glow rad="127000">
              <a:schemeClr val="tx1"/>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29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53" presetClass="entr" presetSubtype="16" fill="hold" nodeType="afterEffect">
                                  <p:stCondLst>
                                    <p:cond delay="750"/>
                                  </p:stCondLst>
                                  <p:childTnLst>
                                    <p:set>
                                      <p:cBhvr>
                                        <p:cTn id="10" dur="1" fill="hold">
                                          <p:stCondLst>
                                            <p:cond delay="0"/>
                                          </p:stCondLst>
                                        </p:cTn>
                                        <p:tgtEl>
                                          <p:spTgt spid="3074"/>
                                        </p:tgtEl>
                                        <p:attrNameLst>
                                          <p:attrName>style.visibility</p:attrName>
                                        </p:attrNameLst>
                                      </p:cBhvr>
                                      <p:to>
                                        <p:strVal val="visible"/>
                                      </p:to>
                                    </p:set>
                                    <p:anim calcmode="lin" valueType="num">
                                      <p:cBhvr>
                                        <p:cTn id="11" dur="500" fill="hold"/>
                                        <p:tgtEl>
                                          <p:spTgt spid="3074"/>
                                        </p:tgtEl>
                                        <p:attrNameLst>
                                          <p:attrName>ppt_w</p:attrName>
                                        </p:attrNameLst>
                                      </p:cBhvr>
                                      <p:tavLst>
                                        <p:tav tm="0">
                                          <p:val>
                                            <p:fltVal val="0"/>
                                          </p:val>
                                        </p:tav>
                                        <p:tav tm="100000">
                                          <p:val>
                                            <p:strVal val="#ppt_w"/>
                                          </p:val>
                                        </p:tav>
                                      </p:tavLst>
                                    </p:anim>
                                    <p:anim calcmode="lin" valueType="num">
                                      <p:cBhvr>
                                        <p:cTn id="12" dur="500" fill="hold"/>
                                        <p:tgtEl>
                                          <p:spTgt spid="3074"/>
                                        </p:tgtEl>
                                        <p:attrNameLst>
                                          <p:attrName>ppt_h</p:attrName>
                                        </p:attrNameLst>
                                      </p:cBhvr>
                                      <p:tavLst>
                                        <p:tav tm="0">
                                          <p:val>
                                            <p:fltVal val="0"/>
                                          </p:val>
                                        </p:tav>
                                        <p:tav tm="100000">
                                          <p:val>
                                            <p:strVal val="#ppt_h"/>
                                          </p:val>
                                        </p:tav>
                                      </p:tavLst>
                                    </p:anim>
                                    <p:animEffect transition="in" filter="fade">
                                      <p:cBhvr>
                                        <p:cTn id="13" dur="500"/>
                                        <p:tgtEl>
                                          <p:spTgt spid="3074"/>
                                        </p:tgtEl>
                                      </p:cBhvr>
                                    </p:animEffect>
                                  </p:childTnLst>
                                </p:cTn>
                              </p:par>
                            </p:childTnLst>
                          </p:cTn>
                        </p:par>
                        <p:par>
                          <p:cTn id="14" fill="hold">
                            <p:stCondLst>
                              <p:cond delay="3000"/>
                            </p:stCondLst>
                            <p:childTnLst>
                              <p:par>
                                <p:cTn id="15" presetID="53" presetClass="entr" presetSubtype="16" fill="hold" nodeType="afterEffect">
                                  <p:stCondLst>
                                    <p:cond delay="750"/>
                                  </p:stCondLst>
                                  <p:childTnLst>
                                    <p:set>
                                      <p:cBhvr>
                                        <p:cTn id="16" dur="1" fill="hold">
                                          <p:stCondLst>
                                            <p:cond delay="0"/>
                                          </p:stCondLst>
                                        </p:cTn>
                                        <p:tgtEl>
                                          <p:spTgt spid="3078"/>
                                        </p:tgtEl>
                                        <p:attrNameLst>
                                          <p:attrName>style.visibility</p:attrName>
                                        </p:attrNameLst>
                                      </p:cBhvr>
                                      <p:to>
                                        <p:strVal val="visible"/>
                                      </p:to>
                                    </p:set>
                                    <p:anim calcmode="lin" valueType="num">
                                      <p:cBhvr>
                                        <p:cTn id="17" dur="500" fill="hold"/>
                                        <p:tgtEl>
                                          <p:spTgt spid="3078"/>
                                        </p:tgtEl>
                                        <p:attrNameLst>
                                          <p:attrName>ppt_w</p:attrName>
                                        </p:attrNameLst>
                                      </p:cBhvr>
                                      <p:tavLst>
                                        <p:tav tm="0">
                                          <p:val>
                                            <p:fltVal val="0"/>
                                          </p:val>
                                        </p:tav>
                                        <p:tav tm="100000">
                                          <p:val>
                                            <p:strVal val="#ppt_w"/>
                                          </p:val>
                                        </p:tav>
                                      </p:tavLst>
                                    </p:anim>
                                    <p:anim calcmode="lin" valueType="num">
                                      <p:cBhvr>
                                        <p:cTn id="18" dur="500" fill="hold"/>
                                        <p:tgtEl>
                                          <p:spTgt spid="3078"/>
                                        </p:tgtEl>
                                        <p:attrNameLst>
                                          <p:attrName>ppt_h</p:attrName>
                                        </p:attrNameLst>
                                      </p:cBhvr>
                                      <p:tavLst>
                                        <p:tav tm="0">
                                          <p:val>
                                            <p:fltVal val="0"/>
                                          </p:val>
                                        </p:tav>
                                        <p:tav tm="100000">
                                          <p:val>
                                            <p:strVal val="#ppt_h"/>
                                          </p:val>
                                        </p:tav>
                                      </p:tavLst>
                                    </p:anim>
                                    <p:animEffect transition="in" filter="fade">
                                      <p:cBhvr>
                                        <p:cTn id="19" dur="500"/>
                                        <p:tgtEl>
                                          <p:spTgt spid="3078"/>
                                        </p:tgtEl>
                                      </p:cBhvr>
                                    </p:animEffect>
                                  </p:childTnLst>
                                </p:cTn>
                              </p:par>
                            </p:childTnLst>
                          </p:cTn>
                        </p:par>
                        <p:par>
                          <p:cTn id="20" fill="hold">
                            <p:stCondLst>
                              <p:cond delay="4250"/>
                            </p:stCondLst>
                            <p:childTnLst>
                              <p:par>
                                <p:cTn id="21" presetID="53" presetClass="entr" presetSubtype="16" fill="hold" nodeType="afterEffect">
                                  <p:stCondLst>
                                    <p:cond delay="750"/>
                                  </p:stCondLst>
                                  <p:childTnLst>
                                    <p:set>
                                      <p:cBhvr>
                                        <p:cTn id="22" dur="1" fill="hold">
                                          <p:stCondLst>
                                            <p:cond delay="0"/>
                                          </p:stCondLst>
                                        </p:cTn>
                                        <p:tgtEl>
                                          <p:spTgt spid="3076"/>
                                        </p:tgtEl>
                                        <p:attrNameLst>
                                          <p:attrName>style.visibility</p:attrName>
                                        </p:attrNameLst>
                                      </p:cBhvr>
                                      <p:to>
                                        <p:strVal val="visible"/>
                                      </p:to>
                                    </p:set>
                                    <p:anim calcmode="lin" valueType="num">
                                      <p:cBhvr>
                                        <p:cTn id="23" dur="500" fill="hold"/>
                                        <p:tgtEl>
                                          <p:spTgt spid="3076"/>
                                        </p:tgtEl>
                                        <p:attrNameLst>
                                          <p:attrName>ppt_w</p:attrName>
                                        </p:attrNameLst>
                                      </p:cBhvr>
                                      <p:tavLst>
                                        <p:tav tm="0">
                                          <p:val>
                                            <p:fltVal val="0"/>
                                          </p:val>
                                        </p:tav>
                                        <p:tav tm="100000">
                                          <p:val>
                                            <p:strVal val="#ppt_w"/>
                                          </p:val>
                                        </p:tav>
                                      </p:tavLst>
                                    </p:anim>
                                    <p:anim calcmode="lin" valueType="num">
                                      <p:cBhvr>
                                        <p:cTn id="24" dur="500" fill="hold"/>
                                        <p:tgtEl>
                                          <p:spTgt spid="3076"/>
                                        </p:tgtEl>
                                        <p:attrNameLst>
                                          <p:attrName>ppt_h</p:attrName>
                                        </p:attrNameLst>
                                      </p:cBhvr>
                                      <p:tavLst>
                                        <p:tav tm="0">
                                          <p:val>
                                            <p:fltVal val="0"/>
                                          </p:val>
                                        </p:tav>
                                        <p:tav tm="100000">
                                          <p:val>
                                            <p:strVal val="#ppt_h"/>
                                          </p:val>
                                        </p:tav>
                                      </p:tavLst>
                                    </p:anim>
                                    <p:animEffect transition="in" filter="fade">
                                      <p:cBhvr>
                                        <p:cTn id="25"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53ADF313-0FFD-4A9D-A80D-463386111124"/>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UUID" val="{1F48F906-DA41-493F-962E-37DAE3F623D6}"/>
  <p:tag name="ISPRING_RESOURCE_FOLDER" val="C:\Users\Philippe\Documents\cours\001 BAC ELEEC\000 Savoirs\S24 Pneumatique\L’énergie pneumatique2\"/>
  <p:tag name="ISPRING_PRESENTATION_PATH" val="C:\Users\Philippe\Documents\cours\001 BAC ELEEC\000 Savoirs\S24 Pneumatique\L’énergie pneumatique2.pptx"/>
  <p:tag name="ISPRING_PROJECT_FOLDER_UPDATED" val="1"/>
  <p:tag name="ISPRING_ULTRA_SCORM_COURCE_TITLE" val="EnergiePneu-5"/>
  <p:tag name="ISPRING_ULTRA_SCORM_LESSON_TITLE" val="EnergiePneu-5"/>
  <p:tag name="ISPRING_PLAYERS_CUSTOMIZATION" val="UEsDBBQAAgAIAIZU/0YrCKP6xAQAAPkPAAAdAAAAdW5pdmVyc2FsL2NvbW1vbl9tZXNzYWdlcy5sbmelV+Fu2zYQ/l+g70AIKLIBq9sOaFEMiQPaYmwhsuRKtJNuGQROpj0OMuWQkpHlafaz3mv4xXaU7ERukklKfiQxHd7H49133x2PT2+WCVpzpUUqT6wPnfcW4jJOZ0IuTqwJPXv72UI6Y3LGklTyE0umFjrtvn51nDC5yNmCw+fXrxA6XnKtYam7ZnW/RmJ2Yo17Ud8fjbH3NXL9gR/1nIHVddNFimYcJQzpNBbbTbbdXKkffv70+ebDx08/Hr/bITQBDEfYdR+HRAXix/cNAD0a+G4EqMSNPHJJrW44cabYo+1M/Ql1HY9Y3bGLvXam44BMwS4g/Vq7SRAQj0ah69gkcsLI82kRE5dQYlvdaZprCMWa3yI2n4v4T65MWGaCrVItMrHmKE6Xq2T7LeNoleYKljITMueq7mjbH2HHiwIS0sDpU8f3rK693eg02W5+QgkAq+2GZRwwy1ysYK25zFgGJEPgBCxZDD5AdpKro9I/cwBsj3mS8LexQNq4BF+lSyYk79Q6FeALxxtE1PfdMCKevf8GfIOdQhrwuZAtcQIcksDqkvmcxXChZ1hHBTNLAIWyNM/agQydwdCFH2r8CHOViIVs7cmYQI76iv2d1gYASEUCoGMYXviBIRLPBaTkFmkmtFBonWaKo2WamYCumNa8DtHx+j6QtU8rqO4hBOI6QwJ0Ryke1wZoRMIQD0jU8y+B9lbX8702Jv651fXP21h8JSGYTJw6Gw9PnQE2FWEqcl8gd+Uoi0orSjKOt5sZ8OE6B/7nN9W61Gidwy9TNMWm5RJKp93JIfkygTw62H1CCAD/4MQZk9qUYqpmytSclNtN3ZFGpYhtOPZl4vwanWHHJXYEpLP9i4gW8lne+upo+29mbsQ0YnmWKqGh8Lf/ILZm0hTFiimo9OucA7lKA2bcNfshCDlUr1GV61zcGqu9iqE3O+3zbHL5ptPS3QO5fMTrMmIZhL6I14PTdxp64EOpo7tbPcchUx//480uGKo+Gq09Ccuy7zlQTj2RNrcg0AuMvoFKJ82tHO8MDnLkPK00hwaqdo/g+TuQMbBkdnUkXoA1hcAB0lRAY3o2yAXphQ6Frh8K6KgX/I860yLrZdKeSnjZoTdVCpqcFroJq8z8I+bwp8rJ2nRXGveBylGHuuC/x9ZiUbbqRCwFjFC8AeJkRPbBKGXo+zuZFlKUt+IrxaXRmQejAfAZtCAT+8EBFFKK7Td1cD8jj+j0JS6V9wye9KMOOyQ46A+jPvb6BLiPpYTbqYZWQFzjm0vDyMU9Y18w2Ixj0Pz0KoVRG6pWo0xBr4Dg64bA5QRpkzMM4Lu4B9zofaH5nU6nIdB37pVLTENkEwSaNSSwiaBfWqFBsRqFI3eov3kp9ITf60Ao7h3aFYsmVrsp/C7IDWZx6gBjnhprv5tTH3DXTDDVwRaIDI8QWRmGC01OzOBjOnqn3hug6S6rmFLcH46AyaFJqtYAFdczowoxwsE5yFQxD8Iwk2ci0WjEFLTdepmrAhUZgESY/LWxu38WwdOxjeHL24a5NHXGEbbt4r0Is3Ai4OK3uz75F0zlpcYmj7wgm6L3h9gDKX3kABjjxAsOKPrTXr1AP8r1oXqsi+Z1iHS30sUj/fhd5c3+H1BLAwQUAAIACACGVP9GD1e5ZhkEAADIDwAAJwAAAHVuaXZlcnNhbC9mbGFzaF9wdWJsaXNoaW5nX3NldHRpbmdzLnhtbNVX3W4iNxS+5ymsqVZ7tUyyTZosAiIUBgUtgRQmq626VWTGB3DjsWdtD/m56qP0qlr6GrxJn6THM4SEhewO3aZKFaHI9jnfOd/587h6dB0LMgVtuJI1b7e84xGQkWJcjmveedh6degRY6lkVCgJNU8qjxzVS9UkHQpuJgOwFkUNQRhpKomteRNrk4rvX11dlblJtDtVIrWIb8qRiv1EgwFpQfuJoDf4z94kYLx6qURINd86VSwVQDhDFyR33lHREtRMPD8XG9LocqxVKtmxEkoTPR7WvO8OG+7vTiaHavIYpCNn6rjptm2FMsadP1QM+C2QCfDxBB0/2PPIFWd2UvNe7zkUlPbXUTLsnAN1KMcKyUi7gI/BUkYtzZe5PQvX1txt5FvsRtKYRyGeEMe/5jXDi0Gn3Qwuur0wGFychKed3IctlMLgfbiFUtgOO8E28kXhT346C/qddvftRdjrdcL22b0WRnQlIFV/NWJVjKxKdQTLgFXtJI2HknKBxfZZGA1YLFdB9RhC1eKYxBEVBjzyawLjH1MquL3Bqt7Bqr4ESBomgcj2XdpqntUpePdwOSA6hrlclsT+m2VJHByuUPdz6/e0NnpZpdbSaILFg3uZa1X/4dad2EjJFWpuTYZKsCUhiIfAujSGBy0xuOSyhZK7HhlhEgRSbWhOhUe4RerRUtmkQ2O5zZqw9VCSIBY2O5DTwVooognVZiXiy6i7wo/qP3eVBfNLHop86zHRdwr7+ZZMVWqIBuweyTQQQUmi57NlJ5H57ySh2nJNWHbKQEs+/4SijNNEGezaKZBpCuSooFWDGFO0jIMnEfMZTh2Cg+Vjym8JnVIMMstW1h1EOMtWLJW3NIJcUmP4vQnk41g4RPIi76F2txm8f0ESrPHMgwj0tmZsNj03GVkE6N8wJT+8nP+J6cWEGEJTqzQ385kztoBymYqcC5CnFRWo887JLwLx9ThsS52ORjyaOPKrjPP0fsL0ZWwjbAouU9DF6WaamYkoms+w8NBzZJReP7RjXO2ZrGgzodh18T+mgEgr2IxKQ8SHl0q75mBKyvmsCPjO7uvv9/Z/ODh8Uyn7f/32x6svKi0G9pmgXN5N7ONHb4RiWp/dC19R+sLtsKbbUjrGgQlszejmG28xmddnV9V3M3XziM1uguc4YfvB4LwTNsIBaQakHxyfBH38kUqRqjijruKwFTTeqInCDzjsWkMsfjVN5zMwhTA6jW4hOfStiNzgvP2u0Q2LiPbO20XEur1CDvbeFpHqP3ozFXKFTvk4v8cEj7nFIP8vuvexRvr2xv9Pmvebvo/yzn+i5gU35rNRXy6Xn6wUnv2EfMoYP6eI5avls2blHVP1N74Y3UnMJY8xjoIzWD4z6/t7O/gy2nhUKiHa6uu7XvobUEsDBBQAAgAIAIZU/0a6KWe7uQIAAFkKAAAhAAAAdW5pdmVyc2FsL2ZsYXNoX3NraW5fc2V0dGluZ3MueG1slVbbTuMwEH3nK6ruO2GvZSVTCUpXQmIXBIh3J5kmVh07sidl+/drOw6x24RmO0KqZ87xXD2F6C0Ty7PZjGSSS/UMiEwU2mo63YzlV/O0QZTiPJMCQeC5kKqifL789Mt9SOKQp1hyB2oqZ0Mz6N0s3GcKxfv4vrAyRshkVVOxv5eFPE9pti2UbER+MrRyX4PiTGwN8uLnYrUedcCZxjuEKoppfWllGqVWoDXYkH6srZxkcZoC7zxduM9ETu/q4+wPaDumGTra9WcrY7SaFhAX+fLayjhemNvjriysfExA+IsG+vWLlVEop3tQ8eW336yMMmTd1P8zI7WShS1ozPm4ie8cLmlunp+N6sLKSYJNyDo62QVfHpfrbQDyX8N3T+xzVZI/2roeLATb9JTDElUDJOlOrU2X8u2hQfM+Onuo6TGPJuZH2mhYbijXHtYre+ATvDGRhyiv6SGvkjcVrNqAQ2Rs6Amr1Y1bFiH2XRfEqGDnlX0qgbJH/jGFPUIGyh75zFkOD4LvjyM4NLWkrss31PczaIAnRx0wZhDUHHMfSnfqrNbVvX28OojVKzpMJXNYahvPC6vAto4kTtfGlBwFRQTdsYIik+K3xaV7l40myYHBT9vwbBFkyGFo5FyMZlGH9XLns5MFIe0PQ59ce56h2eNXc4pIs7IyP0x6PvM881BMYebJMMNuSgMHdSc2MuA432OkiqotqBcp+VQ3QiLoqdfL9n2NwUkS1IAkw1Um/pKh8oumSkGtTdcY6K7KsbIFlqwoufnDVwZvkB8wRqwtFUtzn6DsfS4DhR8CoCoru6ltD62lajgyDjvg3hooXMpjuRFtpnRs4K7xHjYYjpzXTJpJvyz6WYk2XWQYILyauIYZrWXC3CNNtUstevrdKg6ujrZzt9Hs+IXLzJ39NEU3G/txDY3S/kv5D1BLAwQUAAIACACGVP9Gt+TsRuwDAADZDgAAJgAAAHVuaXZlcnNhbC9odG1sX3B1Ymxpc2hpbmdfc2V0dGluZ3MueG1s1Vfdbts2FL73UxAail5VSrq0SQ3ZgREriFHXzmylaLEOAS3SFleKVEnK+bnqo+xqqPcaepM9SQ8lx6lqJ5W3rNsQGIEOz993fj5K/uFlwtGcKs2kaDm77o6DqIgkYWLWcs7C4ycHDtIGC4K5FLTlCOmgw3bDT7MJZzoeU2NAVSNwI3QzNS0nNiZtet7FxYXLdKrsqeSZAf/ajWTipYpqKgxVXsrxFfwzVynVTrvRQMgvRa8kyThFjEAKgtnsMD8xCXe8UmuCo/czJTNBjiSXCqnZpOX8cNCxfzc6pacuS6iw2HQbhFZsmpgQZtPBfMyuKYopm8WQ9/6egy4YMXHLebpnvYC2t+6l8F1CwNbLkQQswizdJ9Rggg0uH8t4hl4afSMoReRK4IRFIZwgC7/ldMPzcb/XDc4HwzAYn5+Er/plDlsYhcGbcAujsBf2g23067o/eXsajPq9wcvzcDjsh73TWyuoaKUgvletmA+VlZmK6KpgvomzZCIw4zBrX5VRUwPTyrGa0VAeM2jiFHNNHfRrSmc/ZZgzcwVDvQND/Z7StKNTGpmRbVvLMSqjzq270iEkBr1cjcSzF6uR2D+oQPfK6LewNmbpY2NwFMPwgKxIzfe+FN2oTaWoQLPPaCI5WQGaQpU5YOkohrmDmAFs0erU2AqYY8ah/tZ2150KswYuirHSlRqu6mhHOWr/PJCG6l9KcKXoLtXXEhb0Gs1lppGisA+CKIo4RqnKF6vdQPlvKMXKMIVIcUqoEiz/BKqE4VRq2MM5RfOMosOaUTX4mENkYJKU5wugEQRM8SFj1wjPMZSNFE/GHkRATpVI7pZBAEumNbsNAXgsCusRPSq3ojfoBm8eoRSmtsggomrbMKagw01BlgV6iFDi3eP8D2gvNEQjnBmpmM4XNtjSle1UZFOgZVvBANvsrP6yEN+uw7bQ8XTKotiCryIu2/sJ2legjWComcioqg+3sCxCRFG+gMGDzAFRdvllHG1nTxdDWygldi//MgTwVPFNsNCIv3sslV0OIoXIF3Wc7+w+/XHv2fP9gxdN1/vz4+9P7jVaUvApx0zccPDRnRxfz+orpv+G0T18v2Z7LFUCFEjJWtDNd9iSa9e5y/cs020mzYLbvw9njoLxWT/shGPUDdAoODoJRvBDzTp9PsV2hmC4Fdx6qYR3LNhDjQy82czzBdW1fPQ7g1p6kFsdvfFZ73VnENZRHZ716qgNhrUSHL6sozW6866plQqes1l5M3GWMANF/l/s412r8fdX+bus4/3vMOWyPtQ6UkvFBR27rvuPNfffZ7EHrdp/qQbl0+rzoPI94Hsbv7waIK9+jrYbnwFQSwMEFAACAAgAhlT/RtzBYVaXAQAAIwYAAB8AAAB1bml2ZXJzYWwvaHRtbF9za2luX3NldHRpbmdzLmpzjZTLbsIwEEX3fEXkbitEn6HdoUKlSiwqlV3VhQlDiHBsy3ZSUsS/N2NeseOUejbx1dGdR+TZ9qL6kIREz9HWftv7u3u3GqBmVAHXrs469Bx1olm2gFmWA8s4EA8pEVlSpuGk785IyJlw6zqvPtBXNwyJCNDylKAhqgCoQ2AZAL9D4CYk/rjNHRrbN9UY9bwwRvB+IrgBbvpcqJxahly92tPs0YNFCeoCuqQJOKaxPV3k2fEhxmhyicgl5dVUpKI/p8k6VaLgi678q0qCqn/6eg8MnuKXiWPHMm3eDOR+4skQo5uUCrSGQ97HCUYQZnQOrOE7sOcP1DFuN+TRZaYzc6RHNxhNWtIUWlMajjBcjNderWnGGG3OwMbsibtbDIdgtALVshrfYzigkIX8xw+USqQ4kRbanvkJZYIuMp4eUg8wghwWi7Zd0zs3assfE+cJCe8JrULPL+9aHj6oA6A5ak5e7eWdhuxYSOSBHCIEys491N4kxt8keP+MCDWGJqu8XhD1fqwHQdUa1EwIVtf/dalSP1dv9wtQSwMEFAACAAgAhlT/RuGs5QCvAAAAQAEAABoAAAB1bml2ZXJzYWwvaTE4bl9wcmVzZXRzLnhtbJ2PsQrCMBCG9zxFuN3EbqUk6Sa4OegsNU010F5KLrU+vikV6eLicJA//N/HnapfQ8+fLpIPqKEQe+AObWg93jVczoddCZxSg23TB3QaMACvDVO+KPEUHblEPCuQNDxSGisp53kWnsaYDRT6KWUxCRsGmWcIKBdSjisKK1v5v+jPHxjGOFe3yffpiCa/c1ornKLVsDBXh8JjF0D+KnRxU1Dyq1uSnSjlHXJQcnO5YW9QSwMEFAACAAgAhlT/RvvYJYRzAAAAdgAAABwAAAB1bml2ZXJzYWwvbG9jYWxfc2V0dGluZ3MueG1ss7GvyM1RKEstKs7Mz7NVMtQzUFJIzUvOT8nMS7dVCg1x07VQUiguScxLSczJz0u1VcrLV1Kwt+OyyclPTswJTi0pASosVijISaxMLQpJzQUySlL9EnOBKp3zS4uKFYozgWKpCroKvkAz0zIPr1TSt+MCAFBLAwQUAAIACABOGX1FiiTiqPoCAACwCAAAFAAAAHVuaXZlcnNhbC9wbGF5ZXIueG1srVVNb9swDD2nwP6DoXulpF3XNrBbdAWCHdahQNZtt0C1GVuLvybJddNfP8ry95xuBXZIYFN8jxT5SLvXz0nsPIFUIks9sqBz4kDqZ4FIQ488fF0dX5Drq3dHbh7zPUhHBB4pUmEAPCZOAMqXItcIvuc68kjPQJGZOLkUmRR6j9xnyN1FuiTvjmbokiqPRFrnS8bKsqRCISINVRYXhkRRP0tYLkFBqkEymwZxGuxS/x2NvyRLmd7noHrIXL89cE3ScjwrMSApT2kmQ3Yyny/Yj7vPaz+ChB+LVGme+kAcrOSsKuUj93d3WVDEoIxt5tok16C1SaKyzVy9FIuL1FHS94h12CSgFA9B0TgNCbNYNgF2tzFXUc2jBrSGV+1EzVv5bcz7pnGrOsc657x4jIWK8KgP6ayTQJcNo7pJdd1KQQ+NglaGiTgSfhVCQlC9fmslMl8QG7BVXJUnVaWPB/i04r7O5P4WYaiiuoO0bRq1TaMVqOWgbfR1R0Ga226B60JCU6qZ+yQCyL5wKbmRxZWWBbhsZKyxbAh2mb1y3aSuIW6kk/jsH3pj/Eat+ale60wF+B+N+YREbU1EGsDzSqCPhgRrqgGLbWxU5zE1MbucVPGY9HQ9MNkc66bgRRzNZQg4hgHXnHV2dggKkit08Qs5wvYODoIjEUYx/vQkw/j0IE3C5W6SoXdwEBxn/m4C2prbMrJxHUdiahXksol14vqF0lkiXip5DvaMXlY6fG3kmqObXLQH5/M/RnEQoxnMLZlYXeapt6+aw3szp1p1PpvcWgZqxXkAXeTWq5mFIh/5BLDlRaxv+zk1+7AHHeU8NR3TXN9R71m5Fi/glCIwX7rFqalJBEYzHvlwcdpjwH7idhmEr0yHIm6ztKkDpax6s/9VRZstX7fOdv1Qh12s4ZOA0mLsTH1EdYQyK9Jg1EOadx8RFeNOu5HAnRi2eKPFCYo0yz3yHh/qO1+eXXZXPsdPOOt9a+5tYJvLG1Z6nXCnIFbrur2IW+8GfPwNUEsDBBQAAgAIAIZU/0Y+LLKTcgEAAPwCAAApAAAAdW5pdmVyc2FsL3NraW5fY3VzdG9taXphdGlvbl9zZXR0aW5ncy54bWyNUttq3DAQfe9XiPzAShrdDM6Cbi6GloZuQh+Du1aLaSIXS6Gh6OMrp10222xJNU8z58wZZnTa9G2K9iHl+X76OeRpjruQ8xS/pu0bhNr9fDcvV0tIIafNsfJpiuP8o49f5rVWqykPcRyW0a5o2mLUPT2kpFZO1YwZRpFknnqFnOe2Yg24BmzFHCW23fwl8Vt3CfsQ83nVdnOCvmzoYwpL7uMYHrdwyn4OnW7wdhnGqfLSVrA1ymFqcWwNxAiX3BeqAUAgyx1xuEjZSE2Qx4xjKEZRoIAI56QRhUjKoWZdI6oK841ATDJGXaGe1m6ktXHUFgkNIbpO86qxpeuMxBgRQoC5wgV0BqPKhqqhQa0HBAcGRNFGEwWos53pWPHOC8uRol5gXJgxgPHxuMftnp/rWP3vdQ7nfEXw7BecRVdvbc6Yq90/LEslX4f773dDDujzkEI/Xl7s+vdX7/yt/XDzcecv/pjzycgH6urYuvo/Df4LUEsDBBQAAgAIAIdU/0a5ItbH3gkAAMQaAAAXAAAAdW5pdmVyc2FsL3VuaXZlcnNhbC5wbmftmX9Ukvcex58tt7RarrotV/7Ysqt/WLplhr+QVTbr6myndWtmiqVBhUJEAipos1p1K1hn92RKwLot3W4o8yISopi2YqZIVgMVEdQJKT2APgICAvfRdto599y/9jec8/A838/n9Tzfz+f58nl/vudw6fPMtHeWrF0CAMA7u3el7gWARR3wEeD/NmwJh7YMwKc3SHvTtgMNvcET8MAPu+2zbQDQyFw6d/gteBxwclcWCQCWP5g/3pARfigAgLVZu1O37aPmghokM/zvg2dGHKpz577Z9vXFd1es7PrbBj/4s2HXhl0X86oKKF0fjK2zShWW0B8+rit7aXo/j4ZOa9miOVqltvZ/ZY4uc/bJD9NdoAjh9djbCR4rvwJpG8By3wCA+0uPxoEz4GkT0f1eh9dtrhAlLYKtlwtLKfWyFXNWFZrA94cjVOW12Il+XsuDQHUUPLwfV+2hbzFfG85ZcBY47X1r0LTGtnfhUUPXjPm2Zj6tk1dTP4JP768PAoAzy1YsA4BPvp5/Jx/s8IMn+ebDSjiAX96FXxVQcDEP/t7sw324D/fhPtyH+3Af7sN9uA/34T7ch/twH/4n8VC6XUNBwFeff/BnHnXvgF8FJEcgzO1ej3wdoZUIPY7iD7XOPE0/cJxRxCAyihkliKUAoEuWMfrbPOXXej6+UjE3FrZG2HmIYstymfESvH46ed3LUX/P5F0+PrfcMQ6y2zCkHtJLSTU8PcU13R3Dt/kNNnUGa033mPrEh9db+CXSm7Gq9JzgDnMr1Gtb/l5PoxnzJgAM4TMjcqCkXbJsQpsQabst7sWj8QgFC0vfPD3qH+3VH2HQEasAII8w/NQ5iOMXodFolmYqDLSNTOgd0EbtWjrRz2za14WPAID7w7Rmkr3FuRZkeI+JAg3Vhj58rf3DypgmVgAAWNKgkl4NbhInZHX04cN6SSZDg+K18/sS16SwYvnsc/zyNAk9Xtu6qRShSr+kWwrOh5n84yz3E1B/skl9obuHWzUot61cP7t9Id121+wYU8S/w9fg34PvvDdUxy1vYZvFnuf+Ht3ZQI8OFGk94PQBNN061UzR0u2X3GSlR5RjGy4zIxtBOUJLa6WXPyK67pBj4fUpj6vorXWuOUqG4gfBB+N6h/UbFGum7lNLEe4t47lJXoUH4lb024+tL6nP+YgfJxI1fwZw8RKmJgNeczTyN8WH9aty0iTfYrpP/9wqrXBbVdzSpLGmEEz72DipLDBgVpPMILtu5ptUU+UmzKnBBBJPQKej0Ipm8bDJmQ+SkolU1aXHxdkSB9/IVw8NaPTi0GmHDoWsZH6VFKgnqpdNzbqLUlwvBTIVSygxHUTDkxDUmF8E5EDbXxdykJbNlcg1uBckTXPmnhpQuaXzGd7Qv/xuYKYqkkubVhdHC1ldfXhunePFbabHy3FLpW6bWttJkhcwDPe0wUae1c0b2OqSOxVwuj9bIz3YkHUnepKVifQDYM3I8W9DRPWuxuw6V86klBvoSQ+n9liwcpUh1bKsXJncpVp0ypkXrCrdPF8T1PIU7xwEGg3pPYnN94si5YwOxKaPRrbiijt4kpoj53W8hLuJoqSIaCzb9lBMJiUMgqSq1bVVvQU94wKlXaBMweXKYu+R9pOVqfbBrcoMDNtz5dcvBQxsMRbUtysnbBduGDR4JcXxLJz6LwqyS0mIw/xEcpQClEXZyrMpO3L3DD9bfEI59GiOJwZLVl5eiInz0Ps20tj0FjlSnplfWPywtB5lbKj9UoUCLwaMTlxpT/fjD1fXJnyqDzYs6VdjNstQODoKJy+I+3VqViUpYsqkndQG1Ait9PpsUAcpTJXd9T/BZNMiqG11dOQZCvIw1hJVIztkj7c04vM1w8nfzcsDh6vBGdLlifbvB1qlYXWqLJEgO+ovWG9WYNHZLyTiYNBWUjOmvlZ3Xi/d88+GblWGsnGTMUhlF2DUNOStJJy8kE3kDPCNzNWPSI4lhjHDtQP5bM/ew0pnVhqOja/4QcMzT1dxAlLoT+sXn0T8RKSpOydawBlX6VNeZMeEovX5fMF+LioDaT+qlRO7BVbycNaqU6twstgbONeW+30nvsb++nbdq/VgiLXGK7MHo+JVGdGXdI14AtvNKS789+rHsWpH+Xaq/HQOdqdl6IIV2i8I4Yt4xS3uW2SBtBvtqdbdtgLDZPbqJuiMvPi6sCiHoGy5as2rtz6JdC4EYIfFrxCNQh9RJkTK91tCFKmhfISxuTbIuMzwsfOR39BUhuHO77+KgL4Efb5O4WYJe0c5vQVZ7CYpt/hmV6IgSRDPmUK20URKd8Knln/orSQKhDaedu3ogfAIo2RuUzjVns0q2d5wA5kSnx/NFQ6vQeGa67tVq44q564I3SnzVXOmJRA1d9LldKwUMPhje8BKArvvEHajjCfBY9mOm7GPZc33NjEUQlY3XDkSHiMhVH0j+iBXgdz6fCrRWOhwliuJEVEHVTWrGMb/NNq49OtxRmv6hXy/sHaukOU9WKcOO8KhSLK043uu6t7/eYJwnBFxhLkjpUab2tNe1z4SBP32parabDA+48YGThaib9HQC/qm1bROPVqnVj0x1MTxByhVV3P8wvLxD/t5mkvCsSL+d6x+Fmg8p54KqYVl8bdjIkUOw3wix16hMWti3tRrx4o5tstfrXbDBXO/rhrDzq0wKXirh+pWJCsVKRrK/GJJ9Y5mFvRs7scVtHde6YfEoWcRPJYGeXpGPJv09OVMBjgRIHA4t+K4Yq7Me/qEMnVkh8mLj4AFl4MJgYjyKww7dDO/Wh3PBhOrqaW1JXIo6FF3DzWaZWHLDktTOMdughJuHMYVrykPIxVCNLXccTzVcv6V5lo3enItl08gmLc1KUOKBQGfSnjttXtcZgI6HS3RbISl86SYMlyCTdKSXveGCaEqVy3lSDGSBLhuRjZD7du09qInl/2lTxa60rdS5+TdxXSpbWcT6wHceaKh8So0HlsWsIJ2a0G2UTWKIlPuF+i7mmXzE0iZKA816Y/m81JuQFD4d/l9plkm7OZcKF8++2LUv6HtzsixV91RRw50uzpiKh28SVM/3HAldLGa7g21FEUzdE8JpzKR3doUeDOwcwTqMDRtF98x4TgIaG5ADklhYHTxkAwKgv37eiqOna4PIeKj9mVPSjH7FaOozsRioh9THH5etGUjiafIn4VL5tTVEOLxqOcHJ6Uc7FlN1PymQrdzw//ZpnjddjW8kQB0NRneFOeULEy05s3f/2yZ6Y5pL4zxg3PHbXa7Xui91wXztx4STAxnMcOpyj0od1PbetjS+kstReXcVIl1z0EKBGrO8oAcCZup1zK0mQaPFI/3LI75rjD02t4H47AZ2L0zM7Vhe17lfwFQSwMEFAACAAgAh1T/RhnVEalKAAAAagAAABsAAAB1bml2ZXJzYWwvdW5pdmVyc2FsLnBuZy54bWyzsa/IzVEoSy0qzszPs1Uy1DNQsrfj5bIpKEoty0wtV6gAihnpGUCAkkIlKrc8M6Ukw1bJ0tgcIZaRmpmeUWKrZG5gDBfUBxoJAFBLAQIAABQAAgAIAIZU/0YrCKP6xAQAAPkPAAAdAAAAAAAAAAEAAAAAAAAAAAB1bml2ZXJzYWwvY29tbW9uX21lc3NhZ2VzLmxuZ1BLAQIAABQAAgAIAIZU/0YPV7lmGQQAAMgPAAAnAAAAAAAAAAEAAAAAAP8EAAB1bml2ZXJzYWwvZmxhc2hfcHVibGlzaGluZ19zZXR0aW5ncy54bWxQSwECAAAUAAIACACGVP9Guilnu7kCAABZCgAAIQAAAAAAAAABAAAAAABdCQAAdW5pdmVyc2FsL2ZsYXNoX3NraW5fc2V0dGluZ3MueG1sUEsBAgAAFAACAAgAhlT/Rrfk7EbsAwAA2Q4AACYAAAAAAAAAAQAAAAAAVQwAAHVuaXZlcnNhbC9odG1sX3B1Ymxpc2hpbmdfc2V0dGluZ3MueG1sUEsBAgAAFAACAAgAhlT/RtzBYVaXAQAAIwYAAB8AAAAAAAAAAQAAAAAAhRAAAHVuaXZlcnNhbC9odG1sX3NraW5fc2V0dGluZ3MuanNQSwECAAAUAAIACACGVP9G4azlAK8AAABAAQAAGgAAAAAAAAABAAAAAABZEgAAdW5pdmVyc2FsL2kxOG5fcHJlc2V0cy54bWxQSwECAAAUAAIACACGVP9G+9glhHMAAAB2AAAAHAAAAAAAAAABAAAAAABAEwAAdW5pdmVyc2FsL2xvY2FsX3NldHRpbmdzLnhtbFBLAQIAABQAAgAIAE4ZfUWKJOKo+gIAALAIAAAUAAAAAAAAAAEAAAAAAO0TAAB1bml2ZXJzYWwvcGxheWVyLnhtbFBLAQIAABQAAgAIAIZU/0Y+LLKTcgEAAPwCAAApAAAAAAAAAAEAAAAAABkXAAB1bml2ZXJzYWwvc2tpbl9jdXN0b21pemF0aW9uX3NldHRpbmdzLnhtbFBLAQIAABQAAgAIAIdU/0a5ItbH3gkAAMQaAAAXAAAAAAAAAAAAAAAAANIYAAB1bml2ZXJzYWwvdW5pdmVyc2FsLnBuZ1BLAQIAABQAAgAIAIdU/0YZ1RGpSgAAAGoAAAAbAAAAAAAAAAEAAAAAAOUiAAB1bml2ZXJzYWwvdW5pdmVyc2FsLnBuZy54bWxQSwUGAAAAAAsACwBJAwAAaCMAAAAA"/>
  <p:tag name="ISPRING_PRESENTATION_TITLE" val="EnergiePneu-5test"/>
  <p:tag name="ISPRING_RESOURCE_PATHS_HASH_PRESENTER" val="fc90efb58fb05033e888ce2f9b46d259e2ee85af"/>
  <p:tag name="ISPRING_SCORM_ENDPOINT" val="&lt;endpoint&gt;&lt;enable&gt;0&lt;/enable&gt;&lt;lrs&gt;http://&lt;/lrs&gt;&lt;auth&gt;0&lt;/auth&gt;&lt;login&gt;&lt;/login&gt;&lt;password&gt;&lt;/password&gt;&lt;key&gt;&lt;/key&gt;&lt;name&gt;&lt;/name&gt;&lt;email&gt;&lt;/email&gt;&lt;/endpoint&gt;&#10;"/>
</p:tagLst>
</file>

<file path=ppt/tags/tag2.xml><?xml version="1.0" encoding="utf-8"?>
<p:tagLst xmlns:a="http://schemas.openxmlformats.org/drawingml/2006/main" xmlns:r="http://schemas.openxmlformats.org/officeDocument/2006/relationships" xmlns:p="http://schemas.openxmlformats.org/presentationml/2006/main">
  <p:tag name="ISPRING_SLIDE_HAS_WEB_OBJECT" val="1"/>
</p:tagLst>
</file>

<file path=ppt/tags/tag3.xml><?xml version="1.0" encoding="utf-8"?>
<p:tagLst xmlns:a="http://schemas.openxmlformats.org/drawingml/2006/main" xmlns:r="http://schemas.openxmlformats.org/officeDocument/2006/relationships" xmlns:p="http://schemas.openxmlformats.org/presentationml/2006/main">
  <p:tag name="ISPRING_SLIDE_HAS_WEB_OBJECT" val="1"/>
</p:tagLst>
</file>

<file path=ppt/tags/tag4.xml><?xml version="1.0" encoding="utf-8"?>
<p:tagLst xmlns:a="http://schemas.openxmlformats.org/drawingml/2006/main" xmlns:r="http://schemas.openxmlformats.org/officeDocument/2006/relationships" xmlns:p="http://schemas.openxmlformats.org/presentationml/2006/main">
  <p:tag name="ISPRING_SLIDE_HAS_WEB_OBJECT" val="1"/>
</p:tagLst>
</file>

<file path=ppt/tags/tag5.xml><?xml version="1.0" encoding="utf-8"?>
<p:tagLst xmlns:a="http://schemas.openxmlformats.org/drawingml/2006/main" xmlns:r="http://schemas.openxmlformats.org/officeDocument/2006/relationships" xmlns:p="http://schemas.openxmlformats.org/presentationml/2006/main">
  <p:tag name="ISPRING_SLIDE_HAS_WEB_OBJECT" val="1"/>
</p:tagLst>
</file>

<file path=ppt/tags/tag6.xml><?xml version="1.0" encoding="utf-8"?>
<p:tagLst xmlns:a="http://schemas.openxmlformats.org/drawingml/2006/main" xmlns:r="http://schemas.openxmlformats.org/officeDocument/2006/relationships" xmlns:p="http://schemas.openxmlformats.org/presentationml/2006/main">
  <p:tag name="ISPRING_SLIDE_HAS_WEB_OBJECT" val="1"/>
</p:tagLst>
</file>

<file path=ppt/tags/tag7.xml><?xml version="1.0" encoding="utf-8"?>
<p:tagLst xmlns:a="http://schemas.openxmlformats.org/drawingml/2006/main" xmlns:r="http://schemas.openxmlformats.org/officeDocument/2006/relationships" xmlns:p="http://schemas.openxmlformats.org/presentationml/2006/main">
  <p:tag name="ISPRING_SLIDE_HAS_WEB_OBJECT"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étro">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Personnalisé 1">
      <a:majorFont>
        <a:latin typeface="Verdana"/>
        <a:ea typeface=""/>
        <a:cs typeface=""/>
      </a:majorFont>
      <a:minorFont>
        <a:latin typeface="Verdana"/>
        <a:ea typeface=""/>
        <a:cs typeface=""/>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spDef>
      <a:spPr>
        <a:solidFill>
          <a:schemeClr val="accent1">
            <a:alpha val="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34218</TotalTime>
  <Words>2333</Words>
  <Application>Microsoft Office PowerPoint</Application>
  <PresentationFormat>Affichage à l'écran (4:3)</PresentationFormat>
  <Paragraphs>468</Paragraphs>
  <Slides>36</Slides>
  <Notes>36</Notes>
  <HiddenSlides>5</HiddenSlides>
  <MMClips>0</MMClips>
  <ScaleCrop>false</ScaleCrop>
  <HeadingPairs>
    <vt:vector size="4" baseType="variant">
      <vt:variant>
        <vt:lpstr>Thème</vt:lpstr>
      </vt:variant>
      <vt:variant>
        <vt:i4>1</vt:i4>
      </vt:variant>
      <vt:variant>
        <vt:lpstr>Titres des diapositives</vt:lpstr>
      </vt:variant>
      <vt:variant>
        <vt:i4>36</vt:i4>
      </vt:variant>
    </vt:vector>
  </HeadingPairs>
  <TitlesOfParts>
    <vt:vector size="37" baseType="lpstr">
      <vt:lpstr>Métro</vt:lpstr>
      <vt:lpstr>L’énergie pneumatique</vt:lpstr>
      <vt:lpstr>La mise sous pression des fluides pour transmettre de l’énergie</vt:lpstr>
      <vt:lpstr>La mise sous pression des fluides pour transmettre de l’énergie</vt:lpstr>
      <vt:lpstr>La mise sous pression des fluides pour transmettre de l’énergie</vt:lpstr>
      <vt:lpstr>La mise sous pression des fluides pour transmettre de l’énergie</vt:lpstr>
      <vt:lpstr>L’installation pneumatique de la production à l’utilisation</vt:lpstr>
      <vt:lpstr>L’installation pneumatique de la production à l’utilisation</vt:lpstr>
      <vt:lpstr>L’installation pneumatique de la production à l’utilisation</vt:lpstr>
      <vt:lpstr>Le Filtre Régulateur Lubrificateur ou FRL</vt:lpstr>
      <vt:lpstr>Le Filtre Régulateur Lubrificateur ou FRL</vt:lpstr>
      <vt:lpstr>Le Filtre Régulateur Lubrificateur ou FRL</vt:lpstr>
      <vt:lpstr>Le Filtre Régulateur Lubrificateur ou FRL</vt:lpstr>
      <vt:lpstr>Les vérins</vt:lpstr>
      <vt:lpstr>Les vérins</vt:lpstr>
      <vt:lpstr>Les vérins</vt:lpstr>
      <vt:lpstr>Les vérins</vt:lpstr>
      <vt:lpstr>Les vérins</vt:lpstr>
      <vt:lpstr>Les vérins</vt:lpstr>
      <vt:lpstr>Les vérins sans tige</vt:lpstr>
      <vt:lpstr>Les vérins sans tige</vt:lpstr>
      <vt:lpstr>Les vérins sans tige</vt:lpstr>
      <vt:lpstr>Les vérins sans tige</vt:lpstr>
      <vt:lpstr>Autres vérins</vt:lpstr>
      <vt:lpstr>Les ventouses</vt:lpstr>
      <vt:lpstr>Les voyants et avertisseurs sonores</vt:lpstr>
      <vt:lpstr>Les distributeurs</vt:lpstr>
      <vt:lpstr>Les distributeurs</vt:lpstr>
      <vt:lpstr>Les distributeurs</vt:lpstr>
      <vt:lpstr>Les distributeurs</vt:lpstr>
      <vt:lpstr>Les distributeurs</vt:lpstr>
      <vt:lpstr>Les distributeurs</vt:lpstr>
      <vt:lpstr>Les distributeurs</vt:lpstr>
      <vt:lpstr>Les distributeurs</vt:lpstr>
      <vt:lpstr>Le Silencieux </vt:lpstr>
      <vt:lpstr>Présentation PowerPoint</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EnergiePneu-5test</dc:title>
  <dc:creator>Syssi</dc:creator>
  <cp:lastModifiedBy>Philippe Dutour</cp:lastModifiedBy>
  <cp:revision>661</cp:revision>
  <dcterms:created xsi:type="dcterms:W3CDTF">2013-09-28T14:14:15Z</dcterms:created>
  <dcterms:modified xsi:type="dcterms:W3CDTF">2015-07-31T11:32:32Z</dcterms:modified>
</cp:coreProperties>
</file>