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custDataLst>
    <p:tags r:id="rId3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50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C4265-B636-44E5-9BED-B0BFDC3CEC33}" type="datetimeFigureOut">
              <a:rPr lang="fr-FR" smtClean="0"/>
              <a:t>26/02/2014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BC52-07B0-4D9D-9376-4F416FE43B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4185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C4265-B636-44E5-9BED-B0BFDC3CEC33}" type="datetimeFigureOut">
              <a:rPr lang="fr-FR" smtClean="0"/>
              <a:t>26/02/2014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BC52-07B0-4D9D-9376-4F416FE43B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4989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C4265-B636-44E5-9BED-B0BFDC3CEC33}" type="datetimeFigureOut">
              <a:rPr lang="fr-FR" smtClean="0"/>
              <a:t>26/02/2014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BC52-07B0-4D9D-9376-4F416FE43B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600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C4265-B636-44E5-9BED-B0BFDC3CEC33}" type="datetimeFigureOut">
              <a:rPr lang="fr-FR" smtClean="0"/>
              <a:t>26/02/2014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BC52-07B0-4D9D-9376-4F416FE43B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589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C4265-B636-44E5-9BED-B0BFDC3CEC33}" type="datetimeFigureOut">
              <a:rPr lang="fr-FR" smtClean="0"/>
              <a:t>26/02/2014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BC52-07B0-4D9D-9376-4F416FE43B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4988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C4265-B636-44E5-9BED-B0BFDC3CEC33}" type="datetimeFigureOut">
              <a:rPr lang="fr-FR" smtClean="0"/>
              <a:t>26/02/2014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BC52-07B0-4D9D-9376-4F416FE43B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0030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C4265-B636-44E5-9BED-B0BFDC3CEC33}" type="datetimeFigureOut">
              <a:rPr lang="fr-FR" smtClean="0"/>
              <a:t>26/02/2014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BC52-07B0-4D9D-9376-4F416FE43B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34364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C4265-B636-44E5-9BED-B0BFDC3CEC33}" type="datetimeFigureOut">
              <a:rPr lang="fr-FR" smtClean="0"/>
              <a:t>26/02/2014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BC52-07B0-4D9D-9376-4F416FE43B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2688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C4265-B636-44E5-9BED-B0BFDC3CEC33}" type="datetimeFigureOut">
              <a:rPr lang="fr-FR" smtClean="0"/>
              <a:t>26/02/2014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BC52-07B0-4D9D-9376-4F416FE43B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2723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C4265-B636-44E5-9BED-B0BFDC3CEC33}" type="datetimeFigureOut">
              <a:rPr lang="fr-FR" smtClean="0"/>
              <a:t>26/02/2014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BC52-07B0-4D9D-9376-4F416FE43B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2478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C4265-B636-44E5-9BED-B0BFDC3CEC33}" type="datetimeFigureOut">
              <a:rPr lang="fr-FR" smtClean="0"/>
              <a:t>26/02/2014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BC52-07B0-4D9D-9376-4F416FE43B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8107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9C4265-B636-44E5-9BED-B0BFDC3CEC33}" type="datetimeFigureOut">
              <a:rPr lang="fr-FR" smtClean="0"/>
              <a:t>26/02/2014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E6BC52-07B0-4D9D-9376-4F416FE43B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3838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grpSp>
        <p:nvGrpSpPr>
          <p:cNvPr id="4" name="Groupe 3"/>
          <p:cNvGrpSpPr/>
          <p:nvPr/>
        </p:nvGrpSpPr>
        <p:grpSpPr>
          <a:xfrm>
            <a:off x="6611341" y="4149080"/>
            <a:ext cx="2039341" cy="1488907"/>
            <a:chOff x="1160854" y="246003"/>
            <a:chExt cx="5310133" cy="2743200"/>
          </a:xfrm>
        </p:grpSpPr>
        <p:sp>
          <p:nvSpPr>
            <p:cNvPr id="5" name="Ellipse 4"/>
            <p:cNvSpPr/>
            <p:nvPr/>
          </p:nvSpPr>
          <p:spPr>
            <a:xfrm>
              <a:off x="1475656" y="1052736"/>
              <a:ext cx="4680520" cy="1584176"/>
            </a:xfrm>
            <a:prstGeom prst="ellipse">
              <a:avLst/>
            </a:prstGeom>
            <a:gradFill flip="none" rotWithShape="1">
              <a:gsLst>
                <a:gs pos="4000">
                  <a:schemeClr val="tx2">
                    <a:lumMod val="10000"/>
                    <a:alpha val="99000"/>
                  </a:schemeClr>
                </a:gs>
                <a:gs pos="58000">
                  <a:srgbClr val="2B4939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n>
                  <a:solidFill>
                    <a:srgbClr val="7030A0"/>
                  </a:solidFill>
                </a:ln>
              </a:endParaRPr>
            </a:p>
          </p:txBody>
        </p:sp>
        <p:sp>
          <p:nvSpPr>
            <p:cNvPr id="6" name="Ellipse 5"/>
            <p:cNvSpPr/>
            <p:nvPr/>
          </p:nvSpPr>
          <p:spPr>
            <a:xfrm>
              <a:off x="1759496" y="1212658"/>
              <a:ext cx="4112840" cy="1264332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50000"/>
                  </a:schemeClr>
                </a:gs>
                <a:gs pos="50000">
                  <a:schemeClr val="accent6">
                    <a:lumMod val="75000"/>
                  </a:schemeClr>
                </a:gs>
                <a:gs pos="100000">
                  <a:srgbClr val="040804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n>
                  <a:solidFill>
                    <a:srgbClr val="7030A0"/>
                  </a:solidFill>
                </a:ln>
              </a:endParaRPr>
            </a:p>
          </p:txBody>
        </p:sp>
        <p:pic>
          <p:nvPicPr>
            <p:cNvPr id="7" name="Picture 2" descr="C:\Users\Philippe\AppData\Local\Microsoft\Windows\Temporary Internet Files\Content.IE5\UMK61OPK\MC900441735[1]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69483">
              <a:off x="2217512" y="246003"/>
              <a:ext cx="2743200" cy="2743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tangle 7"/>
            <p:cNvSpPr/>
            <p:nvPr/>
          </p:nvSpPr>
          <p:spPr>
            <a:xfrm>
              <a:off x="1160854" y="1383161"/>
              <a:ext cx="5310133" cy="85058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fr-FR" sz="2400" b="1" dirty="0" smtClean="0">
                  <a:ln w="11430">
                    <a:solidFill>
                      <a:srgbClr val="7030A0"/>
                    </a:solidFill>
                  </a:ln>
                  <a:solidFill>
                    <a:srgbClr val="FFFF00"/>
                  </a:soli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techphil.fr</a:t>
              </a:r>
              <a:endParaRPr lang="fr-FR" sz="2400" b="1" dirty="0">
                <a:ln w="11430">
                  <a:solidFill>
                    <a:srgbClr val="7030A0"/>
                  </a:solidFill>
                </a:ln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  <p:grpSp>
        <p:nvGrpSpPr>
          <p:cNvPr id="9" name="Groupe 8"/>
          <p:cNvGrpSpPr/>
          <p:nvPr/>
        </p:nvGrpSpPr>
        <p:grpSpPr>
          <a:xfrm>
            <a:off x="5436096" y="404663"/>
            <a:ext cx="1982068" cy="1488907"/>
            <a:chOff x="1235416" y="246003"/>
            <a:chExt cx="5161003" cy="2743200"/>
          </a:xfrm>
        </p:grpSpPr>
        <p:sp>
          <p:nvSpPr>
            <p:cNvPr id="10" name="Ellipse 9"/>
            <p:cNvSpPr/>
            <p:nvPr/>
          </p:nvSpPr>
          <p:spPr>
            <a:xfrm>
              <a:off x="1475656" y="1052736"/>
              <a:ext cx="4680520" cy="1584176"/>
            </a:xfrm>
            <a:prstGeom prst="ellipse">
              <a:avLst/>
            </a:prstGeom>
            <a:gradFill flip="none" rotWithShape="1">
              <a:gsLst>
                <a:gs pos="4000">
                  <a:schemeClr val="tx2">
                    <a:lumMod val="10000"/>
                    <a:alpha val="99000"/>
                  </a:schemeClr>
                </a:gs>
                <a:gs pos="58000">
                  <a:srgbClr val="2B4939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n>
                  <a:solidFill>
                    <a:srgbClr val="7030A0"/>
                  </a:solidFill>
                </a:ln>
              </a:endParaRPr>
            </a:p>
          </p:txBody>
        </p:sp>
        <p:sp>
          <p:nvSpPr>
            <p:cNvPr id="11" name="Ellipse 10"/>
            <p:cNvSpPr/>
            <p:nvPr/>
          </p:nvSpPr>
          <p:spPr>
            <a:xfrm>
              <a:off x="1759496" y="1212658"/>
              <a:ext cx="4112840" cy="1264332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50000"/>
                  </a:schemeClr>
                </a:gs>
                <a:gs pos="50000">
                  <a:schemeClr val="accent6">
                    <a:lumMod val="75000"/>
                  </a:schemeClr>
                </a:gs>
                <a:gs pos="100000">
                  <a:srgbClr val="040804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n>
                  <a:solidFill>
                    <a:srgbClr val="7030A0"/>
                  </a:solidFill>
                </a:ln>
              </a:endParaRPr>
            </a:p>
          </p:txBody>
        </p:sp>
        <p:pic>
          <p:nvPicPr>
            <p:cNvPr id="12" name="Picture 2" descr="C:\Users\Philippe\AppData\Local\Microsoft\Windows\Temporary Internet Files\Content.IE5\UMK61OPK\MC900441735[1]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69483">
              <a:off x="2217512" y="246003"/>
              <a:ext cx="2743200" cy="2743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Rectangle 12"/>
            <p:cNvSpPr/>
            <p:nvPr/>
          </p:nvSpPr>
          <p:spPr>
            <a:xfrm>
              <a:off x="1235416" y="1383160"/>
              <a:ext cx="5161003" cy="113531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fr-FR" sz="2400" b="1" dirty="0" err="1" smtClean="0">
                  <a:ln w="11430">
                    <a:solidFill>
                      <a:srgbClr val="7030A0"/>
                    </a:solidFill>
                  </a:ln>
                  <a:solidFill>
                    <a:srgbClr val="FFFF00"/>
                  </a:soli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Techphil</a:t>
              </a:r>
              <a:endParaRPr lang="fr-FR" sz="2400" b="1" dirty="0">
                <a:ln w="11430">
                  <a:solidFill>
                    <a:srgbClr val="7030A0"/>
                  </a:solidFill>
                </a:ln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  <p:grpSp>
        <p:nvGrpSpPr>
          <p:cNvPr id="14" name="Groupe 13"/>
          <p:cNvGrpSpPr/>
          <p:nvPr/>
        </p:nvGrpSpPr>
        <p:grpSpPr>
          <a:xfrm>
            <a:off x="1473329" y="1638079"/>
            <a:ext cx="1982068" cy="1488907"/>
            <a:chOff x="1235416" y="246003"/>
            <a:chExt cx="5161003" cy="2743200"/>
          </a:xfrm>
        </p:grpSpPr>
        <p:sp>
          <p:nvSpPr>
            <p:cNvPr id="15" name="Ellipse 14"/>
            <p:cNvSpPr/>
            <p:nvPr/>
          </p:nvSpPr>
          <p:spPr>
            <a:xfrm>
              <a:off x="1475656" y="1052736"/>
              <a:ext cx="4680520" cy="1584176"/>
            </a:xfrm>
            <a:prstGeom prst="ellipse">
              <a:avLst/>
            </a:prstGeom>
            <a:gradFill flip="none" rotWithShape="1">
              <a:gsLst>
                <a:gs pos="4000">
                  <a:schemeClr val="tx2">
                    <a:lumMod val="10000"/>
                    <a:alpha val="99000"/>
                  </a:schemeClr>
                </a:gs>
                <a:gs pos="58000">
                  <a:srgbClr val="2B4939"/>
                </a:gs>
                <a:gs pos="100000">
                  <a:schemeClr val="bg1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n>
                  <a:solidFill>
                    <a:srgbClr val="7030A0"/>
                  </a:solidFill>
                </a:ln>
              </a:endParaRPr>
            </a:p>
          </p:txBody>
        </p:sp>
        <p:sp>
          <p:nvSpPr>
            <p:cNvPr id="16" name="Ellipse 15"/>
            <p:cNvSpPr/>
            <p:nvPr/>
          </p:nvSpPr>
          <p:spPr>
            <a:xfrm>
              <a:off x="1759496" y="1212658"/>
              <a:ext cx="4112840" cy="1264332"/>
            </a:xfrm>
            <a:prstGeom prst="ellipse">
              <a:avLst/>
            </a:prstGeom>
            <a:gradFill flip="none" rotWithShape="1">
              <a:gsLst>
                <a:gs pos="0">
                  <a:schemeClr val="accent6">
                    <a:lumMod val="50000"/>
                  </a:schemeClr>
                </a:gs>
                <a:gs pos="50000">
                  <a:schemeClr val="accent6">
                    <a:lumMod val="75000"/>
                  </a:schemeClr>
                </a:gs>
                <a:gs pos="100000">
                  <a:srgbClr val="040804"/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n>
                  <a:solidFill>
                    <a:srgbClr val="7030A0"/>
                  </a:solidFill>
                </a:ln>
              </a:endParaRPr>
            </a:p>
          </p:txBody>
        </p:sp>
        <p:pic>
          <p:nvPicPr>
            <p:cNvPr id="17" name="Picture 2" descr="C:\Users\Philippe\AppData\Local\Microsoft\Windows\Temporary Internet Files\Content.IE5\UMK61OPK\MC900441735[1]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69483">
              <a:off x="2217512" y="246003"/>
              <a:ext cx="2743200" cy="2743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Rectangle 17"/>
            <p:cNvSpPr/>
            <p:nvPr/>
          </p:nvSpPr>
          <p:spPr>
            <a:xfrm>
              <a:off x="1235416" y="1383160"/>
              <a:ext cx="5161003" cy="113531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/>
              <a:r>
                <a:rPr lang="fr-FR" sz="2400" b="1" dirty="0" err="1" smtClean="0">
                  <a:ln w="11430">
                    <a:solidFill>
                      <a:srgbClr val="7030A0"/>
                    </a:solidFill>
                  </a:ln>
                  <a:solidFill>
                    <a:srgbClr val="FFFF00"/>
                  </a:soli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Verdana" pitchFamily="34" charset="0"/>
                  <a:ea typeface="Verdana" pitchFamily="34" charset="0"/>
                  <a:cs typeface="Verdana" pitchFamily="34" charset="0"/>
                </a:rPr>
                <a:t>Techphil</a:t>
              </a:r>
              <a:endParaRPr lang="fr-FR" sz="2400" b="1" dirty="0">
                <a:ln w="11430">
                  <a:solidFill>
                    <a:srgbClr val="7030A0"/>
                  </a:solidFill>
                </a:ln>
                <a:solidFill>
                  <a:srgbClr val="FFFF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0071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a64da8b3195ab602dc684cc809591e679c1448"/>
  <p:tag name="ISPRING_RESOURCE_PATHS_HASH_PRESENTER" val="907241f12340fc80896899625f98f5813dd397f9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</Words>
  <Application>Microsoft Office PowerPoint</Application>
  <PresentationFormat>Affichage à l'écran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Philippe</dc:creator>
  <cp:lastModifiedBy>Philippe Dutour</cp:lastModifiedBy>
  <cp:revision>4</cp:revision>
  <dcterms:created xsi:type="dcterms:W3CDTF">2013-08-04T21:38:35Z</dcterms:created>
  <dcterms:modified xsi:type="dcterms:W3CDTF">2014-02-26T10:59:15Z</dcterms:modified>
</cp:coreProperties>
</file>