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custDataLst>
    <p:tags r:id="rId4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362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998D2-32F3-4344-911D-4E4B13F94499}" type="datetimeFigureOut">
              <a:rPr lang="fr-FR" smtClean="0"/>
              <a:t>21/12/2015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AFE16-6105-4503-832E-794CD16FFB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6659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998D2-32F3-4344-911D-4E4B13F94499}" type="datetimeFigureOut">
              <a:rPr lang="fr-FR" smtClean="0"/>
              <a:t>21/12/2015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AFE16-6105-4503-832E-794CD16FFB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2221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998D2-32F3-4344-911D-4E4B13F94499}" type="datetimeFigureOut">
              <a:rPr lang="fr-FR" smtClean="0"/>
              <a:t>21/12/2015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AFE16-6105-4503-832E-794CD16FFB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3935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998D2-32F3-4344-911D-4E4B13F94499}" type="datetimeFigureOut">
              <a:rPr lang="fr-FR" smtClean="0"/>
              <a:t>21/12/2015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AFE16-6105-4503-832E-794CD16FFB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681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998D2-32F3-4344-911D-4E4B13F94499}" type="datetimeFigureOut">
              <a:rPr lang="fr-FR" smtClean="0"/>
              <a:t>21/12/2015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AFE16-6105-4503-832E-794CD16FFB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6010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998D2-32F3-4344-911D-4E4B13F94499}" type="datetimeFigureOut">
              <a:rPr lang="fr-FR" smtClean="0"/>
              <a:t>21/12/2015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AFE16-6105-4503-832E-794CD16FFB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0993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998D2-32F3-4344-911D-4E4B13F94499}" type="datetimeFigureOut">
              <a:rPr lang="fr-FR" smtClean="0"/>
              <a:t>21/12/2015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AFE16-6105-4503-832E-794CD16FFB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5970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998D2-32F3-4344-911D-4E4B13F94499}" type="datetimeFigureOut">
              <a:rPr lang="fr-FR" smtClean="0"/>
              <a:t>21/12/2015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AFE16-6105-4503-832E-794CD16FFB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115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998D2-32F3-4344-911D-4E4B13F94499}" type="datetimeFigureOut">
              <a:rPr lang="fr-FR" smtClean="0"/>
              <a:t>21/12/2015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AFE16-6105-4503-832E-794CD16FFB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670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998D2-32F3-4344-911D-4E4B13F94499}" type="datetimeFigureOut">
              <a:rPr lang="fr-FR" smtClean="0"/>
              <a:t>21/12/2015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AFE16-6105-4503-832E-794CD16FFB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8795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998D2-32F3-4344-911D-4E4B13F94499}" type="datetimeFigureOut">
              <a:rPr lang="fr-FR" smtClean="0"/>
              <a:t>21/12/2015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AFE16-6105-4503-832E-794CD16FFB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0296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998D2-32F3-4344-911D-4E4B13F94499}" type="datetimeFigureOut">
              <a:rPr lang="fr-FR" smtClean="0"/>
              <a:t>21/12/2015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AFE16-6105-4503-832E-794CD16FFB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3944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image" Target="../media/image1.pn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/>
          <p:cNvGrpSpPr/>
          <p:nvPr/>
        </p:nvGrpSpPr>
        <p:grpSpPr>
          <a:xfrm>
            <a:off x="2067665" y="1107877"/>
            <a:ext cx="2583693" cy="3675337"/>
            <a:chOff x="2067665" y="1107877"/>
            <a:chExt cx="2583693" cy="3675337"/>
          </a:xfrm>
        </p:grpSpPr>
        <p:sp>
          <p:nvSpPr>
            <p:cNvPr id="18" name="Ellipse 17"/>
            <p:cNvSpPr/>
            <p:nvPr/>
          </p:nvSpPr>
          <p:spPr>
            <a:xfrm>
              <a:off x="2960657" y="1268760"/>
              <a:ext cx="1091748" cy="141813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" name="Groupe 2"/>
            <p:cNvGrpSpPr/>
            <p:nvPr/>
          </p:nvGrpSpPr>
          <p:grpSpPr>
            <a:xfrm>
              <a:off x="2067665" y="1107877"/>
              <a:ext cx="2583693" cy="3675337"/>
              <a:chOff x="2647920" y="1118614"/>
              <a:chExt cx="2583693" cy="3675337"/>
            </a:xfrm>
          </p:grpSpPr>
          <p:pic>
            <p:nvPicPr>
              <p:cNvPr id="6" name="Image 5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51897" y="2136315"/>
                <a:ext cx="2279716" cy="2657636"/>
              </a:xfrm>
              <a:prstGeom prst="rect">
                <a:avLst/>
              </a:prstGeom>
            </p:spPr>
          </p:pic>
          <p:grpSp>
            <p:nvGrpSpPr>
              <p:cNvPr id="55" name="Groupe 54"/>
              <p:cNvGrpSpPr/>
              <p:nvPr/>
            </p:nvGrpSpPr>
            <p:grpSpPr>
              <a:xfrm>
                <a:off x="2647920" y="1118614"/>
                <a:ext cx="2279716" cy="2657636"/>
                <a:chOff x="2828050" y="-95650"/>
                <a:chExt cx="2279716" cy="2657636"/>
              </a:xfrm>
            </p:grpSpPr>
            <p:pic>
              <p:nvPicPr>
                <p:cNvPr id="59" name="Image 58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4817" b="89908" l="9893" r="89840">
                              <a14:foregroundMark x1="17380" y1="44037" x2="40374" y2="54128"/>
                              <a14:foregroundMark x1="14171" y1="32339" x2="36364" y2="45183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28050" y="-95650"/>
                  <a:ext cx="2279716" cy="2657636"/>
                </a:xfrm>
                <a:prstGeom prst="rect">
                  <a:avLst/>
                </a:prstGeom>
              </p:spPr>
            </p:pic>
            <p:cxnSp>
              <p:nvCxnSpPr>
                <p:cNvPr id="57" name="Connecteur droit 56"/>
                <p:cNvCxnSpPr/>
                <p:nvPr/>
              </p:nvCxnSpPr>
              <p:spPr>
                <a:xfrm>
                  <a:off x="3877179" y="2071357"/>
                  <a:ext cx="373440" cy="0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Connecteur droit 57"/>
                <p:cNvCxnSpPr/>
                <p:nvPr/>
              </p:nvCxnSpPr>
              <p:spPr>
                <a:xfrm>
                  <a:off x="3949187" y="2420888"/>
                  <a:ext cx="317729" cy="0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0" name="Groupe 9"/>
          <p:cNvGrpSpPr/>
          <p:nvPr/>
        </p:nvGrpSpPr>
        <p:grpSpPr>
          <a:xfrm>
            <a:off x="-303597" y="1107877"/>
            <a:ext cx="2583693" cy="3604793"/>
            <a:chOff x="-303597" y="1107877"/>
            <a:chExt cx="2583693" cy="3604793"/>
          </a:xfrm>
        </p:grpSpPr>
        <p:sp>
          <p:nvSpPr>
            <p:cNvPr id="17" name="Ellipse 16"/>
            <p:cNvSpPr/>
            <p:nvPr/>
          </p:nvSpPr>
          <p:spPr>
            <a:xfrm>
              <a:off x="591316" y="1268760"/>
              <a:ext cx="1091748" cy="141813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" name="Groupe 1"/>
            <p:cNvGrpSpPr/>
            <p:nvPr/>
          </p:nvGrpSpPr>
          <p:grpSpPr>
            <a:xfrm>
              <a:off x="-303597" y="1107877"/>
              <a:ext cx="2583693" cy="3604793"/>
              <a:chOff x="251520" y="1114872"/>
              <a:chExt cx="2583693" cy="3604793"/>
            </a:xfrm>
          </p:grpSpPr>
          <p:pic>
            <p:nvPicPr>
              <p:cNvPr id="5" name="Image 4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9402" y="2055933"/>
                <a:ext cx="2285811" cy="2663732"/>
              </a:xfrm>
              <a:prstGeom prst="rect">
                <a:avLst/>
              </a:prstGeom>
            </p:spPr>
          </p:pic>
          <p:pic>
            <p:nvPicPr>
              <p:cNvPr id="12" name="Image 11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1520" y="1114872"/>
                <a:ext cx="2285811" cy="2657636"/>
              </a:xfrm>
              <a:prstGeom prst="rect">
                <a:avLst/>
              </a:prstGeom>
            </p:spPr>
          </p:pic>
        </p:grpSp>
      </p:grpSp>
      <p:grpSp>
        <p:nvGrpSpPr>
          <p:cNvPr id="15" name="Groupe 14"/>
          <p:cNvGrpSpPr/>
          <p:nvPr/>
        </p:nvGrpSpPr>
        <p:grpSpPr>
          <a:xfrm>
            <a:off x="6617191" y="1116676"/>
            <a:ext cx="2565354" cy="3595994"/>
            <a:chOff x="6617191" y="1116676"/>
            <a:chExt cx="2565354" cy="3595994"/>
          </a:xfrm>
        </p:grpSpPr>
        <p:sp>
          <p:nvSpPr>
            <p:cNvPr id="20" name="Ellipse 19"/>
            <p:cNvSpPr/>
            <p:nvPr/>
          </p:nvSpPr>
          <p:spPr>
            <a:xfrm>
              <a:off x="7496813" y="1268760"/>
              <a:ext cx="1091748" cy="141813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9" name="Groupe 8"/>
            <p:cNvGrpSpPr/>
            <p:nvPr/>
          </p:nvGrpSpPr>
          <p:grpSpPr>
            <a:xfrm>
              <a:off x="6617191" y="1116676"/>
              <a:ext cx="2565354" cy="3595994"/>
              <a:chOff x="7020272" y="1124744"/>
              <a:chExt cx="2565354" cy="3595994"/>
            </a:xfrm>
          </p:grpSpPr>
          <p:pic>
            <p:nvPicPr>
              <p:cNvPr id="8" name="Image 7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05910" y="2063102"/>
                <a:ext cx="2279716" cy="2657636"/>
              </a:xfrm>
              <a:prstGeom prst="rect">
                <a:avLst/>
              </a:prstGeom>
            </p:spPr>
          </p:pic>
          <p:pic>
            <p:nvPicPr>
              <p:cNvPr id="14" name="Image 13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20272" y="1124744"/>
                <a:ext cx="2285811" cy="2657636"/>
              </a:xfrm>
              <a:prstGeom prst="rect">
                <a:avLst/>
              </a:prstGeom>
            </p:spPr>
          </p:pic>
        </p:grpSp>
      </p:grpSp>
      <p:grpSp>
        <p:nvGrpSpPr>
          <p:cNvPr id="13" name="Groupe 12"/>
          <p:cNvGrpSpPr/>
          <p:nvPr/>
        </p:nvGrpSpPr>
        <p:grpSpPr>
          <a:xfrm>
            <a:off x="4347381" y="1156867"/>
            <a:ext cx="2569841" cy="3614121"/>
            <a:chOff x="4347381" y="1156867"/>
            <a:chExt cx="2569841" cy="3614121"/>
          </a:xfrm>
        </p:grpSpPr>
        <p:sp>
          <p:nvSpPr>
            <p:cNvPr id="19" name="Ellipse 18"/>
            <p:cNvSpPr/>
            <p:nvPr/>
          </p:nvSpPr>
          <p:spPr>
            <a:xfrm>
              <a:off x="5231490" y="1338773"/>
              <a:ext cx="1091748" cy="141813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" name="Groupe 3"/>
            <p:cNvGrpSpPr/>
            <p:nvPr/>
          </p:nvGrpSpPr>
          <p:grpSpPr>
            <a:xfrm>
              <a:off x="4347381" y="1156867"/>
              <a:ext cx="2569841" cy="3614121"/>
              <a:chOff x="4976639" y="1114872"/>
              <a:chExt cx="2569841" cy="3614121"/>
            </a:xfrm>
          </p:grpSpPr>
          <p:pic>
            <p:nvPicPr>
              <p:cNvPr id="7" name="Image 6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66764" y="2071357"/>
                <a:ext cx="2279716" cy="2657636"/>
              </a:xfrm>
              <a:prstGeom prst="rect">
                <a:avLst/>
              </a:prstGeom>
            </p:spPr>
          </p:pic>
          <p:pic>
            <p:nvPicPr>
              <p:cNvPr id="22" name="Image 21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76639" y="1114872"/>
                <a:ext cx="2279716" cy="265763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86641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e 16"/>
          <p:cNvGrpSpPr/>
          <p:nvPr/>
        </p:nvGrpSpPr>
        <p:grpSpPr>
          <a:xfrm>
            <a:off x="-326852" y="3336046"/>
            <a:ext cx="2579590" cy="3663808"/>
            <a:chOff x="-326852" y="3336046"/>
            <a:chExt cx="2579590" cy="3663808"/>
          </a:xfrm>
        </p:grpSpPr>
        <p:sp>
          <p:nvSpPr>
            <p:cNvPr id="15" name="Ellipse 14"/>
            <p:cNvSpPr/>
            <p:nvPr/>
          </p:nvSpPr>
          <p:spPr>
            <a:xfrm>
              <a:off x="586244" y="3645024"/>
              <a:ext cx="1053272" cy="136815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1" name="Groupe 10"/>
            <p:cNvGrpSpPr/>
            <p:nvPr/>
          </p:nvGrpSpPr>
          <p:grpSpPr>
            <a:xfrm>
              <a:off x="-326852" y="3336046"/>
              <a:ext cx="2579590" cy="3663808"/>
              <a:chOff x="-396552" y="3448072"/>
              <a:chExt cx="2579590" cy="3663808"/>
            </a:xfrm>
          </p:grpSpPr>
          <p:pic>
            <p:nvPicPr>
              <p:cNvPr id="33" name="Image 3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96678" y="4454244"/>
                <a:ext cx="2279716" cy="2657636"/>
              </a:xfrm>
              <a:prstGeom prst="rect">
                <a:avLst/>
              </a:prstGeom>
            </p:spPr>
          </p:pic>
          <p:pic>
            <p:nvPicPr>
              <p:cNvPr id="7" name="Image 6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96552" y="3448072"/>
                <a:ext cx="2279716" cy="2657636"/>
              </a:xfrm>
              <a:prstGeom prst="rect">
                <a:avLst/>
              </a:prstGeom>
            </p:spPr>
          </p:pic>
        </p:grpSp>
      </p:grpSp>
      <p:grpSp>
        <p:nvGrpSpPr>
          <p:cNvPr id="21" name="Groupe 20"/>
          <p:cNvGrpSpPr/>
          <p:nvPr/>
        </p:nvGrpSpPr>
        <p:grpSpPr>
          <a:xfrm>
            <a:off x="2348439" y="3251682"/>
            <a:ext cx="2583601" cy="3657699"/>
            <a:chOff x="2348439" y="3251682"/>
            <a:chExt cx="2583601" cy="3657699"/>
          </a:xfrm>
        </p:grpSpPr>
        <p:sp>
          <p:nvSpPr>
            <p:cNvPr id="37" name="Ellipse 36"/>
            <p:cNvSpPr/>
            <p:nvPr/>
          </p:nvSpPr>
          <p:spPr>
            <a:xfrm>
              <a:off x="3262498" y="3501008"/>
              <a:ext cx="1053272" cy="136815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5" name="Groupe 4"/>
            <p:cNvGrpSpPr/>
            <p:nvPr/>
          </p:nvGrpSpPr>
          <p:grpSpPr>
            <a:xfrm>
              <a:off x="2348439" y="3251682"/>
              <a:ext cx="2583601" cy="3657699"/>
              <a:chOff x="2348439" y="3299693"/>
              <a:chExt cx="2583601" cy="3657699"/>
            </a:xfrm>
          </p:grpSpPr>
          <p:pic>
            <p:nvPicPr>
              <p:cNvPr id="28" name="Image 2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46229" y="4293660"/>
                <a:ext cx="2285811" cy="2663732"/>
              </a:xfrm>
              <a:prstGeom prst="rect">
                <a:avLst/>
              </a:prstGeom>
            </p:spPr>
          </p:pic>
          <p:pic>
            <p:nvPicPr>
              <p:cNvPr id="8" name="Image 7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48439" y="3299693"/>
                <a:ext cx="2285811" cy="2657636"/>
              </a:xfrm>
              <a:prstGeom prst="rect">
                <a:avLst/>
              </a:prstGeom>
            </p:spPr>
          </p:pic>
        </p:grpSp>
      </p:grpSp>
      <p:grpSp>
        <p:nvGrpSpPr>
          <p:cNvPr id="23" name="Groupe 22"/>
          <p:cNvGrpSpPr/>
          <p:nvPr/>
        </p:nvGrpSpPr>
        <p:grpSpPr>
          <a:xfrm>
            <a:off x="5204825" y="3278888"/>
            <a:ext cx="2559517" cy="3596512"/>
            <a:chOff x="5204825" y="3278888"/>
            <a:chExt cx="2559517" cy="3596512"/>
          </a:xfrm>
        </p:grpSpPr>
        <p:sp>
          <p:nvSpPr>
            <p:cNvPr id="38" name="Ellipse 37"/>
            <p:cNvSpPr/>
            <p:nvPr/>
          </p:nvSpPr>
          <p:spPr>
            <a:xfrm>
              <a:off x="6097848" y="3419163"/>
              <a:ext cx="1053272" cy="136815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" name="Groupe 2"/>
            <p:cNvGrpSpPr/>
            <p:nvPr/>
          </p:nvGrpSpPr>
          <p:grpSpPr>
            <a:xfrm>
              <a:off x="5204825" y="3278888"/>
              <a:ext cx="2559517" cy="3596512"/>
              <a:chOff x="5240513" y="3504896"/>
              <a:chExt cx="2559517" cy="3596512"/>
            </a:xfrm>
          </p:grpSpPr>
          <p:pic>
            <p:nvPicPr>
              <p:cNvPr id="30" name="Image 29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20314" y="4443772"/>
                <a:ext cx="2279716" cy="2657636"/>
              </a:xfrm>
              <a:prstGeom prst="rect">
                <a:avLst/>
              </a:prstGeom>
            </p:spPr>
          </p:pic>
          <p:pic>
            <p:nvPicPr>
              <p:cNvPr id="9" name="Image 8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40513" y="3504896"/>
                <a:ext cx="2285811" cy="2657636"/>
              </a:xfrm>
              <a:prstGeom prst="rect">
                <a:avLst/>
              </a:prstGeom>
            </p:spPr>
          </p:pic>
        </p:grpSp>
      </p:grpSp>
      <p:grpSp>
        <p:nvGrpSpPr>
          <p:cNvPr id="27" name="Groupe 26"/>
          <p:cNvGrpSpPr/>
          <p:nvPr/>
        </p:nvGrpSpPr>
        <p:grpSpPr>
          <a:xfrm>
            <a:off x="6669040" y="476672"/>
            <a:ext cx="2494820" cy="3621186"/>
            <a:chOff x="6669040" y="476672"/>
            <a:chExt cx="2494820" cy="3621186"/>
          </a:xfrm>
        </p:grpSpPr>
        <p:sp>
          <p:nvSpPr>
            <p:cNvPr id="41" name="Ellipse 40"/>
            <p:cNvSpPr/>
            <p:nvPr/>
          </p:nvSpPr>
          <p:spPr>
            <a:xfrm>
              <a:off x="7478128" y="621252"/>
              <a:ext cx="1091748" cy="141813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" name="Groupe 1"/>
            <p:cNvGrpSpPr/>
            <p:nvPr/>
          </p:nvGrpSpPr>
          <p:grpSpPr>
            <a:xfrm>
              <a:off x="6669040" y="476672"/>
              <a:ext cx="2494820" cy="3621186"/>
              <a:chOff x="6932464" y="615051"/>
              <a:chExt cx="2494820" cy="3621186"/>
            </a:xfrm>
          </p:grpSpPr>
          <p:pic>
            <p:nvPicPr>
              <p:cNvPr id="31" name="Image 30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47568" y="1578601"/>
                <a:ext cx="2279716" cy="2657636"/>
              </a:xfrm>
              <a:prstGeom prst="rect">
                <a:avLst/>
              </a:prstGeom>
            </p:spPr>
          </p:pic>
          <p:grpSp>
            <p:nvGrpSpPr>
              <p:cNvPr id="10" name="Groupe 9"/>
              <p:cNvGrpSpPr/>
              <p:nvPr/>
            </p:nvGrpSpPr>
            <p:grpSpPr>
              <a:xfrm>
                <a:off x="6932464" y="615051"/>
                <a:ext cx="2166859" cy="2526070"/>
                <a:chOff x="2835213" y="-99392"/>
                <a:chExt cx="2279716" cy="2657636"/>
              </a:xfrm>
            </p:grpSpPr>
            <p:pic>
              <p:nvPicPr>
                <p:cNvPr id="14" name="Image 13"/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3670" b="89908" l="9893" r="89840">
                              <a14:foregroundMark x1="15241" y1="32339" x2="36631" y2="45413"/>
                              <a14:foregroundMark x1="18182" y1="44037" x2="39305" y2="53211"/>
                              <a14:foregroundMark x1="69519" y1="72936" x2="66310" y2="76147"/>
                              <a14:foregroundMark x1="54278" y1="71560" x2="57487" y2="75917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35213" y="-99392"/>
                  <a:ext cx="2279716" cy="2657636"/>
                </a:xfrm>
                <a:prstGeom prst="rect">
                  <a:avLst/>
                </a:prstGeom>
              </p:spPr>
            </p:pic>
            <p:cxnSp>
              <p:nvCxnSpPr>
                <p:cNvPr id="12" name="Connecteur droit 11"/>
                <p:cNvCxnSpPr/>
                <p:nvPr/>
              </p:nvCxnSpPr>
              <p:spPr>
                <a:xfrm flipV="1">
                  <a:off x="4101881" y="2071357"/>
                  <a:ext cx="317729" cy="51080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Connecteur droit 12"/>
                <p:cNvCxnSpPr/>
                <p:nvPr/>
              </p:nvCxnSpPr>
              <p:spPr>
                <a:xfrm>
                  <a:off x="3987562" y="2439925"/>
                  <a:ext cx="317729" cy="0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2" name="Groupe 41"/>
          <p:cNvGrpSpPr/>
          <p:nvPr/>
        </p:nvGrpSpPr>
        <p:grpSpPr>
          <a:xfrm>
            <a:off x="3663186" y="476672"/>
            <a:ext cx="2537707" cy="3626567"/>
            <a:chOff x="3663186" y="476672"/>
            <a:chExt cx="2537707" cy="3626567"/>
          </a:xfrm>
        </p:grpSpPr>
        <p:sp>
          <p:nvSpPr>
            <p:cNvPr id="40" name="Ellipse 39"/>
            <p:cNvSpPr/>
            <p:nvPr/>
          </p:nvSpPr>
          <p:spPr>
            <a:xfrm>
              <a:off x="4527775" y="613336"/>
              <a:ext cx="1091748" cy="141813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" name="Groupe 3"/>
            <p:cNvGrpSpPr/>
            <p:nvPr/>
          </p:nvGrpSpPr>
          <p:grpSpPr>
            <a:xfrm>
              <a:off x="3663186" y="476672"/>
              <a:ext cx="2537707" cy="3626567"/>
              <a:chOff x="3707904" y="843372"/>
              <a:chExt cx="2537707" cy="3626567"/>
            </a:xfrm>
          </p:grpSpPr>
          <p:pic>
            <p:nvPicPr>
              <p:cNvPr id="29" name="Image 28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5895" y="1812303"/>
                <a:ext cx="2279716" cy="2657636"/>
              </a:xfrm>
              <a:prstGeom prst="rect">
                <a:avLst/>
              </a:prstGeom>
            </p:spPr>
          </p:pic>
          <p:grpSp>
            <p:nvGrpSpPr>
              <p:cNvPr id="16" name="Groupe 15"/>
              <p:cNvGrpSpPr/>
              <p:nvPr/>
            </p:nvGrpSpPr>
            <p:grpSpPr>
              <a:xfrm>
                <a:off x="3707904" y="843372"/>
                <a:ext cx="2279716" cy="2657636"/>
                <a:chOff x="2835213" y="4712"/>
                <a:chExt cx="2279716" cy="2657636"/>
              </a:xfrm>
            </p:grpSpPr>
            <p:pic>
              <p:nvPicPr>
                <p:cNvPr id="20" name="Image 19"/>
                <p:cNvPicPr>
                  <a:picLocks noChangeAspect="1"/>
                </p:cNvPicPr>
                <p:nvPr/>
              </p:nvPicPr>
              <p:blipFill>
                <a:blip r:embed="rId11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4817" b="89908" l="9893" r="89840">
                              <a14:foregroundMark x1="20588" y1="36697" x2="34492" y2="43807"/>
                              <a14:foregroundMark x1="20588" y1="45183" x2="39840" y2="53440"/>
                              <a14:foregroundMark x1="58556" y1="76835" x2="54545" y2="73624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35213" y="4712"/>
                  <a:ext cx="2279716" cy="2657636"/>
                </a:xfrm>
                <a:prstGeom prst="rect">
                  <a:avLst/>
                </a:prstGeom>
              </p:spPr>
            </p:pic>
            <p:cxnSp>
              <p:nvCxnSpPr>
                <p:cNvPr id="18" name="Connecteur droit 17"/>
                <p:cNvCxnSpPr/>
                <p:nvPr/>
              </p:nvCxnSpPr>
              <p:spPr>
                <a:xfrm flipV="1">
                  <a:off x="4245676" y="2126249"/>
                  <a:ext cx="317729" cy="51080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Connecteur droit 18"/>
                <p:cNvCxnSpPr/>
                <p:nvPr/>
              </p:nvCxnSpPr>
              <p:spPr>
                <a:xfrm>
                  <a:off x="3915333" y="2393353"/>
                  <a:ext cx="317729" cy="0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3" name="Groupe 42"/>
          <p:cNvGrpSpPr/>
          <p:nvPr/>
        </p:nvGrpSpPr>
        <p:grpSpPr>
          <a:xfrm>
            <a:off x="323528" y="621252"/>
            <a:ext cx="2598963" cy="3600400"/>
            <a:chOff x="323528" y="621252"/>
            <a:chExt cx="2598963" cy="3600400"/>
          </a:xfrm>
        </p:grpSpPr>
        <p:sp>
          <p:nvSpPr>
            <p:cNvPr id="39" name="Ellipse 38"/>
            <p:cNvSpPr/>
            <p:nvPr/>
          </p:nvSpPr>
          <p:spPr>
            <a:xfrm>
              <a:off x="1187624" y="836712"/>
              <a:ext cx="1091748" cy="141813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6" name="Groupe 5"/>
            <p:cNvGrpSpPr/>
            <p:nvPr/>
          </p:nvGrpSpPr>
          <p:grpSpPr>
            <a:xfrm>
              <a:off x="323528" y="621252"/>
              <a:ext cx="2598963" cy="3600400"/>
              <a:chOff x="781989" y="576634"/>
              <a:chExt cx="2598963" cy="3600400"/>
            </a:xfrm>
          </p:grpSpPr>
          <p:pic>
            <p:nvPicPr>
              <p:cNvPr id="32" name="Image 31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5141" y="1513302"/>
                <a:ext cx="2285811" cy="2663732"/>
              </a:xfrm>
              <a:prstGeom prst="rect">
                <a:avLst/>
              </a:prstGeom>
            </p:spPr>
          </p:pic>
          <p:grpSp>
            <p:nvGrpSpPr>
              <p:cNvPr id="22" name="Groupe 21"/>
              <p:cNvGrpSpPr/>
              <p:nvPr/>
            </p:nvGrpSpPr>
            <p:grpSpPr>
              <a:xfrm>
                <a:off x="781989" y="576634"/>
                <a:ext cx="2279716" cy="2657636"/>
                <a:chOff x="2835213" y="-225786"/>
                <a:chExt cx="2279716" cy="2657636"/>
              </a:xfrm>
            </p:grpSpPr>
            <p:pic>
              <p:nvPicPr>
                <p:cNvPr id="26" name="Image 25"/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0" b="89908" l="9893" r="89840">
                              <a14:foregroundMark x1="14973" y1="33028" x2="34759" y2="44037"/>
                              <a14:foregroundMark x1="18717" y1="44495" x2="38770" y2="53440"/>
                              <a14:foregroundMark x1="55348" y1="74083" x2="59358" y2="77064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35213" y="-225786"/>
                  <a:ext cx="2279716" cy="2657636"/>
                </a:xfrm>
                <a:prstGeom prst="rect">
                  <a:avLst/>
                </a:prstGeom>
              </p:spPr>
            </p:pic>
            <p:cxnSp>
              <p:nvCxnSpPr>
                <p:cNvPr id="24" name="Connecteur droit 23"/>
                <p:cNvCxnSpPr/>
                <p:nvPr/>
              </p:nvCxnSpPr>
              <p:spPr>
                <a:xfrm flipV="1">
                  <a:off x="4291271" y="2234497"/>
                  <a:ext cx="317729" cy="51080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Connecteur droit 24"/>
                <p:cNvCxnSpPr/>
                <p:nvPr/>
              </p:nvCxnSpPr>
              <p:spPr>
                <a:xfrm>
                  <a:off x="3915333" y="2213569"/>
                  <a:ext cx="317729" cy="0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194474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534b06bbcd5639cabb997864db94ad978cf4d2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0</Words>
  <Application>Microsoft Office PowerPoint</Application>
  <PresentationFormat>Affichage à l'écran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</dc:creator>
  <cp:lastModifiedBy>phil</cp:lastModifiedBy>
  <cp:revision>10</cp:revision>
  <dcterms:created xsi:type="dcterms:W3CDTF">2015-12-20T21:18:30Z</dcterms:created>
  <dcterms:modified xsi:type="dcterms:W3CDTF">2015-12-21T01:04:56Z</dcterms:modified>
</cp:coreProperties>
</file>