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7506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043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92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95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12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09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145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25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85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864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127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8A810-E253-49C0-9675-5E012E16C2D2}" type="datetimeFigureOut">
              <a:rPr lang="fr-FR" smtClean="0"/>
              <a:t>25/05/2016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77603-6C0D-4BBC-AAD0-03732CFBC8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25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12" Type="http://schemas.microsoft.com/office/2007/relationships/hdphoto" Target="../media/hdphoto3.wdp"/><Relationship Id="rId17" Type="http://schemas.openxmlformats.org/officeDocument/2006/relationships/image" Target="../media/image13.png"/><Relationship Id="rId2" Type="http://schemas.openxmlformats.org/officeDocument/2006/relationships/image" Target="../media/image2.jpeg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microsoft.com/office/2007/relationships/hdphoto" Target="../media/hdphoto4.wdp"/><Relationship Id="rId10" Type="http://schemas.openxmlformats.org/officeDocument/2006/relationships/image" Target="../media/image8.jpeg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3608" y="546356"/>
            <a:ext cx="9252519" cy="150434"/>
          </a:xfrm>
          <a:prstGeom prst="rect">
            <a:avLst/>
          </a:prstGeom>
          <a:gradFill>
            <a:gsLst>
              <a:gs pos="26000">
                <a:srgbClr val="996633"/>
              </a:gs>
              <a:gs pos="98333">
                <a:schemeClr val="tx1"/>
              </a:gs>
              <a:gs pos="1250">
                <a:schemeClr val="tx1"/>
              </a:gs>
              <a:gs pos="50000">
                <a:srgbClr val="FFFF00"/>
              </a:gs>
              <a:gs pos="69000">
                <a:srgbClr val="99663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 rot="16200000">
            <a:off x="288683" y="844225"/>
            <a:ext cx="1149810" cy="275324"/>
          </a:xfrm>
          <a:prstGeom prst="rect">
            <a:avLst/>
          </a:prstGeom>
          <a:gradFill>
            <a:gsLst>
              <a:gs pos="26000">
                <a:srgbClr val="996633"/>
              </a:gs>
              <a:gs pos="98333">
                <a:schemeClr val="tx1"/>
              </a:gs>
              <a:gs pos="1250">
                <a:schemeClr val="tx1"/>
              </a:gs>
              <a:gs pos="50000">
                <a:srgbClr val="FFFF00"/>
              </a:gs>
              <a:gs pos="69000">
                <a:srgbClr val="99663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16" r="4887" b="12406"/>
          <a:stretch/>
        </p:blipFill>
        <p:spPr>
          <a:xfrm>
            <a:off x="107504" y="261258"/>
            <a:ext cx="1438267" cy="72063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16" r="4887" b="12406"/>
          <a:stretch/>
        </p:blipFill>
        <p:spPr>
          <a:xfrm>
            <a:off x="9396536" y="261258"/>
            <a:ext cx="1438267" cy="72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8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504"/>
            <a:ext cx="1440000" cy="1440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835696" y="7504"/>
            <a:ext cx="1440000" cy="1440000"/>
          </a:xfrm>
          <a:prstGeom prst="rect">
            <a:avLst/>
          </a:pr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635896" y="7504"/>
            <a:ext cx="1440000" cy="1440000"/>
          </a:xfrm>
          <a:prstGeom prst="rect">
            <a:avLst/>
          </a:prstGeom>
          <a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700808"/>
            <a:ext cx="1440000" cy="144000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835696" y="1702566"/>
            <a:ext cx="1440000" cy="1440000"/>
          </a:xfrm>
          <a:prstGeom prst="rect">
            <a:avLst/>
          </a:prstGeom>
          <a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635896" y="1702566"/>
            <a:ext cx="1440000" cy="1440000"/>
          </a:xfrm>
          <a:prstGeom prst="rect">
            <a:avLst/>
          </a:prstGeom>
          <a:blipFill>
            <a:blip r:embed="rId6">
              <a:grayscl/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3294966"/>
            <a:ext cx="1440000" cy="1440000"/>
          </a:xfrm>
          <a:prstGeom prst="rect">
            <a:avLst/>
          </a:prstGeom>
          <a:blipFill>
            <a:blip r:embed="rId7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835696" y="3320862"/>
            <a:ext cx="1440000" cy="144000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3635896" y="3320862"/>
            <a:ext cx="1440000" cy="1440000"/>
          </a:xfrm>
          <a:prstGeom prst="rect">
            <a:avLst/>
          </a:prstGeom>
          <a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0" y="5085184"/>
            <a:ext cx="1440000" cy="1440000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835696" y="5085184"/>
            <a:ext cx="1440000" cy="1440000"/>
          </a:xfrm>
          <a:prstGeom prst="rect">
            <a:avLst/>
          </a:prstGeom>
          <a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635896" y="5164482"/>
            <a:ext cx="1440000" cy="1440000"/>
          </a:xfrm>
          <a:prstGeom prst="rect">
            <a:avLst/>
          </a:prstGeom>
          <a:blipFill>
            <a:blip r:embed="rId10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5292240" y="7504"/>
            <a:ext cx="1440000" cy="1440000"/>
          </a:xfrm>
          <a:prstGeom prst="rect">
            <a:avLst/>
          </a:prstGeom>
          <a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5292240" y="1695436"/>
            <a:ext cx="1440000" cy="1440000"/>
          </a:xfrm>
          <a:prstGeom prst="rect">
            <a:avLst/>
          </a:prstGeom>
          <a:blipFill>
            <a:blip r:embed="rId14">
              <a:grayscl/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5292240" y="3313732"/>
            <a:ext cx="1440000" cy="1440000"/>
          </a:xfrm>
          <a:prstGeom prst="rect">
            <a:avLst/>
          </a:prstGeom>
          <a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5292240" y="5157352"/>
            <a:ext cx="1440000" cy="1440000"/>
          </a:xfrm>
          <a:prstGeom prst="rect">
            <a:avLst/>
          </a:prstGeom>
          <a:blipFill>
            <a:blip r:embed="rId17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-40000" contrast="2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216104" y="53435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http://www.techphil.fr/moodle27/draftfile.php/5/user/draft/90013400/background.jpg?preview=thumb&amp;oid=1405451153</a:t>
            </a:r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6884640" y="260648"/>
            <a:ext cx="720000" cy="720000"/>
          </a:xfrm>
          <a:prstGeom prst="rect">
            <a:avLst/>
          </a:prstGeom>
          <a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52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d122a879277f31f83279c6a129f4fe8af2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3</Words>
  <Application>Microsoft Office PowerPoint</Application>
  <PresentationFormat>Affichage à l'écran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</cp:lastModifiedBy>
  <cp:revision>11</cp:revision>
  <dcterms:created xsi:type="dcterms:W3CDTF">2014-07-16T21:03:58Z</dcterms:created>
  <dcterms:modified xsi:type="dcterms:W3CDTF">2016-05-25T16:22:57Z</dcterms:modified>
</cp:coreProperties>
</file>