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custDataLst>
    <p:tags r:id="rId4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33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B24638-431E-47BF-9CA4-FAFF550CDC90}" type="datetimeFigureOut">
              <a:rPr lang="fr-FR" smtClean="0"/>
              <a:t>08/08/2015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143B50-41F5-4498-BF04-04E476F3BA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0591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143B50-41F5-4498-BF04-04E476F3BAB7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8277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F7592-2846-414A-8AEB-497250FA2AF6}" type="datetimeFigureOut">
              <a:rPr lang="fr-FR" smtClean="0"/>
              <a:t>08/08/2015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717E-9A8A-4C3A-947A-8FEEC52E90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56260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F7592-2846-414A-8AEB-497250FA2AF6}" type="datetimeFigureOut">
              <a:rPr lang="fr-FR" smtClean="0"/>
              <a:t>08/08/2015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717E-9A8A-4C3A-947A-8FEEC52E90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8853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F7592-2846-414A-8AEB-497250FA2AF6}" type="datetimeFigureOut">
              <a:rPr lang="fr-FR" smtClean="0"/>
              <a:t>08/08/2015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717E-9A8A-4C3A-947A-8FEEC52E90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9201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F7592-2846-414A-8AEB-497250FA2AF6}" type="datetimeFigureOut">
              <a:rPr lang="fr-FR" smtClean="0"/>
              <a:t>08/08/2015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717E-9A8A-4C3A-947A-8FEEC52E90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998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F7592-2846-414A-8AEB-497250FA2AF6}" type="datetimeFigureOut">
              <a:rPr lang="fr-FR" smtClean="0"/>
              <a:t>08/08/2015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717E-9A8A-4C3A-947A-8FEEC52E90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1312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F7592-2846-414A-8AEB-497250FA2AF6}" type="datetimeFigureOut">
              <a:rPr lang="fr-FR" smtClean="0"/>
              <a:t>08/08/2015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717E-9A8A-4C3A-947A-8FEEC52E90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3776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F7592-2846-414A-8AEB-497250FA2AF6}" type="datetimeFigureOut">
              <a:rPr lang="fr-FR" smtClean="0"/>
              <a:t>08/08/2015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717E-9A8A-4C3A-947A-8FEEC52E90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1718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F7592-2846-414A-8AEB-497250FA2AF6}" type="datetimeFigureOut">
              <a:rPr lang="fr-FR" smtClean="0"/>
              <a:t>08/08/2015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717E-9A8A-4C3A-947A-8FEEC52E90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094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F7592-2846-414A-8AEB-497250FA2AF6}" type="datetimeFigureOut">
              <a:rPr lang="fr-FR" smtClean="0"/>
              <a:t>08/08/2015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717E-9A8A-4C3A-947A-8FEEC52E90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36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F7592-2846-414A-8AEB-497250FA2AF6}" type="datetimeFigureOut">
              <a:rPr lang="fr-FR" smtClean="0"/>
              <a:t>08/08/2015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717E-9A8A-4C3A-947A-8FEEC52E90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0007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F7592-2846-414A-8AEB-497250FA2AF6}" type="datetimeFigureOut">
              <a:rPr lang="fr-FR" smtClean="0"/>
              <a:t>08/08/2015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717E-9A8A-4C3A-947A-8FEEC52E90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1362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5F7592-2846-414A-8AEB-497250FA2AF6}" type="datetimeFigureOut">
              <a:rPr lang="fr-FR" smtClean="0"/>
              <a:t>08/08/2015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55717E-9A8A-4C3A-947A-8FEEC52E90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1755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342419" y="2132856"/>
            <a:ext cx="7772400" cy="1470025"/>
          </a:xfrm>
        </p:spPr>
        <p:txBody>
          <a:bodyPr/>
          <a:lstStyle/>
          <a:p>
            <a:r>
              <a:rPr lang="fr-FR" dirty="0" smtClean="0"/>
              <a:t>Ceci est un essai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Translation continue haut bas….</a:t>
            </a: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467544" y="1268760"/>
            <a:ext cx="2232248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9" name="Groupe 8"/>
          <p:cNvGrpSpPr/>
          <p:nvPr/>
        </p:nvGrpSpPr>
        <p:grpSpPr>
          <a:xfrm>
            <a:off x="1313557" y="5301208"/>
            <a:ext cx="3291448" cy="1008112"/>
            <a:chOff x="251520" y="2852936"/>
            <a:chExt cx="3291448" cy="1008112"/>
          </a:xfrm>
          <a:solidFill>
            <a:schemeClr val="bg2">
              <a:lumMod val="75000"/>
            </a:schemeClr>
          </a:solidFill>
        </p:grpSpPr>
        <p:sp>
          <p:nvSpPr>
            <p:cNvPr id="10" name="Rectangle 9"/>
            <p:cNvSpPr/>
            <p:nvPr/>
          </p:nvSpPr>
          <p:spPr>
            <a:xfrm>
              <a:off x="251520" y="2852936"/>
              <a:ext cx="432048" cy="100811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71032" y="3253172"/>
              <a:ext cx="2871936" cy="2076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2" name="ZoneTexte 11"/>
          <p:cNvSpPr txBox="1"/>
          <p:nvPr/>
        </p:nvSpPr>
        <p:spPr>
          <a:xfrm>
            <a:off x="2411760" y="4797152"/>
            <a:ext cx="29560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Click pour translation à droite</a:t>
            </a:r>
            <a:endParaRPr lang="fr-FR" dirty="0"/>
          </a:p>
        </p:txBody>
      </p:sp>
      <p:sp>
        <p:nvSpPr>
          <p:cNvPr id="13" name="ZoneTexte 12"/>
          <p:cNvSpPr txBox="1"/>
          <p:nvPr/>
        </p:nvSpPr>
        <p:spPr>
          <a:xfrm>
            <a:off x="2564160" y="6445843"/>
            <a:ext cx="4600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Click pour translation à gauche</a:t>
            </a:r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5724128" y="5891845"/>
            <a:ext cx="33759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la il y a un saut de l’objet à droite avant de faire le mouvement a gauche ( en flash)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0472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0.25 L 4.72222E-6 -1.85185E-6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42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8000"/>
                            </p:stCondLst>
                            <p:childTnLst>
                              <p:par>
                                <p:cTn id="18" presetID="64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0.25 L 4.72222E-6 -3.7037E-6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1000"/>
                            </p:stCondLst>
                            <p:childTnLst>
                              <p:par>
                                <p:cTn id="28" presetID="42" presetClass="path" presetSubtype="0" accel="50000" decel="5000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2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3000"/>
                            </p:stCondLst>
                            <p:childTnLst>
                              <p:par>
                                <p:cTn id="31" presetID="64" presetClass="path" presetSubtype="0" accel="50000" decel="5000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0.25 L -3.88889E-6 -3.7037E-6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0"/>
                            </p:stCondLst>
                            <p:childTnLst>
                              <p:par>
                                <p:cTn id="37" presetID="6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3.95047E-6 L 0.2309 -0.00093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45" y="-46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3142 -0.00023 L -1.11111E-6 1.09003E-6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8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000"/>
                            </p:stCondLst>
                            <p:childTnLst>
                              <p:par>
                                <p:cTn id="62" presetID="6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000"/>
                            </p:stCondLst>
                            <p:childTnLst>
                              <p:par>
                                <p:cTn id="6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  <p:bldP spid="4" grpId="1" animBg="1"/>
      <p:bldP spid="4" grpId="2" animBg="1"/>
      <p:bldP spid="4" grpId="3" animBg="1"/>
      <p:bldP spid="4" grpId="4" animBg="1"/>
      <p:bldP spid="4" grpId="5" animBg="1"/>
      <p:bldP spid="12" grpId="0"/>
      <p:bldP spid="12" grpId="1"/>
      <p:bldP spid="12" grpId="2"/>
      <p:bldP spid="13" grpId="0"/>
      <p:bldP spid="13" grpId="1"/>
      <p:bldP spid="1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C7A90954-2834-4EFE-BF84-F3AEDBFCCDD6"/>
  <p:tag name="ISPRING_SCORM_RATE_SLIDES" val="1"/>
  <p:tag name="ISPRING_SCORM_PASSING_SCORE" val="100.000000000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ONLINEFOLDERID" val="0"/>
  <p:tag name="ISPRINGONLINEFOLDERPATH" val="Content List"/>
  <p:tag name="ISPRINGCLOUDFOLDERID" val="0"/>
  <p:tag name="ISPRINGCLOUDFOLDERPATH" val="Content List"/>
  <p:tag name="ISPRING_PLAYERS_CUSTOMIZATION" val="UEsDBBQAAgAIAOKDpUavSLvXOAQAAN8OAAAdAAAAdW5pdmVyc2FsL2NvbW1vbl9tZXNzYWdlcy5sbmetV+Fu2zYQ/l+g70AIKLABW9oOaFEUiQNaYmwhsuRKdJxsGARGYmwilJhKlNvsV59mD7Yn2ZGyG7vpICkdYBsm7fvudPfdd+Tx6edCog2vaqHKE+f10SsH8TJTuShXJ86Cnv36zkG1ZmXOpCr5iVMqB52Onj87lqxcNWzF4fvzZwgdF7yuYVmPzOphjUR+4szHqRvN5ji8SoNoEqVjf+KMXFXcsfIeBWqlfvrt7bvPr9+8/fn45dauD0wyw0FwCIQs0ptXPYBCGkdBCmgkSENySZ2R+RxmFy1o4IfEGW2/DLOex+TCGZnPTrtFHJOQpkngeyT1kzSMqM1FQCjxnNGVatCabTjSCm0E/4T0mkMdtag4qqXI7Q+Zgo2y4V3OvGiG/TCNSUJj36V+FDqjRFXV/S8WljV6rSpwV6Nc1Oxa8tz6BMbY3+8qXoNrpoFRCF56LeCfqmCiPOp0HeOlH05SGkVBkpLQ2+04I1LmyKuYcTMQJcYJiQGgYjWvnmCbWpZZc4SlHIYw9SfTAN7UhDAVq7WEtx4ax5xADea87LICjpAY2JUkyyj2TNLAFWLojtX1J1XlB/zYL1QXsB+6EVDQpXvg1GDsgKHGAnSjqnimu8BmJEnwhKTj6BKIDH0XDbGIzqHdzodYXJEEWoQkXTYhvvAn2BDetNiO/7v+ypihs7xHLMvAzqRvI1RTw45JKXSB7bR6mJeEfFhA1XwcfKeLW0BIrK3XSmw4hFDl3ewBTXGJZ/jzYeH/np5hPyBeCoTyomVKrdgZZwzkoVQaMSmVeQDwy/INKzOOrnnGGiD8PfwtF7n9mym2jeRjI/5CTG+l5cVWlUKPXL44GhjagZA9jrBoaghPa17c6S7Xe+E/JQpD7P8Moc+jD/SftM069qEDxkL1tyAgz0aQQFFlfys/PANH87bnQRT88maAzzDaAoQKPRXjAlJ1EMIFpHCA/ZKME5/CsF3y61rozjlmK9sW6PtFzeDgILnmD4W95jcKekJytmnHGciarXRnQfem5YH2UJ8GEHIIgKt2JAKkFAXEn/fAXMzILgOtZBw8yVI1MrctKsWtlQ3IbVPwx3P4plKF3ZWs3pG3Va3TH4mifbi4dTofME8SgmN3mro4dIk5wpmmkT2NgIsmpoAmaYDHxhxIWTCdrUErb1RT5j2B2lOYR84wgG1TmnBWZet/vvzdE+ObSNpdtN19PwgEOswIEfkK9keoNK//7AKheHxoZxd9rLan1p1dz0Ms9YEO/8vpkLWaXqgCto66/QLbtkXDlGJ3OgNCJpZ/qqmy7tG7jzDD8TmIij1fOaMZq25BkahSchCKTbUhoB7m/eHi0GgpSj7E9sc03Tww9ecp9jx7i4LmkyK7bYdXDmfFbHudknCd6gvmTnEIgvcNHs+FHghoZ8ROXqDR2/VDm28ej4yvq9peRY9f7t1M/wVQSwMEFAACAAgA4oOlRpneydrOAwAAMQ8AACcAAAB1bml2ZXJzYWwvZmxhc2hfcHVibGlzaGluZ19zZXR0aW5ncy54bWzVV19z2kYQf+dT3KiTxyA7tWuHEXg8thgzwUCQ3CbT6XgO3YKuPt2puhOEPPXT5IP1k3RPZ2MIOBXNuOMOD6DV7m///XaPC84+ZYLModBcybZ32DzwCMhEMS5nbe8m7r4+9Yg2VDIqlIS2J5VHzjqNIC8ngus0AmNQVROEkbqVm7aXGpO3fH+xWDS5zgv7VonSIL5uJirz8wI0SAOFnwu6xC+zzEF7nUaDkMCJrhUrBRDOMATJbXRUdAXVqec7tQlN7maFKiW7UEIVpJhN2t4Pp+f286DjoC55BtImpzsotGLTooxxGw8VEf8MJAU+SzHwkyOPLDgzadt7c2RRUNvfRqmwXQ7UolwoTEaae/gMDGXUUPfo/Bn4ZPSDwInYUtKMJzG+ITb/tncZ30b93mV4OxjGYXR7FV/3XQx7GMXhh3gPo7gX98N99OvCX30cheN+b/DuNh4O+3Fv9GiFFd0oSOBvVizAyqqySGBVsMCkZTaRlAsk21dl1GCQroIWM4hVl2MTp1Ro8MjvOczel1Rws0RWHyCr7wDyc51DYsa2bW3PFCV4j3AOEAPDXq4ocfx2RYmT043Ufef9Ma2dUQbUGJqkSB6UVaEF/rroQW2q5EZq9plMlGCrhCCbABvQDNZGIrrjsouahx6ZYhMEpnpecCo8wg2mnqyMdTnRhptqCLvrmgSxcNiBXEdbpUhSWuiNiq+qbomfdH4dKAP6N1cKJ3pK9RdVCkaWqiSC3wEximCbywx/pUDWh4lMC5VVUhx3Q7TgGNycwwLYWR1HH9FFVqIlbppcgHEe/ij5ZzKBqSoQF+gcdxLKuXb4zb2Ac6r1Iyh9iPGVG5He4DL88MomSNmcymRPcOQGZLl5DnyKuUuFLoRQWM01CKxMQksNVX8YZ5VanTRr+07pvGq6bWQFiu3mGI/DxBcJspjLEuoCJlQSJcWS0AQ3hbYUmnNVapQ4sjho/a8CdKaEyyrUGQ4bOisYFHXQDg7f/Hh0/NPJ6dtW0//rzy+vv2l0vz1Hglpvbn1ePLme61l9taT/wegbq3rLtquKzDKUbTndffzcr8ntRRL4dsHt3nfVWn6J6y4Kz8cXV2QcRjf9OGrVIcNAESxYkiKbpvbPSh2b4U2M7QjrqI7G4c+1wsC+1JqEMKoFN6yVx7s6WmN3DIzWjoBaIeAOn7kDA7e44BlHVv4vxvOpSfn+yf5PpvO7/o240X6m6QRaJCl29NlY8OK333OW9yVVzD2t7g8bF4bA33k1s28yLnmGdbSn++o+1zk+OsAryM5XjQaibV5zO42/AVBLAwQUAAIACADig6VG+9wWXLkCAABVCgAAIQAAAHVuaXZlcnNhbC9mbGFzaF9za2luX3NldHRpbmdzLnhtbJVWbW/iMAz+fr8Ccd/p7pWd1CExxkmTdrfpNu172po2Ik2qJGXHv784TdYEKPSwJhH7eWzHsc1StaV88WEySXPBhHwGrSkvFWq8bkKLm2nWai34LBdcA9czLmRN2HTx8af9pIlFXmKJHcixnA3JoQ8zt58xFBfj2xxliJCLuiF8/yBKMctIvi2laHlxMbVq34BklG8N8urHfLUeDMCo0vca6iin9TXKOEojQSnAlL6vUS6yGMmA+UhX9jOS04c6f/sD2o4qqi1t+QlliNaQEuIiXy9RhvHceI9fZY5ynqDhrzbQL59RBqGM7EHGzu++ogwyRNM2/9MjjRQlFjTmnH/Edw4TpDDjh1ldoVwk4IUw0MVXcOWxd70LQO5rOPcpjqsU7AnrerAQ8NEzBgstW0gTf+psqhJvj6028+HtoabHPJmcn0irQlSv63F/4I3yYrEhTDmU0/SQV8HaGlZdvoG7WN/jV6tbuypCp++6IEMJO6cMUuyVPfK3KesRMlD2yGdGC3jkbH+cwaGpI/k3viXuNc+X31iBE3MsnNWfvBUjPeDkqiBVp/CYWhSwUJjOC60B3y1NrK5LKTnKKeVkR0uiqeC/EJft7WVUmhwYXKudbqxUU83gVL/ZHM2WDstlz3E7Omvcj92vQn+57jzRZonfTInWJK9q86ukphPHM1NiCjNNTjNwTRo4yHu+EQHHxh4i1URuQb4IwcaG4UKDGutedMM1BE+ToAZpcrrKqXNyqvy8rTOQa/NqFJSvcqzsgBUtK2b+9CuFNygOGAPWjqor448T+t6XgcI1ARCZV75ru0NnqVumKYMd+OEPFPbKQ3dLlenSoYZb6gfY6LDlnGZUT7pd0fdKvEMC/Qn8q0krcnxgGdH2mmTK3iyafL+GA9fRZvb7DLsvXGX27Jop8mzsxyU0Svx38h9QSwMEFAACAAgA4oOlRrJ85P+jAwAAQg4AACYAAAB1bml2ZXJzYWwvaHRtbF9wdWJsaXNoaW5nX3NldHRpbmdzLnhtbNVXUXPaOBB+51do3OljcdJLLyljyGQSZ8KUAAWn187NTUZYC9ZFllxJhtKn/pr+sP6SrqyEhJLkzF3buxsewOvdb3e/XX020eGHXJA5aMOVbAe7zZ2AgEwV43LWDi6S02cHATGWSkaFktAOpArIYacRFeVEcJONwVp0NQRhpGkVth1k1hatMFwsFk1uCu3uKlFaxDfNVOVhocGAtKDDQtAlftllASboNBqERN50rlgpgHCGJUjuqqPizOYiCL3XhKZXM61KyY6VUJro2aQdPDk4cp8bH490wnOQrjfTQaMz2xZljLtyqBjzj0Ay4LMM697fC8iCM5u1g+d7DgW9w02UCtu3QB3KscJepL2Gz8FSRi31lz6fhQ/W3Bi8iS0lzXma4B3i2m8HJ8nluNc9iS/7gyQeX54l5z1fwxZBSfw22SIo6Sa9eBv/uvBn74bxqNftv7pMBoNe0h3eRiGja4RE4TpjETKrSp3CirDIZmU+kZQL3LVvaDRgcVsF1TNI1CnHIU6pMBCQPwuYvS6p4HaJS72DS30FUByZAlI7cmNrB1aXENzCeUAsDGe5WokXL1crsX+w1nros9+2dW+VEbWWphkuD9qq0qLwrunGbarkWmvumkyUYKuGpsiywF6ONKciINxib+nqrnUM2FMukH8Xu9ucSrvRXJpRbdY4XPHoVjnt/N5XFswfvjlvesj1N1UKRpaqJIJfAbGK4ODKHH9lQO4eDzLVKq+sghpLjOAMyJzDAthhnUTvMEVeYiRKRyHA+gzvS/6RTGCqNOICnaPIoJ0bj9/cCrigxtyC0psan/ql7/ZP4rdPXYOUzalMtwTHaUNe2B+BT7F3qTCFEArZvAOBzKS0NFDNh3FWudVps3bujM6robtBVqA4bo71eEy8keIWcllCXcCUSqKkWBKa4tk3boXmXJUGLX5ZPLT5WwX6UMJlVeoMHyiYTDPQddB2dp//svfi1/2Dl61m+OXT52ePBl3r4VBQl80L4vGDglsv6hvZ/YugR8R3I/ZU6dxtKNtIev8D5Vr4NoUkCp3s3K9gldD+HAEbx0ej4zMyiscXvWTcqjPeviJIQZrhfkzdC0WdmMFFggTHdVyHo/hNrTKQ6Vq7HY9rwQ1q9fGqjtfIC/vwjqjXKgFVeeYfAajLgucc9+x/ceAe2v1/flZ/ynl7/I3Bn8bvdd6A6jTDGf2wuf77CvVdCfsvceCvVu/hay/eUXjvX5wG2tf/93UaXwFQSwMEFAACAAgA4oOlRjyYVdWZAQAAHwYAAB8AAAB1bml2ZXJzYWwvaHRtbF9za2luX3NldHRpbmdzLmpzjZRNb8IwDIbv/AqUXSfEPmG7ocGkSRwmjdu0QyimVKRJlaQdHeK/rw5fTeqOxZfm1dPXsaN42+lWi0Ws+9zdum+3f/f3TgPUrM7h2tdFi56izoxIFjBLUhCJBBYgxfHXk7w7E5Qxk850Xn6gran5MUXQGaFpQjOoLbkwdbEgwG9C21A//5zETq2sfUm1Ps9za5XsRUpakLYnlU65Y9jVq1v1CgNYFaAvoEsegWc6cKuNPDs+DDDqXKTSjMtyqmLVm/NoHWuVy0Vb/lWZga5ufL0H+k+Dl4lnJxJj3yykYeLJEKOdzDQYA4e8jxMMEhZ8DqLm23frD9QzbhYU0EViEnukRzcYdTrjMTS6NBxh+JisvBrdHGA0OQsbuyfubjE8QvASdMNqfI/hgSrLs39cYKZVjB1poM2en1Ch+CKR8SF1H4Pk8LBo29a9c6Hu+GPmPSEVPKEV9fzSttERgoYArTeVjnlNkHdK2QlKlEQORYHUuCroQWLDQYL7zy7j1vJolVbzoRqOVR+4XoOeKSWq439dOmiYq7P7BVBLAwQUAAIACADig6VGGtrqO6oAAAAfAQAAGgAAAHVuaXZlcnNhbC9pMThuX3ByZXNldHMueG1snY8xD8IgEIV3fgW5XbBb0wDdTNwcdDYVUUno0XDU+vOF1Bhnh0vuXd73Xk71rzHwp0vkI2poxBa4QxuvHu8aTsfdpgVOecDrECI6DRiB94Yp37R4SI5cJl4ikDQ8cp46KZdlEZ6mVBIohjmXYBI2jrLMGFFWUk4rCivb+b/ozw0MY5yry+xD3qMpe1GrhVOyGipzdig83iLIalDy667KzpRLRRFK/jxm2BtQSwMEFAACAAgA4oOlRnv24XJiAAAAZwAAABwAAAB1bml2ZXJzYWwvbG9jYWxfc2V0dGluZ3MueG1sDcoxDoMwDAXQnVNY3qF0YyCwdWSBHsCCryqSY1ckquD2zfaGN85XUvrhzNEt8LPrmWC7H9E+gd/bqx2YchE7RN0Q2JxpnppRfRddUUqNmb4qN84NqaJgkVSnSoowAz+m5g9QSwMEFAACAAgAg4iPRc6CCTfsAgAAiAgAABQAAAB1bml2ZXJzYWwvcGxheWVyLnhtbK1VTW/bMAw9p8D+g6F7raRd1zSQW3QFih3WoUDWbbdAtRlbi215klw3/fWj/G3P6VZgBwM2xfdI8ZE0u3pOYucJlBYy9cjCnRMHUl8GIg098vD19nhJri7fHbEs5ntQjgg8kqfCAnhMnAC0r0RmEHzPTeSRnsFFZuJkSkglzB65z5C7i7Qk745m6JJqj0TGZCtKi6JwhUZEGmoZ55ZEu75MaKZAQ2pA0SoN4jTYlfk7Gp9EptTsM9A9ZGbeHrgmaTmetRiQFKeuVCE9mc8X9Mfd57UfQcKPRaoNT30gDlZyVpbykfu7OxnkMWhrm7EqyTUYY5MobTNmVmKxTB2tfI9UDpsEtOYhaDdOQ0IrLJ0As23MdVTz6AGt5dU7UfOWfhv7vWncSuVo55zlj7HQER71IZ11EsjoMCpLyuuWHfTQdNCtZSKOgl+5UBCUn9/aFpkvSBWw7bgyT1cXPh7g2y33jVT7G4RhF9UKuq1obiWaW4JaDreNvu4oSHPbLXCTK2hKNWNPIgD5hSvFbVtcGpUDoyNjjaVDMKPVlWuROkFYZJL47B+0sX4jaX7q15QpAf9DmE9I1NZEpAE83wr0MZBgTQ1gsa3NNVns2phdTjp/THp9PTBVOdai4EUcw1UIOIYBN5x2dnoICoprdPFzNcL2Dg6CIxFGMT5mkmF8epAm4Wo3ydA7OAiOpb+bgLbmtox0XMdRM7UdxOjEOmF+ro1MxEvZnoM9Y1ZlH742cs3RdSbag/P5H6M4iNEM5pZMrC771ttXzeG9nVOjO59NVlkG3YrzACbPKq9mFvJs5BPAluexuenn1OzDHnSU89R0THN9x36XxVq8gFOIwP7pFqe2JhHYnvHIh+VpjwH1xO0yCF+apiIyWktSqXlIOYa1eRJQVJhqVj6i6qGSeRqMtHGz7uegY9xV1wq4E8MWM12cYPPJzCPv8aW+y8XZRXeV88VFgy3zuq8CV7m8YVXXCXedQet+bS/C6pnH199QSwMEFAACAAgA4oOlRihk4cIPCAAARx4AACkAAAB1bml2ZXJzYWwvc2tpbl9jdXN0b21pemF0aW9uX3NldHRpbmdzLnhtbK1Z627juhH+36cgXBygBYr4It9SeF3oQifC2rKPpSS7LQqDtphYiCS6Eu3dHPhHn+Y82HmSDikplhTHkXYbbRar4cw3Q87MR1I7ip+9UN/HnAXeb4R7LLQp5174FI//hNBow3wWLSIaUx43T5IHL3TZNzN8ZEIG0piT0CWRq4vReNxCE/mDhgN1aAzhrat1O2jQxR08RAbu6TB2rRjXig5jRqetj5oliAQ3ohsa8vOoo2Zh9K2BGcY04mbo0u9jpaidHyrO4CYirgd68bjfFc8x83o0uuJB3XZv0MPHjqooSh/pPaNttI6DwfVAbSPc6vZaylEbdpSOgtq9Xvu6f2wPOj0F3ibXfUDp4us+6g663Y5x7OAOWCNV1YyOfhwo1+22Ct7w8Fo/TibaoNVC7XZb6RrHXl+ZaC0E2gpgqMpQLKBiKJrSP6qa2h4qaKJPtEn3iA3c13to2MH9VuvY1TSl1Tot7ml2+eU6SStPJ1vODwDPpuDsqKit5pniGm32UQTKDg12PuEUhSSgnxo+CQAipI20KmUFZzpZMEVpIgSxQBhnAKOmfM3GZAT5FsjLked+aqz3nLPwasNCDmFdhSwKiN8Y/zmpknQOVSzZgUZ17B7Jhp7cDeRPVbPUF1QuPJeMNizYkfBlyp7Y1Zpsnp8itg/dSmFuX3Y08r3wGbRb1wMdX3TkezE3OQ0K8eGheKqb7YCZYirC62PxVLL0yZr6mceW/Klhd3L58YqUTA9e7HFpqrbFc8l0R55oMQFDVTyXbULwUszaQDwfG3H6nYO6Ihq9c1HdJy80KjpJiPGiFdvtd3XraRexJ7HYRbuPE/1q5zPgmfBJRNgSTyUjMUHhsFKW0mWT8zdKiulrmUtGAXiB5ObJJRVJyIW20uezhWp9XU3nN/OVZt40xnrSlUi05V86/eH3dq//11EztauIZM/U6bSIhSRYr1UNy3KW8+kKAPF0ZeEvTmMs/q5tOr9zpqaFG+P0H7UBFkt83xiLv6uY3i2X2HJW9tQ08Mq0V9bckesyxQ42GuOvbI+25EARZ+jg0W+IbykCevYiimLfc+WAoGwv3NMK/oz5TDWt1RLbztLUHXNuNcY2i6KXv0lksudbKJ4tiZHrxWTtU1e6hRKR44JewLs8iSH4w7ceaLKAeOFVFe9L9cG0blbOfD61V9gyMkljjEMXGRERnuoDLVUbLwEjIrBj/5j5SlafRECq79cGuTVvbqfw64hAbr2nrQ+//AeiWWBIyYKGFQyhcPASqs62H+ZLQ6whOEQE7Ugcf2ORWyiafOoqYJuWPofS1J0cviNgMmxIvBduoHTohlfAm2HbVm/wSpt/gRqH3pzXNJp/hpb8XNPoK7ahh7BdwcxS780bVXSEaMOsQbIe3BBR7/4LIpsN2InVPHhsH4NErDC0iezGuLYjG/96B3k01emZZk8wYZ1lBp+8A4UoIrdSVQEB6dgQdfXrnfnP1UQ1p9hYQaEZ84eVI/lR+CNAJCHjiPg+E9MA18Q9kHBD0ZpuyB7a4QXUXM+VaiL9Mpj/7L3fEOEpCf2S8pdl4C+/XNWPrsB6b4MM4KQMzuCssuMfec/N4AcDEQX/bhRVFqB+CHbSypoJnaF5rJYRBkYX1AUk7NcyNK0JuFskvADEIe40tQCseYphMfQTMPewcoVA7mFF60E8YM02Hdi0H+hanGIrGMt0J1k7n2lx1/ApXOles72mjwzaxafkkGyIwIEy/VWynNtyCxTlmM4UArcA8ynZVwHV9wJxFq8GezfD2VIktFKYzwPb+67sYd97ltQC67wP6Nv9/DFigZT6JM7qOiG3f/xkIMkUl4nfRb2NyMbqUr9d6aqlY3E+FF3lV7eDGhWRTR17NVU1gQDFGhC+2QKxPopTe3Ws5Hxn4IkKeOny2pREm+0f//29OkwpnkSKUunf6+JACwrWwq94/7IYp/G/K+A4qlY0lS8VDdPjcWZa/bTsmFAm/5cDKEk2g4AF4oNFJddQiGkaVcdR9dsZ1KotS5Pto02l/TsPMlOXn4F+5MmtMZ6R6Bnoy2HMrwskV17UJq8dw+nCsue+F9Ka5j+9H4jJO+ZipRqGvMlBj/re5jnZBF04jqYfbZAPV7oaePqtagFHliCp6/H6mHKLyegIKCF5PxHC4eyO8yo4XY/h+s32vHDbDnnE/IX4TvH2wxwoiM8qUMZjHokLWvaW14i37Fuau1QrLylrLiCEhTiX5XRPsrL2UrSOO34kfpzqppKy4j3zgZz1ZDY56KK8bKXrmvyMl3fwKnsTOZyZ06Fc6CdhWd+i3/kb/ZywrG+LHWsOh/S3MZWH8qbZtxWNRHl5ldSBDg0lSaU62VtRR0QwFd/Y4txEUkFRM2AuHcud1/ECmnazkOUDbr4T8Sh8PUPMhM36xU7vJKWBU/U2L5fviHvcp+/XtpwHdGB+qeX7uQZIdc51QPItuLwYiRTxlx391IDTP9lsBdHHDZRifGqI5Uy+sb9nt8voTLBZzlJGc9k0kHQu2byWy1CQeD1XLGn2y0aj5pt1GjUvZWiUwr6fwHAfrGmEoQY8ILk0Q0VhXn2bfde4l8fCkt07o3kAvgXsEC4qWSfkBIXCkqeqrFuSl/x4sPe559MDzagqJ8gtzuX5j2LojsvFrfIpfeT58k4ltbsg5bpTLRY5MCd/10pei/JOSiM1m46TdSxnf4atss0n5+zMfpTxtKj3PEUzXkp784wv0H1v+UfN/DYLJPXmP8rKMjAFvHf/r/h/UEsDBBQAAgAIAOKDpUbuWZ+sGg8AABAhAAAXAAAAdW5pdmVyc2FsL3VuaXZlcnNhbC5wbmftmmtYkum6x3F1ssY0l6syj03NTDOTRmZkeYBxKp0mtYOVecIaahwzwNOroCJNzYwdUGZWe2EekOnkCZSMFAWF7AAVKjUKaARapCgEaKgIiGystfaamb2+7I/7uvzw/t734fDyv+7nfv/3/VwPF/ZHhS9f5rYMBAIt3/PVroMg0IIO27HUfrHtlfX6rf22k13mwfAvQQ3dHqO2wcLk0MhQEKiR+MHM8UW28dK0r2IzQSDH+3OHHR9dcwIEWntzz67QQxi4RhZJzUzu5780+xvtZkBRi5a82hXo8uyXZcsufp3i+dXKH67t7z2w2/nhHucOx0N1aw99Hbrr9AbR2WNBVPHqt5iwBqgEHqKvfKN9jffZ3tfKkE+x/v4iiEs7oQunpuSq65lH6O1Tz1X/iIHH5hmHSuxAoME6QlU9p76bXJ2zbhqMN+5lb7FJTGCoZH7166eLAuTfrV4IAp2J3y9jFw8yBwrYiba3Qag9k7rrucSsAJd/DWAzL500EbZRy8ciLpG1xnaVdmnXZtvJb57znOc85znPec5znvOc5zznOc95zvP/L70sFh0+yQ4E+uIvzg42OvwfSbi+brorYCAhxPAik1pNKcidfOCyjwbVlwrTzrgx3Nhu990EKAL4pRuKaTh1GgRqQekzZVrscFONjjszEg4LHDGm+carCZNsZNIl0yy4f8GS8DE1ncsx3VvNeVrA8Gjg3ebdcVdnsnhSDYe3GHRGPaWi0uWvH7fmQhP4Yk89jdT6MIwqzaIoYL0dzjNvGMLmgbV8qp+GZ6pomMxm9/bNjBXCEtTDvjhtJiW+/e2TjTrWbAzXJFK5D0zznudw9OScLmUGPHf0Zg5vthpmGSVj9ZqDgi79t0B50dCsScKVlwY0DBiyZVneO/jQbF/D68v7UCHd0V30Oori8Y85eaA0FPDb61ULMNNTTK7My0AjjYrbFwHSSvODvg7n/Ev0zW2SUxHsRmh1artsk9+2lS66vAGz+PizrqTcN418OZC4KCsxqeMwdOx7Jxp3U4liy6k3GwtSO2HGx/s4LvdWlimaP/U2PS3cxjlzQC2SxDFJ7npVwYHjsXreEFYWlTMnq9k3hh8npZszuiiSoJK93HM3mjUyL1DFNfh+nKq2+jnFn3kjaCqW2e1bK52uAFd6e3TIAh6OsmyiUBTJtaBKxOGthwi9kosXUaWxiw6t/hQYRjsSn4uhUkUWRJu5Xxz7dNkAq83hYW7HdRSVlQBOIEhP75o42qB1UpDtVv5DHys1cK0W5FdO5dr1fO314uMJ8uYET30LLOnzszqF50eG8ShXECqmnVFjNmakshAUQP2ijFXPRsB+si9Y+zsdRcwirXv9ygOZj06/ihiz1EpPYKWHfcSSoUsuALbiZv1+T+c4vx2kzxSz+79vDabGW+XZUhSL6MEmshIMPYmCItdKehDTjFny+GO5xu6Ln0y07wyMoVUAH6YWt0ImK14mUJxWdTjtChArezX6uCx+Zp3zR7K2WHJKufAB8Hkbrz9sE52tCVsIPndrE3jnbcJQYWMXypj4S+soNEMFnUpESQw5F7XjmKUyjt2x8tzUN754R0yt+7m54NYxd+fw8Z86z3yRhcBFyaD03TnB1W6hv3WV+64/ceRltH7RmEWFYhu2nGVrVju3cVEDoFtdvtZ1NVEBixkocvxh/OI693M7zw8uuWbLetUU1pel2CGy/ztKvh+dLrsTsSgNt4ph9vm05DA6pTIJcwXmkiAhMoNLjP4djLiCNnILQagWA4j4+83ChWg2sYJFxJW4dIBuYF/+uPo5ZQOT5l44JzNv/OFqaXqfJO+vHQMzwwExMHO/UFzw9jKFtvObyiQJ3moe4GbKjlaTfBGWqC76JH8IG3T/SlIJf4pjlulQCd/O5iTDda6yo5RophDhU41Tkm1TF61x6QC4fRPVyZ/TeOCP3Ejp9072bo9xKJZWoS45s1aWAuzeS39T/HjR+eEk8OBVWxQyuViwTIglnzzfnS0LL+4Pl4GdjHCvuIVokzVNap0L8K+Zo9yEsf0Aws82eyerZ3+8kFc0SMdpUqkwq1Go3rBTULsuxyemhzI7UR2kFrtQy0613kbWGZtmW4LRya569ds+eTy6HVCGQsD+VnY5bwtfZbMGFs4LsUMTpPubbLyi7uw3Dx5+ImBec1Qgn+5lN/ONvUcl0iLBebkf/V5mJ5VBV5iWidPdi77wEnQxZfZiFoeD+qCTJWOrBY3mGmTxLbkyr3/Vq2qVF7G810oWWP2TyxvA78Q/oews23dsuX7PrfRvTtdcBkRLRZvZzdGqH/r7whIrJZ811Zcxa/c1j/K+Edcz9uLAAEEPKPJoihq8LnDpUUVMSckGl1Q2gAuBXZHEBn7r81M01Duf7hxcuVYkcXsaOGKK6/H4FSLaomdBvoL4LjmVkJSkVPM525a/mTlRT1rTg8abpdml2gFlb9HkDsAczMt4niP/jKWw20TPC85WWZ+aYPkR+rZx3XhTj8YdRFIxfpUJf8Ehy8LsuyNvVcALjENk6RrLloJPujdInmxfs/0v+hUyTCcLyF7T82KvYNjN0hMJ4cLX1qSgWpe9KuNhTpeTlufUIGDe+WjnNg9CP7hg/NJk2/jFPZGCIe3Gs6lx8hFZoFL8H9Q4SquGMvSSKCYadMUya+Ci8T95XKtq9fu8QKkOc+lMPNBh4rmjaXTv8bieNvLNwNojPfmkJnF97ZcYeHaS7Mo7UdGeAy2o/gTzhPBodTH7S0yb/S2CxY8j5WldgYER3onyvEuDkY1xpJyWMtI5RlsoSQJmBqFuDb0VGAHsG/yL43xyJvY6EQ+uHjLkElA0Ya1U6Ufq4eijnnk6pWFlivS+bUVG2XuVZAUzVHInXw7t7hYPnbzsoPhBNnKxrDnE6p0crhz07JC1R+Z6vxdWWp3eKRiOm3r6CcKD/1bg54PIFz6LYrDQWYjbRfazuiGsFZEHhJNLSiW1dEbuMcLJYtF/jpEf1/x8dGo5iKFV8q+eqjtKVc6efIAkt9KM15eqjJaRs0NbEEGyrYZH2/OCofuC16UbV43iAMQWtbj/ZlWg2CRXTas6Nd9dfbYfwi1XmbDx62dSy4Q+wuFxzTDlmvtlpNb3LJ/qrU9GFY63DhpMmqcId0XxZi3tf09b/zARP6NQxQ+YxKbvg6nqU3Cm4xjqjzECYDDHphQ3bm/K1g77vrK6pSr93cmEDHlUYhJyc7nwbTGmgd6EikxcoqG6X7ZZ0yaIyBBSzC7OjF4o5MeSNtgpbTGewco3TzFSZj9j+fUPy9dhXkxDurjH6xeffvGMt3E9oqzEHX3YK+BR2gV7L6tXNLO7FXhnvsTGiimyzaoxgStbAJj5wQZoo+lJDOe2yVbTC/gKIoxj6rNVTniYw/0/qQ4Zf+CiEf68s3crZSk8+97tpWHJPufoVYkfBnQTjrgWX/5eMPBr/nlUxLeyQHbv1mLEHfHtq1MayrKRsjBJF6XQizetdWPvFOGuv4+nALP7RlXg9Ba43xVdgsIx5tx2ErWWRGYGgIO0tPtHq7UjCPeTb5I76QJBUP6anB/KeACCjM277/GGP/JHs/KxaND4eJwqmhJXiLIsYTz2FwYz4FWkeoCFtLP2hHgVInsyWo2p1dIAUGclftY4lfzow1N1So2s7TdIByZ55C1zJ1ravZlyoEEg22JW8U7M+U6kYvuwfyvE868disT26xdO1SF9zSMHnRMMRaiI5laJ/abJurvBdyEA/W+EFs9omW1OPnSAjEB+1kudvn6ISuRuXYexaQcWiIaw7kC4q5qg3oZknB/UzD01woPkUcubZJj0J3T1v2UGCax0JVYxoHin1CfEMtGjsfmO6JBQysbevDRolNHWO6TWVcZO3c2QKhzSIq+H2h4IPi0+uaRsWNdauZ6YsqZD7+cogkGgkFUn7zzfrlUxGzUZF+wbzLsCvNgv8hb2qP8Yus65Fm9SWlFylS0Ih779RTSXvCJdgSGoodOpYOzcpFTeTyvYDBBLdmYR+ZGqJVLM94xy7qjptzljlOfru3KgUCzhIh3p95zsunElAFjOK1htj9vgu1+2cIJKc86jgt/lg6HJg5gbcDoRFjWmsZk44qDNxCH8bNUOQwuKoKsF2zsASTXvVP67zBOG7ujaorP4/tQkzGGKHTwMFfIp3ihIahANDc2AbVfUOSNFnhgfA17yE2WKoRW2hC0fdyxDyZutLizcgi+UHnjwtNv7OgmAOdPfBK0yr/h9m+NvnubDONAPIEtQ7W5NhCoWCl4lh46/dMJPJwrSPVkjigbteMb5fzU2l5WVeQ0WbIaAlX7F1qrdTqbgmj0LcRd+35mUhkz1IXJeNWc9O0QS4MbOeZ8uUbxUXyOyWXzBhyy+4uMs8+IzyMpcVe1U8pN6Fe+YuD6TqmKGepu3jYQuhK143z+k2pIkYmGy6s/fg+Mtk5dt5Q7J8ptTUBeThGvy/FNvVAqgCxuEIPD1FGPrMXQhB5U4kR5jwOx4gAturcHN3SZR5X9VJiTF93paafHKVe1j9z7QjHt//Ydfp832HjBcaiyY1VO4LhEAdge3wO+IpfbGDlqL1z9vuAsnr8qLqOyppYzarZXiZmi59v/sYTOhydu3n70sz05L0ioiHjXJUWZCFx1vUU+6zJ58rX37jFiQNdmuw9GX+3g1z3VbumVQrWmiGiaDwh3TR5llouZU77mIJ1XPWgYLG6ALpJ7vlxAr+bMhg5GOxYP/FROv7cFVLG0VS5EDjcYZJYybOzPOl/Zpem83RTF9B60iJWrT+Otrzdhi4QTobj0eiqEo7zNffFeCeTYzaB9lXmG6KZOU/pzaJnNcUy6B5yEt/YNg3Ohe5ISjMFjfmVsa1ywebV4EugvUrj6CbjwwhYPmU4uO8LMurO5yKh7MqPVfkKI1RzyCyFB8QuRuJA7aIl8cl1RiNyOiFwCWbc/KNpyxA6EE9ZAnV4WFPUTrivDdm4NPCGHWGdXjDZQE6+iN2MQYPQsAgc44rHO10fX3JM6OE/F3/G1L0kHSISvUpIRZ+7vfbdsftJhHbJ3evqD/2agX4Tckn7MtWVtOitoh9etbqmyhTtKcnduv76rL4U9ELZRM6PDWvMkpKZq50fbBu5BaTn23xZrSZIK9jrjtqitz2D33H4A9u6N2NXx57Ox/A1BLAwQUAAIACADig6VGGdURqUoAAABqAAAAGwAAAHVuaXZlcnNhbC91bml2ZXJzYWwucG5nLnhtbLOxr8jNUShLLSrOzM+zVTLUM1Cyt+PlsikoSi3LTC1XqACKGekZQICSQiUqtzwzpSTDVsnS2BwhlpGamZ5RYqtkbmAMF9QHGgkAUEsBAgAAFAACAAgA4oOlRq9Iu9c4BAAA3w4AAB0AAAAAAAAAAQAAAAAAAAAAAHVuaXZlcnNhbC9jb21tb25fbWVzc2FnZXMubG5nUEsBAgAAFAACAAgA4oOlRpneydrOAwAAMQ8AACcAAAAAAAAAAQAAAAAAcwQAAHVuaXZlcnNhbC9mbGFzaF9wdWJsaXNoaW5nX3NldHRpbmdzLnhtbFBLAQIAABQAAgAIAOKDpUb73BZcuQIAAFUKAAAhAAAAAAAAAAEAAAAAAIYIAAB1bml2ZXJzYWwvZmxhc2hfc2tpbl9zZXR0aW5ncy54bWxQSwECAAAUAAIACADig6VGsnzk/6MDAABCDgAAJgAAAAAAAAABAAAAAAB+CwAAdW5pdmVyc2FsL2h0bWxfcHVibGlzaGluZ19zZXR0aW5ncy54bWxQSwECAAAUAAIACADig6VGPJhV1ZkBAAAfBgAAHwAAAAAAAAABAAAAAABlDwAAdW5pdmVyc2FsL2h0bWxfc2tpbl9zZXR0aW5ncy5qc1BLAQIAABQAAgAIAOKDpUYa2uo7qgAAAB8BAAAaAAAAAAAAAAEAAAAAADsRAAB1bml2ZXJzYWwvaTE4bl9wcmVzZXRzLnhtbFBLAQIAABQAAgAIAOKDpUZ79uFyYgAAAGcAAAAcAAAAAAAAAAEAAAAAAB0SAAB1bml2ZXJzYWwvbG9jYWxfc2V0dGluZ3MueG1sUEsBAgAAFAACAAgAg4iPRc6CCTfsAgAAiAgAABQAAAAAAAAAAQAAAAAAuRIAAHVuaXZlcnNhbC9wbGF5ZXIueG1sUEsBAgAAFAACAAgA4oOlRihk4cIPCAAARx4AACkAAAAAAAAAAQAAAAAA1xUAAHVuaXZlcnNhbC9za2luX2N1c3RvbWl6YXRpb25fc2V0dGluZ3MueG1sUEsBAgAAFAACAAgA4oOlRu5Zn6waDwAAECEAABcAAAAAAAAAAAAAAAAALR4AAHVuaXZlcnNhbC91bml2ZXJzYWwucG5nUEsBAgAAFAACAAgA4oOlRhnVEalKAAAAagAAABsAAAAAAAAAAQAAAAAAfC0AAHVuaXZlcnNhbC91bml2ZXJzYWwucG5nLnhtbFBLBQYAAAAACwALAEkDAAD/LQAAAAA="/>
  <p:tag name="ISPRING_OUTPUT_FOLDER" val="C:\Users\Philippe\Documents\techphil\"/>
  <p:tag name="ISPRING_RESOURCE_PATHS_HASH_PRESENTER" val="2d6a259f7065be02878859124f7c4dd735437d8"/>
  <p:tag name="ISPRING_PRESENTATION_TITLE" val="essaiispringsuite7_5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41</Words>
  <Application>Microsoft Office PowerPoint</Application>
  <PresentationFormat>Affichage à l'écran (4:3)</PresentationFormat>
  <Paragraphs>6</Paragraphs>
  <Slides>1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Ceci est un essai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essaiispringsuite7_5</dc:title>
  <dc:creator>Philippe Dutour</dc:creator>
  <cp:lastModifiedBy>Philippe Dutour</cp:lastModifiedBy>
  <cp:revision>16</cp:revision>
  <dcterms:created xsi:type="dcterms:W3CDTF">2015-08-07T23:09:23Z</dcterms:created>
  <dcterms:modified xsi:type="dcterms:W3CDTF">2015-08-07T23:56:30Z</dcterms:modified>
</cp:coreProperties>
</file>