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custDataLst>
    <p:tags r:id="rId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98" y="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437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7514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556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187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9404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690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684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81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4152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213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847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4A540-3A88-4122-A42F-D22BA0078E9C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E7B6-1335-4ED5-BC2A-63922B1D3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875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 rot="18757405">
            <a:off x="1888143" y="3396284"/>
            <a:ext cx="892121" cy="1023782"/>
            <a:chOff x="1841199" y="638176"/>
            <a:chExt cx="987146" cy="2520267"/>
          </a:xfrm>
        </p:grpSpPr>
        <p:grpSp>
          <p:nvGrpSpPr>
            <p:cNvPr id="5" name="Groupe 9"/>
            <p:cNvGrpSpPr/>
            <p:nvPr/>
          </p:nvGrpSpPr>
          <p:grpSpPr>
            <a:xfrm>
              <a:off x="1979712" y="692696"/>
              <a:ext cx="648072" cy="2088232"/>
              <a:chOff x="1403648" y="1340768"/>
              <a:chExt cx="648072" cy="2088232"/>
            </a:xfrm>
          </p:grpSpPr>
          <p:sp>
            <p:nvSpPr>
              <p:cNvPr id="9" name="Ellipse 8"/>
              <p:cNvSpPr/>
              <p:nvPr/>
            </p:nvSpPr>
            <p:spPr>
              <a:xfrm>
                <a:off x="1403648" y="1686406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" name="Ellipse 9"/>
              <p:cNvSpPr/>
              <p:nvPr/>
            </p:nvSpPr>
            <p:spPr>
              <a:xfrm>
                <a:off x="1403648" y="2032044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" name="Ellipse 10"/>
              <p:cNvSpPr/>
              <p:nvPr/>
            </p:nvSpPr>
            <p:spPr>
              <a:xfrm>
                <a:off x="1403648" y="2377682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" name="Ellipse 11"/>
              <p:cNvSpPr/>
              <p:nvPr/>
            </p:nvSpPr>
            <p:spPr>
              <a:xfrm>
                <a:off x="1403648" y="272332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Ellipse 12"/>
              <p:cNvSpPr/>
              <p:nvPr/>
            </p:nvSpPr>
            <p:spPr>
              <a:xfrm>
                <a:off x="1403648" y="306896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Ellipse 13"/>
              <p:cNvSpPr/>
              <p:nvPr/>
            </p:nvSpPr>
            <p:spPr>
              <a:xfrm>
                <a:off x="1403648" y="1340768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6" name="Connecteur droit 5"/>
            <p:cNvCxnSpPr/>
            <p:nvPr/>
          </p:nvCxnSpPr>
          <p:spPr>
            <a:xfrm rot="2842595">
              <a:off x="1127885" y="1457983"/>
              <a:ext cx="2413774" cy="98714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1907703" y="638176"/>
              <a:ext cx="406870" cy="21907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964631" y="715913"/>
              <a:ext cx="402330" cy="20368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/>
          <p:cNvGrpSpPr/>
          <p:nvPr/>
        </p:nvGrpSpPr>
        <p:grpSpPr>
          <a:xfrm rot="3535484">
            <a:off x="1024692" y="3263713"/>
            <a:ext cx="680026" cy="960393"/>
            <a:chOff x="1907703" y="577111"/>
            <a:chExt cx="752460" cy="2364222"/>
          </a:xfrm>
        </p:grpSpPr>
        <p:grpSp>
          <p:nvGrpSpPr>
            <p:cNvPr id="16" name="Groupe 15"/>
            <p:cNvGrpSpPr/>
            <p:nvPr/>
          </p:nvGrpSpPr>
          <p:grpSpPr>
            <a:xfrm>
              <a:off x="1979712" y="692696"/>
              <a:ext cx="648072" cy="2088232"/>
              <a:chOff x="1403648" y="1340768"/>
              <a:chExt cx="648072" cy="2088232"/>
            </a:xfrm>
          </p:grpSpPr>
          <p:sp>
            <p:nvSpPr>
              <p:cNvPr id="20" name="Ellipse 19"/>
              <p:cNvSpPr/>
              <p:nvPr/>
            </p:nvSpPr>
            <p:spPr>
              <a:xfrm>
                <a:off x="1403648" y="1340768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Ellipse 20"/>
              <p:cNvSpPr/>
              <p:nvPr/>
            </p:nvSpPr>
            <p:spPr>
              <a:xfrm>
                <a:off x="1403648" y="1686406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" name="Ellipse 21"/>
              <p:cNvSpPr/>
              <p:nvPr/>
            </p:nvSpPr>
            <p:spPr>
              <a:xfrm>
                <a:off x="1403648" y="2032044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" name="Ellipse 22"/>
              <p:cNvSpPr/>
              <p:nvPr/>
            </p:nvSpPr>
            <p:spPr>
              <a:xfrm>
                <a:off x="1403648" y="2377682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24" name="Ellipse 23"/>
              <p:cNvSpPr/>
              <p:nvPr/>
            </p:nvSpPr>
            <p:spPr>
              <a:xfrm>
                <a:off x="1403648" y="272332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" name="Ellipse 24"/>
              <p:cNvSpPr/>
              <p:nvPr/>
            </p:nvSpPr>
            <p:spPr>
              <a:xfrm>
                <a:off x="1403648" y="306896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17" name="Connecteur droit 16"/>
            <p:cNvCxnSpPr/>
            <p:nvPr/>
          </p:nvCxnSpPr>
          <p:spPr>
            <a:xfrm rot="18064516" flipH="1">
              <a:off x="1156479" y="1437649"/>
              <a:ext cx="2364222" cy="64314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18" name="Rectangle 17"/>
            <p:cNvSpPr/>
            <p:nvPr/>
          </p:nvSpPr>
          <p:spPr>
            <a:xfrm>
              <a:off x="1907703" y="638175"/>
              <a:ext cx="406871" cy="21907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9" name="Rectangle 18"/>
            <p:cNvSpPr/>
            <p:nvPr/>
          </p:nvSpPr>
          <p:spPr>
            <a:xfrm>
              <a:off x="1964631" y="715912"/>
              <a:ext cx="402330" cy="20368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6" name="Groupe 25"/>
          <p:cNvGrpSpPr/>
          <p:nvPr/>
        </p:nvGrpSpPr>
        <p:grpSpPr>
          <a:xfrm rot="10800000">
            <a:off x="1610089" y="2355569"/>
            <a:ext cx="650764" cy="1146653"/>
            <a:chOff x="1907703" y="318226"/>
            <a:chExt cx="720081" cy="2822742"/>
          </a:xfrm>
        </p:grpSpPr>
        <p:grpSp>
          <p:nvGrpSpPr>
            <p:cNvPr id="27" name="Groupe 9"/>
            <p:cNvGrpSpPr/>
            <p:nvPr/>
          </p:nvGrpSpPr>
          <p:grpSpPr>
            <a:xfrm>
              <a:off x="1979712" y="692696"/>
              <a:ext cx="648072" cy="2088232"/>
              <a:chOff x="1403648" y="1340768"/>
              <a:chExt cx="648072" cy="2088232"/>
            </a:xfrm>
          </p:grpSpPr>
          <p:sp>
            <p:nvSpPr>
              <p:cNvPr id="31" name="Ellipse 30"/>
              <p:cNvSpPr/>
              <p:nvPr/>
            </p:nvSpPr>
            <p:spPr>
              <a:xfrm>
                <a:off x="1403648" y="1340768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" name="Ellipse 31"/>
              <p:cNvSpPr/>
              <p:nvPr/>
            </p:nvSpPr>
            <p:spPr>
              <a:xfrm>
                <a:off x="1403648" y="1686406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Ellipse 32"/>
              <p:cNvSpPr/>
              <p:nvPr/>
            </p:nvSpPr>
            <p:spPr>
              <a:xfrm>
                <a:off x="1403648" y="2032044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" name="Ellipse 33"/>
              <p:cNvSpPr/>
              <p:nvPr/>
            </p:nvSpPr>
            <p:spPr>
              <a:xfrm>
                <a:off x="1403648" y="2377682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Ellipse 34"/>
              <p:cNvSpPr/>
              <p:nvPr/>
            </p:nvSpPr>
            <p:spPr>
              <a:xfrm>
                <a:off x="1403648" y="272332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6" name="Ellipse 35"/>
              <p:cNvSpPr/>
              <p:nvPr/>
            </p:nvSpPr>
            <p:spPr>
              <a:xfrm>
                <a:off x="1403648" y="306896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28" name="Connecteur droit 27"/>
            <p:cNvCxnSpPr/>
            <p:nvPr/>
          </p:nvCxnSpPr>
          <p:spPr>
            <a:xfrm rot="10800000" flipH="1" flipV="1">
              <a:off x="2339749" y="318226"/>
              <a:ext cx="2" cy="282274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29" name="Rectangle 28"/>
            <p:cNvSpPr/>
            <p:nvPr/>
          </p:nvSpPr>
          <p:spPr>
            <a:xfrm>
              <a:off x="1907703" y="638175"/>
              <a:ext cx="406871" cy="21907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30" name="Rectangle 29"/>
            <p:cNvSpPr/>
            <p:nvPr/>
          </p:nvSpPr>
          <p:spPr>
            <a:xfrm>
              <a:off x="1964631" y="715913"/>
              <a:ext cx="402331" cy="203681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0" name="Groupe 39"/>
          <p:cNvGrpSpPr/>
          <p:nvPr/>
        </p:nvGrpSpPr>
        <p:grpSpPr>
          <a:xfrm rot="19787287">
            <a:off x="1935661" y="4900321"/>
            <a:ext cx="771290" cy="889925"/>
            <a:chOff x="1907703" y="638176"/>
            <a:chExt cx="853445" cy="2190749"/>
          </a:xfrm>
        </p:grpSpPr>
        <p:grpSp>
          <p:nvGrpSpPr>
            <p:cNvPr id="41" name="Groupe 9"/>
            <p:cNvGrpSpPr/>
            <p:nvPr/>
          </p:nvGrpSpPr>
          <p:grpSpPr>
            <a:xfrm>
              <a:off x="1979712" y="692696"/>
              <a:ext cx="648072" cy="2088232"/>
              <a:chOff x="1403648" y="1340768"/>
              <a:chExt cx="648072" cy="2088232"/>
            </a:xfrm>
          </p:grpSpPr>
          <p:sp>
            <p:nvSpPr>
              <p:cNvPr id="45" name="Ellipse 44"/>
              <p:cNvSpPr/>
              <p:nvPr/>
            </p:nvSpPr>
            <p:spPr>
              <a:xfrm>
                <a:off x="1403648" y="1686406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6" name="Ellipse 45"/>
              <p:cNvSpPr/>
              <p:nvPr/>
            </p:nvSpPr>
            <p:spPr>
              <a:xfrm>
                <a:off x="1403648" y="2032044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7" name="Ellipse 46"/>
              <p:cNvSpPr/>
              <p:nvPr/>
            </p:nvSpPr>
            <p:spPr>
              <a:xfrm>
                <a:off x="1403648" y="2377682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Ellipse 47"/>
              <p:cNvSpPr/>
              <p:nvPr/>
            </p:nvSpPr>
            <p:spPr>
              <a:xfrm>
                <a:off x="1403648" y="272332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Ellipse 48"/>
              <p:cNvSpPr/>
              <p:nvPr/>
            </p:nvSpPr>
            <p:spPr>
              <a:xfrm>
                <a:off x="1403648" y="306896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Ellipse 49"/>
              <p:cNvSpPr/>
              <p:nvPr/>
            </p:nvSpPr>
            <p:spPr>
              <a:xfrm>
                <a:off x="1403648" y="1340768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42" name="Connecteur droit 41"/>
            <p:cNvCxnSpPr/>
            <p:nvPr/>
          </p:nvCxnSpPr>
          <p:spPr>
            <a:xfrm rot="2842595">
              <a:off x="1290384" y="1304467"/>
              <a:ext cx="2089582" cy="85194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/>
            <p:cNvSpPr/>
            <p:nvPr/>
          </p:nvSpPr>
          <p:spPr>
            <a:xfrm>
              <a:off x="1907703" y="638176"/>
              <a:ext cx="406870" cy="21907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964631" y="715913"/>
              <a:ext cx="402330" cy="20368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1" name="Groupe 50"/>
          <p:cNvGrpSpPr/>
          <p:nvPr/>
        </p:nvGrpSpPr>
        <p:grpSpPr>
          <a:xfrm rot="5400000">
            <a:off x="1711356" y="5306642"/>
            <a:ext cx="680026" cy="960393"/>
            <a:chOff x="1907703" y="577111"/>
            <a:chExt cx="752460" cy="2364222"/>
          </a:xfrm>
        </p:grpSpPr>
        <p:grpSp>
          <p:nvGrpSpPr>
            <p:cNvPr id="52" name="Groupe 51"/>
            <p:cNvGrpSpPr/>
            <p:nvPr/>
          </p:nvGrpSpPr>
          <p:grpSpPr>
            <a:xfrm>
              <a:off x="1979712" y="692696"/>
              <a:ext cx="648072" cy="2088232"/>
              <a:chOff x="1403648" y="1340768"/>
              <a:chExt cx="648072" cy="2088232"/>
            </a:xfrm>
          </p:grpSpPr>
          <p:sp>
            <p:nvSpPr>
              <p:cNvPr id="56" name="Ellipse 55"/>
              <p:cNvSpPr/>
              <p:nvPr/>
            </p:nvSpPr>
            <p:spPr>
              <a:xfrm>
                <a:off x="1403648" y="1340768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7" name="Ellipse 56"/>
              <p:cNvSpPr/>
              <p:nvPr/>
            </p:nvSpPr>
            <p:spPr>
              <a:xfrm>
                <a:off x="1403648" y="1686406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8" name="Ellipse 57"/>
              <p:cNvSpPr/>
              <p:nvPr/>
            </p:nvSpPr>
            <p:spPr>
              <a:xfrm>
                <a:off x="1403648" y="2032044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9" name="Ellipse 58"/>
              <p:cNvSpPr/>
              <p:nvPr/>
            </p:nvSpPr>
            <p:spPr>
              <a:xfrm>
                <a:off x="1403648" y="2377682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0" name="Ellipse 59"/>
              <p:cNvSpPr/>
              <p:nvPr/>
            </p:nvSpPr>
            <p:spPr>
              <a:xfrm>
                <a:off x="1403648" y="272332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1" name="Ellipse 60"/>
              <p:cNvSpPr/>
              <p:nvPr/>
            </p:nvSpPr>
            <p:spPr>
              <a:xfrm>
                <a:off x="1403648" y="306896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53" name="Connecteur droit 52"/>
            <p:cNvCxnSpPr/>
            <p:nvPr/>
          </p:nvCxnSpPr>
          <p:spPr>
            <a:xfrm rot="18064516" flipH="1">
              <a:off x="1156479" y="1437649"/>
              <a:ext cx="2364222" cy="64314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/>
            <p:cNvSpPr/>
            <p:nvPr/>
          </p:nvSpPr>
          <p:spPr>
            <a:xfrm>
              <a:off x="1907703" y="638175"/>
              <a:ext cx="406871" cy="2190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964631" y="715913"/>
              <a:ext cx="402331" cy="2036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2" name="Groupe 61"/>
          <p:cNvGrpSpPr/>
          <p:nvPr/>
        </p:nvGrpSpPr>
        <p:grpSpPr>
          <a:xfrm rot="12578529">
            <a:off x="1490675" y="4815945"/>
            <a:ext cx="650764" cy="1146653"/>
            <a:chOff x="1907703" y="318226"/>
            <a:chExt cx="720081" cy="2822742"/>
          </a:xfrm>
        </p:grpSpPr>
        <p:grpSp>
          <p:nvGrpSpPr>
            <p:cNvPr id="63" name="Groupe 9"/>
            <p:cNvGrpSpPr/>
            <p:nvPr/>
          </p:nvGrpSpPr>
          <p:grpSpPr>
            <a:xfrm>
              <a:off x="1979712" y="692696"/>
              <a:ext cx="648072" cy="2088232"/>
              <a:chOff x="1403648" y="1340768"/>
              <a:chExt cx="648072" cy="2088232"/>
            </a:xfrm>
          </p:grpSpPr>
          <p:sp>
            <p:nvSpPr>
              <p:cNvPr id="67" name="Ellipse 66"/>
              <p:cNvSpPr/>
              <p:nvPr/>
            </p:nvSpPr>
            <p:spPr>
              <a:xfrm>
                <a:off x="1403648" y="1340768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8" name="Ellipse 67"/>
              <p:cNvSpPr/>
              <p:nvPr/>
            </p:nvSpPr>
            <p:spPr>
              <a:xfrm>
                <a:off x="1403648" y="1686406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9" name="Ellipse 68"/>
              <p:cNvSpPr/>
              <p:nvPr/>
            </p:nvSpPr>
            <p:spPr>
              <a:xfrm>
                <a:off x="1403648" y="2032044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0" name="Ellipse 69"/>
              <p:cNvSpPr/>
              <p:nvPr/>
            </p:nvSpPr>
            <p:spPr>
              <a:xfrm>
                <a:off x="1403648" y="2377682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1" name="Ellipse 70"/>
              <p:cNvSpPr/>
              <p:nvPr/>
            </p:nvSpPr>
            <p:spPr>
              <a:xfrm>
                <a:off x="1403648" y="272332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2" name="Ellipse 71"/>
              <p:cNvSpPr/>
              <p:nvPr/>
            </p:nvSpPr>
            <p:spPr>
              <a:xfrm>
                <a:off x="1403648" y="3068960"/>
                <a:ext cx="648072" cy="3600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64" name="Connecteur droit 63"/>
            <p:cNvCxnSpPr/>
            <p:nvPr/>
          </p:nvCxnSpPr>
          <p:spPr>
            <a:xfrm rot="10800000" flipH="1" flipV="1">
              <a:off x="2339749" y="318226"/>
              <a:ext cx="2" cy="282274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/>
            <p:cNvSpPr/>
            <p:nvPr/>
          </p:nvSpPr>
          <p:spPr>
            <a:xfrm>
              <a:off x="1907703" y="638175"/>
              <a:ext cx="406871" cy="2190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964631" y="715913"/>
              <a:ext cx="402331" cy="2036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73" name="Connecteur droit 72"/>
          <p:cNvCxnSpPr/>
          <p:nvPr/>
        </p:nvCxnSpPr>
        <p:spPr>
          <a:xfrm flipH="1" flipV="1">
            <a:off x="2600008" y="5814530"/>
            <a:ext cx="8148" cy="4692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e 73"/>
          <p:cNvGrpSpPr/>
          <p:nvPr/>
        </p:nvGrpSpPr>
        <p:grpSpPr>
          <a:xfrm>
            <a:off x="6199302" y="5012532"/>
            <a:ext cx="1681139" cy="1082289"/>
            <a:chOff x="1907703" y="476672"/>
            <a:chExt cx="2232250" cy="1152128"/>
          </a:xfrm>
        </p:grpSpPr>
        <p:grpSp>
          <p:nvGrpSpPr>
            <p:cNvPr id="75" name="Groupe 74"/>
            <p:cNvGrpSpPr/>
            <p:nvPr/>
          </p:nvGrpSpPr>
          <p:grpSpPr>
            <a:xfrm>
              <a:off x="3275856" y="476672"/>
              <a:ext cx="864097" cy="1152128"/>
              <a:chOff x="1907703" y="476672"/>
              <a:chExt cx="720081" cy="2664296"/>
            </a:xfrm>
          </p:grpSpPr>
          <p:grpSp>
            <p:nvGrpSpPr>
              <p:cNvPr id="98" name="Groupe 9"/>
              <p:cNvGrpSpPr/>
              <p:nvPr/>
            </p:nvGrpSpPr>
            <p:grpSpPr>
              <a:xfrm>
                <a:off x="1979712" y="692696"/>
                <a:ext cx="648072" cy="2088232"/>
                <a:chOff x="1403648" y="1340768"/>
                <a:chExt cx="648072" cy="2088232"/>
              </a:xfrm>
            </p:grpSpPr>
            <p:sp>
              <p:nvSpPr>
                <p:cNvPr id="102" name="Ellipse 101"/>
                <p:cNvSpPr/>
                <p:nvPr/>
              </p:nvSpPr>
              <p:spPr>
                <a:xfrm>
                  <a:off x="1403648" y="1340768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3" name="Ellipse 102"/>
                <p:cNvSpPr/>
                <p:nvPr/>
              </p:nvSpPr>
              <p:spPr>
                <a:xfrm>
                  <a:off x="1403648" y="1686406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4" name="Ellipse 103"/>
                <p:cNvSpPr/>
                <p:nvPr/>
              </p:nvSpPr>
              <p:spPr>
                <a:xfrm>
                  <a:off x="1403648" y="2032044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5" name="Ellipse 104"/>
                <p:cNvSpPr/>
                <p:nvPr/>
              </p:nvSpPr>
              <p:spPr>
                <a:xfrm>
                  <a:off x="1403648" y="2377682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6" name="Ellipse 105"/>
                <p:cNvSpPr/>
                <p:nvPr/>
              </p:nvSpPr>
              <p:spPr>
                <a:xfrm>
                  <a:off x="1403648" y="272332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7" name="Ellipse 106"/>
                <p:cNvSpPr/>
                <p:nvPr/>
              </p:nvSpPr>
              <p:spPr>
                <a:xfrm>
                  <a:off x="1403648" y="306896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99" name="Connecteur droit 98"/>
              <p:cNvCxnSpPr/>
              <p:nvPr/>
            </p:nvCxnSpPr>
            <p:spPr>
              <a:xfrm rot="5400000">
                <a:off x="1007604" y="1808820"/>
                <a:ext cx="2664296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Rectangle 99"/>
              <p:cNvSpPr/>
              <p:nvPr/>
            </p:nvSpPr>
            <p:spPr>
              <a:xfrm>
                <a:off x="1907703" y="638175"/>
                <a:ext cx="406871" cy="2190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1964631" y="715913"/>
                <a:ext cx="402331" cy="20368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76" name="Groupe 75"/>
            <p:cNvGrpSpPr/>
            <p:nvPr/>
          </p:nvGrpSpPr>
          <p:grpSpPr>
            <a:xfrm>
              <a:off x="2591780" y="476672"/>
              <a:ext cx="864097" cy="1152128"/>
              <a:chOff x="1907703" y="476672"/>
              <a:chExt cx="720081" cy="2664296"/>
            </a:xfrm>
          </p:grpSpPr>
          <p:grpSp>
            <p:nvGrpSpPr>
              <p:cNvPr id="88" name="Groupe 9"/>
              <p:cNvGrpSpPr/>
              <p:nvPr/>
            </p:nvGrpSpPr>
            <p:grpSpPr>
              <a:xfrm>
                <a:off x="1979712" y="692696"/>
                <a:ext cx="648072" cy="2088232"/>
                <a:chOff x="1403648" y="1340768"/>
                <a:chExt cx="648072" cy="2088232"/>
              </a:xfrm>
            </p:grpSpPr>
            <p:sp>
              <p:nvSpPr>
                <p:cNvPr id="92" name="Ellipse 91"/>
                <p:cNvSpPr/>
                <p:nvPr/>
              </p:nvSpPr>
              <p:spPr>
                <a:xfrm>
                  <a:off x="1403648" y="1340768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3" name="Ellipse 92"/>
                <p:cNvSpPr/>
                <p:nvPr/>
              </p:nvSpPr>
              <p:spPr>
                <a:xfrm>
                  <a:off x="1403648" y="1686406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4" name="Ellipse 93"/>
                <p:cNvSpPr/>
                <p:nvPr/>
              </p:nvSpPr>
              <p:spPr>
                <a:xfrm>
                  <a:off x="1403648" y="2032044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5" name="Ellipse 94"/>
                <p:cNvSpPr/>
                <p:nvPr/>
              </p:nvSpPr>
              <p:spPr>
                <a:xfrm>
                  <a:off x="1403648" y="2377682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6" name="Ellipse 95"/>
                <p:cNvSpPr/>
                <p:nvPr/>
              </p:nvSpPr>
              <p:spPr>
                <a:xfrm>
                  <a:off x="1403648" y="272332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7" name="Ellipse 96"/>
                <p:cNvSpPr/>
                <p:nvPr/>
              </p:nvSpPr>
              <p:spPr>
                <a:xfrm>
                  <a:off x="1403648" y="306896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89" name="Connecteur droit 88"/>
              <p:cNvCxnSpPr/>
              <p:nvPr/>
            </p:nvCxnSpPr>
            <p:spPr>
              <a:xfrm rot="5400000">
                <a:off x="1007604" y="1808820"/>
                <a:ext cx="2664296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Rectangle 89"/>
              <p:cNvSpPr/>
              <p:nvPr/>
            </p:nvSpPr>
            <p:spPr>
              <a:xfrm>
                <a:off x="1907703" y="638175"/>
                <a:ext cx="406871" cy="2190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1964631" y="715913"/>
                <a:ext cx="402331" cy="20368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77" name="Groupe 76"/>
            <p:cNvGrpSpPr/>
            <p:nvPr/>
          </p:nvGrpSpPr>
          <p:grpSpPr>
            <a:xfrm>
              <a:off x="1907703" y="476672"/>
              <a:ext cx="864097" cy="1152128"/>
              <a:chOff x="1907703" y="476672"/>
              <a:chExt cx="720081" cy="2664296"/>
            </a:xfrm>
          </p:grpSpPr>
          <p:grpSp>
            <p:nvGrpSpPr>
              <p:cNvPr id="78" name="Groupe 77"/>
              <p:cNvGrpSpPr/>
              <p:nvPr/>
            </p:nvGrpSpPr>
            <p:grpSpPr>
              <a:xfrm>
                <a:off x="1979712" y="692696"/>
                <a:ext cx="648072" cy="2088232"/>
                <a:chOff x="1403648" y="1340768"/>
                <a:chExt cx="648072" cy="2088232"/>
              </a:xfrm>
            </p:grpSpPr>
            <p:sp>
              <p:nvSpPr>
                <p:cNvPr id="82" name="Ellipse 81"/>
                <p:cNvSpPr/>
                <p:nvPr/>
              </p:nvSpPr>
              <p:spPr>
                <a:xfrm>
                  <a:off x="1403648" y="1340768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3" name="Ellipse 82"/>
                <p:cNvSpPr/>
                <p:nvPr/>
              </p:nvSpPr>
              <p:spPr>
                <a:xfrm>
                  <a:off x="1403648" y="1686406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4" name="Ellipse 83"/>
                <p:cNvSpPr/>
                <p:nvPr/>
              </p:nvSpPr>
              <p:spPr>
                <a:xfrm>
                  <a:off x="1403648" y="2032044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5" name="Ellipse 84"/>
                <p:cNvSpPr/>
                <p:nvPr/>
              </p:nvSpPr>
              <p:spPr>
                <a:xfrm>
                  <a:off x="1403648" y="2377682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6" name="Ellipse 85"/>
                <p:cNvSpPr/>
                <p:nvPr/>
              </p:nvSpPr>
              <p:spPr>
                <a:xfrm>
                  <a:off x="1403648" y="272332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7" name="Ellipse 86"/>
                <p:cNvSpPr/>
                <p:nvPr/>
              </p:nvSpPr>
              <p:spPr>
                <a:xfrm>
                  <a:off x="1403648" y="306896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79" name="Connecteur droit 78"/>
              <p:cNvCxnSpPr/>
              <p:nvPr/>
            </p:nvCxnSpPr>
            <p:spPr>
              <a:xfrm rot="5400000">
                <a:off x="1007604" y="1808820"/>
                <a:ext cx="2664296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Rectangle 79"/>
              <p:cNvSpPr/>
              <p:nvPr/>
            </p:nvSpPr>
            <p:spPr>
              <a:xfrm>
                <a:off x="1907703" y="638175"/>
                <a:ext cx="406871" cy="2190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1964631" y="715913"/>
                <a:ext cx="402331" cy="20368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108" name="Forme libre 107"/>
          <p:cNvSpPr/>
          <p:nvPr/>
        </p:nvSpPr>
        <p:spPr>
          <a:xfrm>
            <a:off x="6565165" y="5022839"/>
            <a:ext cx="541725" cy="1053322"/>
          </a:xfrm>
          <a:custGeom>
            <a:avLst/>
            <a:gdLst>
              <a:gd name="connsiteX0" fmla="*/ 0 w 519423"/>
              <a:gd name="connsiteY0" fmla="*/ 0 h 1057782"/>
              <a:gd name="connsiteX1" fmla="*/ 330050 w 519423"/>
              <a:gd name="connsiteY1" fmla="*/ 8116 h 1057782"/>
              <a:gd name="connsiteX2" fmla="*/ 343577 w 519423"/>
              <a:gd name="connsiteY2" fmla="*/ 1028023 h 1057782"/>
              <a:gd name="connsiteX3" fmla="*/ 519423 w 519423"/>
              <a:gd name="connsiteY3" fmla="*/ 1057782 h 1057782"/>
              <a:gd name="connsiteX4" fmla="*/ 519423 w 519423"/>
              <a:gd name="connsiteY4" fmla="*/ 1052371 h 1057782"/>
              <a:gd name="connsiteX5" fmla="*/ 519423 w 519423"/>
              <a:gd name="connsiteY5" fmla="*/ 1057782 h 1057782"/>
              <a:gd name="connsiteX0" fmla="*/ 0 w 541725"/>
              <a:gd name="connsiteY0" fmla="*/ 0 h 1053322"/>
              <a:gd name="connsiteX1" fmla="*/ 352352 w 541725"/>
              <a:gd name="connsiteY1" fmla="*/ 3656 h 1053322"/>
              <a:gd name="connsiteX2" fmla="*/ 365879 w 541725"/>
              <a:gd name="connsiteY2" fmla="*/ 1023563 h 1053322"/>
              <a:gd name="connsiteX3" fmla="*/ 541725 w 541725"/>
              <a:gd name="connsiteY3" fmla="*/ 1053322 h 1053322"/>
              <a:gd name="connsiteX4" fmla="*/ 541725 w 541725"/>
              <a:gd name="connsiteY4" fmla="*/ 1047911 h 1053322"/>
              <a:gd name="connsiteX5" fmla="*/ 541725 w 541725"/>
              <a:gd name="connsiteY5" fmla="*/ 1053322 h 1053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1725" h="1053322">
                <a:moveTo>
                  <a:pt x="0" y="0"/>
                </a:moveTo>
                <a:lnTo>
                  <a:pt x="352352" y="3656"/>
                </a:lnTo>
                <a:lnTo>
                  <a:pt x="365879" y="1023563"/>
                </a:lnTo>
                <a:lnTo>
                  <a:pt x="541725" y="1053322"/>
                </a:lnTo>
                <a:lnTo>
                  <a:pt x="541725" y="1047911"/>
                </a:lnTo>
                <a:lnTo>
                  <a:pt x="541725" y="1053322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Forme libre 108"/>
          <p:cNvSpPr/>
          <p:nvPr/>
        </p:nvSpPr>
        <p:spPr>
          <a:xfrm>
            <a:off x="7094953" y="5024786"/>
            <a:ext cx="519423" cy="1057782"/>
          </a:xfrm>
          <a:custGeom>
            <a:avLst/>
            <a:gdLst>
              <a:gd name="connsiteX0" fmla="*/ 0 w 519423"/>
              <a:gd name="connsiteY0" fmla="*/ 0 h 1057782"/>
              <a:gd name="connsiteX1" fmla="*/ 330050 w 519423"/>
              <a:gd name="connsiteY1" fmla="*/ 8116 h 1057782"/>
              <a:gd name="connsiteX2" fmla="*/ 343577 w 519423"/>
              <a:gd name="connsiteY2" fmla="*/ 1028023 h 1057782"/>
              <a:gd name="connsiteX3" fmla="*/ 519423 w 519423"/>
              <a:gd name="connsiteY3" fmla="*/ 1057782 h 1057782"/>
              <a:gd name="connsiteX4" fmla="*/ 519423 w 519423"/>
              <a:gd name="connsiteY4" fmla="*/ 1052371 h 1057782"/>
              <a:gd name="connsiteX5" fmla="*/ 519423 w 519423"/>
              <a:gd name="connsiteY5" fmla="*/ 1057782 h 105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423" h="1057782">
                <a:moveTo>
                  <a:pt x="0" y="0"/>
                </a:moveTo>
                <a:lnTo>
                  <a:pt x="330050" y="8116"/>
                </a:lnTo>
                <a:lnTo>
                  <a:pt x="343577" y="1028023"/>
                </a:lnTo>
                <a:lnTo>
                  <a:pt x="519423" y="1057782"/>
                </a:lnTo>
                <a:lnTo>
                  <a:pt x="519423" y="1052371"/>
                </a:lnTo>
                <a:lnTo>
                  <a:pt x="519423" y="1057782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Forme libre 109"/>
          <p:cNvSpPr/>
          <p:nvPr/>
        </p:nvSpPr>
        <p:spPr>
          <a:xfrm>
            <a:off x="6456496" y="4914923"/>
            <a:ext cx="1163290" cy="1163290"/>
          </a:xfrm>
          <a:custGeom>
            <a:avLst/>
            <a:gdLst>
              <a:gd name="connsiteX0" fmla="*/ 0 w 519423"/>
              <a:gd name="connsiteY0" fmla="*/ 0 h 1057782"/>
              <a:gd name="connsiteX1" fmla="*/ 330050 w 519423"/>
              <a:gd name="connsiteY1" fmla="*/ 8116 h 1057782"/>
              <a:gd name="connsiteX2" fmla="*/ 343577 w 519423"/>
              <a:gd name="connsiteY2" fmla="*/ 1028023 h 1057782"/>
              <a:gd name="connsiteX3" fmla="*/ 519423 w 519423"/>
              <a:gd name="connsiteY3" fmla="*/ 1057782 h 1057782"/>
              <a:gd name="connsiteX4" fmla="*/ 519423 w 519423"/>
              <a:gd name="connsiteY4" fmla="*/ 1052371 h 1057782"/>
              <a:gd name="connsiteX5" fmla="*/ 519423 w 519423"/>
              <a:gd name="connsiteY5" fmla="*/ 1057782 h 1057782"/>
              <a:gd name="connsiteX0" fmla="*/ 0 w 519423"/>
              <a:gd name="connsiteY0" fmla="*/ 73044 h 1130826"/>
              <a:gd name="connsiteX1" fmla="*/ 5411 w 519423"/>
              <a:gd name="connsiteY1" fmla="*/ 0 h 1130826"/>
              <a:gd name="connsiteX2" fmla="*/ 343577 w 519423"/>
              <a:gd name="connsiteY2" fmla="*/ 1101067 h 1130826"/>
              <a:gd name="connsiteX3" fmla="*/ 519423 w 519423"/>
              <a:gd name="connsiteY3" fmla="*/ 1130826 h 1130826"/>
              <a:gd name="connsiteX4" fmla="*/ 519423 w 519423"/>
              <a:gd name="connsiteY4" fmla="*/ 1125415 h 1130826"/>
              <a:gd name="connsiteX5" fmla="*/ 519423 w 519423"/>
              <a:gd name="connsiteY5" fmla="*/ 1130826 h 1130826"/>
              <a:gd name="connsiteX0" fmla="*/ 1155173 w 1674596"/>
              <a:gd name="connsiteY0" fmla="*/ 89276 h 1147058"/>
              <a:gd name="connsiteX1" fmla="*/ 1160584 w 1674596"/>
              <a:gd name="connsiteY1" fmla="*/ 16232 h 1147058"/>
              <a:gd name="connsiteX2" fmla="*/ 0 w 1674596"/>
              <a:gd name="connsiteY2" fmla="*/ 0 h 1147058"/>
              <a:gd name="connsiteX3" fmla="*/ 1674596 w 1674596"/>
              <a:gd name="connsiteY3" fmla="*/ 1147058 h 1147058"/>
              <a:gd name="connsiteX4" fmla="*/ 1674596 w 1674596"/>
              <a:gd name="connsiteY4" fmla="*/ 1141647 h 1147058"/>
              <a:gd name="connsiteX5" fmla="*/ 1674596 w 1674596"/>
              <a:gd name="connsiteY5" fmla="*/ 1147058 h 1147058"/>
              <a:gd name="connsiteX0" fmla="*/ 1155173 w 1753351"/>
              <a:gd name="connsiteY0" fmla="*/ 89276 h 1466286"/>
              <a:gd name="connsiteX1" fmla="*/ 1160584 w 1753351"/>
              <a:gd name="connsiteY1" fmla="*/ 16232 h 1466286"/>
              <a:gd name="connsiteX2" fmla="*/ 0 w 1753351"/>
              <a:gd name="connsiteY2" fmla="*/ 0 h 1466286"/>
              <a:gd name="connsiteX3" fmla="*/ 1674596 w 1753351"/>
              <a:gd name="connsiteY3" fmla="*/ 1147058 h 1466286"/>
              <a:gd name="connsiteX4" fmla="*/ 1674596 w 1753351"/>
              <a:gd name="connsiteY4" fmla="*/ 1141647 h 1466286"/>
              <a:gd name="connsiteX5" fmla="*/ 611403 w 1753351"/>
              <a:gd name="connsiteY5" fmla="*/ 1466286 h 1466286"/>
              <a:gd name="connsiteX0" fmla="*/ 1450054 w 1969477"/>
              <a:gd name="connsiteY0" fmla="*/ 89276 h 1466286"/>
              <a:gd name="connsiteX1" fmla="*/ 1455465 w 1969477"/>
              <a:gd name="connsiteY1" fmla="*/ 16232 h 1466286"/>
              <a:gd name="connsiteX2" fmla="*/ 294881 w 1969477"/>
              <a:gd name="connsiteY2" fmla="*/ 0 h 1466286"/>
              <a:gd name="connsiteX3" fmla="*/ 1969477 w 1969477"/>
              <a:gd name="connsiteY3" fmla="*/ 1147058 h 1466286"/>
              <a:gd name="connsiteX4" fmla="*/ 0 w 1969477"/>
              <a:gd name="connsiteY4" fmla="*/ 1190343 h 1466286"/>
              <a:gd name="connsiteX5" fmla="*/ 906284 w 1969477"/>
              <a:gd name="connsiteY5" fmla="*/ 1466286 h 1466286"/>
              <a:gd name="connsiteX0" fmla="*/ 1467007 w 1472418"/>
              <a:gd name="connsiteY0" fmla="*/ 89276 h 1466286"/>
              <a:gd name="connsiteX1" fmla="*/ 1472418 w 1472418"/>
              <a:gd name="connsiteY1" fmla="*/ 16232 h 1466286"/>
              <a:gd name="connsiteX2" fmla="*/ 311834 w 1472418"/>
              <a:gd name="connsiteY2" fmla="*/ 0 h 1466286"/>
              <a:gd name="connsiteX3" fmla="*/ 309128 w 1472418"/>
              <a:gd name="connsiteY3" fmla="*/ 1049667 h 1466286"/>
              <a:gd name="connsiteX4" fmla="*/ 16953 w 1472418"/>
              <a:gd name="connsiteY4" fmla="*/ 1190343 h 1466286"/>
              <a:gd name="connsiteX5" fmla="*/ 923237 w 1472418"/>
              <a:gd name="connsiteY5" fmla="*/ 1466286 h 1466286"/>
              <a:gd name="connsiteX0" fmla="*/ 1157879 w 1163290"/>
              <a:gd name="connsiteY0" fmla="*/ 89276 h 1466286"/>
              <a:gd name="connsiteX1" fmla="*/ 1163290 w 1163290"/>
              <a:gd name="connsiteY1" fmla="*/ 16232 h 1466286"/>
              <a:gd name="connsiteX2" fmla="*/ 2706 w 1163290"/>
              <a:gd name="connsiteY2" fmla="*/ 0 h 1466286"/>
              <a:gd name="connsiteX3" fmla="*/ 0 w 1163290"/>
              <a:gd name="connsiteY3" fmla="*/ 1049667 h 1466286"/>
              <a:gd name="connsiteX4" fmla="*/ 614109 w 1163290"/>
              <a:gd name="connsiteY4" fmla="*/ 1466286 h 1466286"/>
              <a:gd name="connsiteX0" fmla="*/ 1157879 w 1163290"/>
              <a:gd name="connsiteY0" fmla="*/ 89276 h 1170269"/>
              <a:gd name="connsiteX1" fmla="*/ 1163290 w 1163290"/>
              <a:gd name="connsiteY1" fmla="*/ 16232 h 1170269"/>
              <a:gd name="connsiteX2" fmla="*/ 2706 w 1163290"/>
              <a:gd name="connsiteY2" fmla="*/ 0 h 1170269"/>
              <a:gd name="connsiteX3" fmla="*/ 0 w 1163290"/>
              <a:gd name="connsiteY3" fmla="*/ 1049667 h 1170269"/>
              <a:gd name="connsiteX4" fmla="*/ 135267 w 1163290"/>
              <a:gd name="connsiteY4" fmla="*/ 1163290 h 1170269"/>
              <a:gd name="connsiteX0" fmla="*/ 1157879 w 1163290"/>
              <a:gd name="connsiteY0" fmla="*/ 89276 h 1194284"/>
              <a:gd name="connsiteX1" fmla="*/ 1163290 w 1163290"/>
              <a:gd name="connsiteY1" fmla="*/ 16232 h 1194284"/>
              <a:gd name="connsiteX2" fmla="*/ 2706 w 1163290"/>
              <a:gd name="connsiteY2" fmla="*/ 0 h 1194284"/>
              <a:gd name="connsiteX3" fmla="*/ 0 w 1163290"/>
              <a:gd name="connsiteY3" fmla="*/ 1049667 h 1194284"/>
              <a:gd name="connsiteX4" fmla="*/ 135267 w 1163290"/>
              <a:gd name="connsiteY4" fmla="*/ 1163290 h 1194284"/>
              <a:gd name="connsiteX0" fmla="*/ 1157879 w 1163290"/>
              <a:gd name="connsiteY0" fmla="*/ 89276 h 1163290"/>
              <a:gd name="connsiteX1" fmla="*/ 1163290 w 1163290"/>
              <a:gd name="connsiteY1" fmla="*/ 16232 h 1163290"/>
              <a:gd name="connsiteX2" fmla="*/ 2706 w 1163290"/>
              <a:gd name="connsiteY2" fmla="*/ 0 h 1163290"/>
              <a:gd name="connsiteX3" fmla="*/ 0 w 1163290"/>
              <a:gd name="connsiteY3" fmla="*/ 1049667 h 1163290"/>
              <a:gd name="connsiteX4" fmla="*/ 135267 w 1163290"/>
              <a:gd name="connsiteY4" fmla="*/ 1163290 h 1163290"/>
              <a:gd name="connsiteX0" fmla="*/ 1163290 w 1163290"/>
              <a:gd name="connsiteY0" fmla="*/ 124445 h 1163290"/>
              <a:gd name="connsiteX1" fmla="*/ 1163290 w 1163290"/>
              <a:gd name="connsiteY1" fmla="*/ 16232 h 1163290"/>
              <a:gd name="connsiteX2" fmla="*/ 2706 w 1163290"/>
              <a:gd name="connsiteY2" fmla="*/ 0 h 1163290"/>
              <a:gd name="connsiteX3" fmla="*/ 0 w 1163290"/>
              <a:gd name="connsiteY3" fmla="*/ 1049667 h 1163290"/>
              <a:gd name="connsiteX4" fmla="*/ 135267 w 1163290"/>
              <a:gd name="connsiteY4" fmla="*/ 1163290 h 1163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290" h="1163290">
                <a:moveTo>
                  <a:pt x="1163290" y="124445"/>
                </a:moveTo>
                <a:lnTo>
                  <a:pt x="1163290" y="16232"/>
                </a:lnTo>
                <a:lnTo>
                  <a:pt x="2706" y="0"/>
                </a:lnTo>
                <a:lnTo>
                  <a:pt x="0" y="1049667"/>
                </a:lnTo>
                <a:cubicBezTo>
                  <a:pt x="99194" y="1142550"/>
                  <a:pt x="129068" y="1152244"/>
                  <a:pt x="135267" y="116329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1" name="Groupe 110"/>
          <p:cNvGrpSpPr/>
          <p:nvPr/>
        </p:nvGrpSpPr>
        <p:grpSpPr>
          <a:xfrm>
            <a:off x="6084168" y="2906387"/>
            <a:ext cx="1681139" cy="1195456"/>
            <a:chOff x="1907703" y="476672"/>
            <a:chExt cx="2232250" cy="1272598"/>
          </a:xfrm>
        </p:grpSpPr>
        <p:grpSp>
          <p:nvGrpSpPr>
            <p:cNvPr id="112" name="Groupe 111"/>
            <p:cNvGrpSpPr/>
            <p:nvPr/>
          </p:nvGrpSpPr>
          <p:grpSpPr>
            <a:xfrm>
              <a:off x="3275856" y="476672"/>
              <a:ext cx="864097" cy="1248652"/>
              <a:chOff x="1907703" y="476672"/>
              <a:chExt cx="720081" cy="2887508"/>
            </a:xfrm>
          </p:grpSpPr>
          <p:grpSp>
            <p:nvGrpSpPr>
              <p:cNvPr id="135" name="Groupe 9"/>
              <p:cNvGrpSpPr/>
              <p:nvPr/>
            </p:nvGrpSpPr>
            <p:grpSpPr>
              <a:xfrm>
                <a:off x="1979712" y="692696"/>
                <a:ext cx="648072" cy="2088232"/>
                <a:chOff x="1403648" y="1340768"/>
                <a:chExt cx="648072" cy="2088232"/>
              </a:xfrm>
            </p:grpSpPr>
            <p:sp>
              <p:nvSpPr>
                <p:cNvPr id="139" name="Ellipse 138"/>
                <p:cNvSpPr/>
                <p:nvPr/>
              </p:nvSpPr>
              <p:spPr>
                <a:xfrm>
                  <a:off x="1403648" y="1340768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0" name="Ellipse 139"/>
                <p:cNvSpPr/>
                <p:nvPr/>
              </p:nvSpPr>
              <p:spPr>
                <a:xfrm>
                  <a:off x="1403648" y="1686406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1" name="Ellipse 140"/>
                <p:cNvSpPr/>
                <p:nvPr/>
              </p:nvSpPr>
              <p:spPr>
                <a:xfrm>
                  <a:off x="1403648" y="2032044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2" name="Ellipse 141"/>
                <p:cNvSpPr/>
                <p:nvPr/>
              </p:nvSpPr>
              <p:spPr>
                <a:xfrm>
                  <a:off x="1403648" y="2377682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3" name="Ellipse 142"/>
                <p:cNvSpPr/>
                <p:nvPr/>
              </p:nvSpPr>
              <p:spPr>
                <a:xfrm>
                  <a:off x="1403648" y="272332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4" name="Ellipse 143"/>
                <p:cNvSpPr/>
                <p:nvPr/>
              </p:nvSpPr>
              <p:spPr>
                <a:xfrm>
                  <a:off x="1403648" y="306896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136" name="Connecteur droit 135"/>
              <p:cNvCxnSpPr/>
              <p:nvPr/>
            </p:nvCxnSpPr>
            <p:spPr>
              <a:xfrm flipH="1">
                <a:off x="2339751" y="476672"/>
                <a:ext cx="1" cy="288750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Rectangle 136"/>
              <p:cNvSpPr/>
              <p:nvPr/>
            </p:nvSpPr>
            <p:spPr>
              <a:xfrm>
                <a:off x="1907703" y="638175"/>
                <a:ext cx="406871" cy="2190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8" name="Rectangle 137"/>
              <p:cNvSpPr/>
              <p:nvPr/>
            </p:nvSpPr>
            <p:spPr>
              <a:xfrm>
                <a:off x="1964631" y="715913"/>
                <a:ext cx="402331" cy="20368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3" name="Groupe 112"/>
            <p:cNvGrpSpPr/>
            <p:nvPr/>
          </p:nvGrpSpPr>
          <p:grpSpPr>
            <a:xfrm>
              <a:off x="2591780" y="476672"/>
              <a:ext cx="864097" cy="1245977"/>
              <a:chOff x="1907703" y="476672"/>
              <a:chExt cx="720081" cy="2881322"/>
            </a:xfrm>
          </p:grpSpPr>
          <p:grpSp>
            <p:nvGrpSpPr>
              <p:cNvPr id="125" name="Groupe 9"/>
              <p:cNvGrpSpPr/>
              <p:nvPr/>
            </p:nvGrpSpPr>
            <p:grpSpPr>
              <a:xfrm>
                <a:off x="1979712" y="692696"/>
                <a:ext cx="648072" cy="2088232"/>
                <a:chOff x="1403648" y="1340768"/>
                <a:chExt cx="648072" cy="2088232"/>
              </a:xfrm>
            </p:grpSpPr>
            <p:sp>
              <p:nvSpPr>
                <p:cNvPr id="129" name="Ellipse 128"/>
                <p:cNvSpPr/>
                <p:nvPr/>
              </p:nvSpPr>
              <p:spPr>
                <a:xfrm>
                  <a:off x="1403648" y="1340768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0" name="Ellipse 129"/>
                <p:cNvSpPr/>
                <p:nvPr/>
              </p:nvSpPr>
              <p:spPr>
                <a:xfrm>
                  <a:off x="1403648" y="1686406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1" name="Ellipse 130"/>
                <p:cNvSpPr/>
                <p:nvPr/>
              </p:nvSpPr>
              <p:spPr>
                <a:xfrm>
                  <a:off x="1403648" y="2032044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2" name="Ellipse 131"/>
                <p:cNvSpPr/>
                <p:nvPr/>
              </p:nvSpPr>
              <p:spPr>
                <a:xfrm>
                  <a:off x="1403648" y="2377682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3" name="Ellipse 132"/>
                <p:cNvSpPr/>
                <p:nvPr/>
              </p:nvSpPr>
              <p:spPr>
                <a:xfrm>
                  <a:off x="1403648" y="272332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4" name="Ellipse 133"/>
                <p:cNvSpPr/>
                <p:nvPr/>
              </p:nvSpPr>
              <p:spPr>
                <a:xfrm>
                  <a:off x="1403648" y="306896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126" name="Connecteur droit 125"/>
              <p:cNvCxnSpPr/>
              <p:nvPr/>
            </p:nvCxnSpPr>
            <p:spPr>
              <a:xfrm>
                <a:off x="2339752" y="476672"/>
                <a:ext cx="0" cy="288132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Rectangle 126"/>
              <p:cNvSpPr/>
              <p:nvPr/>
            </p:nvSpPr>
            <p:spPr>
              <a:xfrm>
                <a:off x="1907703" y="638175"/>
                <a:ext cx="406871" cy="2190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1964631" y="715913"/>
                <a:ext cx="402331" cy="20368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4" name="Groupe 113"/>
            <p:cNvGrpSpPr/>
            <p:nvPr/>
          </p:nvGrpSpPr>
          <p:grpSpPr>
            <a:xfrm>
              <a:off x="1907703" y="476672"/>
              <a:ext cx="864097" cy="1272598"/>
              <a:chOff x="1907703" y="476672"/>
              <a:chExt cx="720081" cy="2942882"/>
            </a:xfrm>
          </p:grpSpPr>
          <p:grpSp>
            <p:nvGrpSpPr>
              <p:cNvPr id="115" name="Groupe 114"/>
              <p:cNvGrpSpPr/>
              <p:nvPr/>
            </p:nvGrpSpPr>
            <p:grpSpPr>
              <a:xfrm>
                <a:off x="1979712" y="692696"/>
                <a:ext cx="648072" cy="2088232"/>
                <a:chOff x="1403648" y="1340768"/>
                <a:chExt cx="648072" cy="2088232"/>
              </a:xfrm>
            </p:grpSpPr>
            <p:sp>
              <p:nvSpPr>
                <p:cNvPr id="119" name="Ellipse 118"/>
                <p:cNvSpPr/>
                <p:nvPr/>
              </p:nvSpPr>
              <p:spPr>
                <a:xfrm>
                  <a:off x="1403648" y="1340768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0" name="Ellipse 119"/>
                <p:cNvSpPr/>
                <p:nvPr/>
              </p:nvSpPr>
              <p:spPr>
                <a:xfrm>
                  <a:off x="1403648" y="1686406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1" name="Ellipse 120"/>
                <p:cNvSpPr/>
                <p:nvPr/>
              </p:nvSpPr>
              <p:spPr>
                <a:xfrm>
                  <a:off x="1403648" y="2032044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2" name="Ellipse 121"/>
                <p:cNvSpPr/>
                <p:nvPr/>
              </p:nvSpPr>
              <p:spPr>
                <a:xfrm>
                  <a:off x="1403648" y="2377682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3" name="Ellipse 122"/>
                <p:cNvSpPr/>
                <p:nvPr/>
              </p:nvSpPr>
              <p:spPr>
                <a:xfrm>
                  <a:off x="1403648" y="272332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4" name="Ellipse 123"/>
                <p:cNvSpPr/>
                <p:nvPr/>
              </p:nvSpPr>
              <p:spPr>
                <a:xfrm>
                  <a:off x="1403648" y="306896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116" name="Connecteur droit 115"/>
              <p:cNvCxnSpPr/>
              <p:nvPr/>
            </p:nvCxnSpPr>
            <p:spPr>
              <a:xfrm>
                <a:off x="2339752" y="476672"/>
                <a:ext cx="0" cy="294288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Rectangle 116"/>
              <p:cNvSpPr/>
              <p:nvPr/>
            </p:nvSpPr>
            <p:spPr>
              <a:xfrm>
                <a:off x="1907703" y="638175"/>
                <a:ext cx="406871" cy="2190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1964631" y="715913"/>
                <a:ext cx="402331" cy="20368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45" name="Groupe 144"/>
          <p:cNvGrpSpPr/>
          <p:nvPr/>
        </p:nvGrpSpPr>
        <p:grpSpPr>
          <a:xfrm>
            <a:off x="4139952" y="1052736"/>
            <a:ext cx="1681139" cy="1082289"/>
            <a:chOff x="6084168" y="2906387"/>
            <a:chExt cx="1681139" cy="1082289"/>
          </a:xfrm>
        </p:grpSpPr>
        <p:grpSp>
          <p:nvGrpSpPr>
            <p:cNvPr id="146" name="Groupe 145"/>
            <p:cNvGrpSpPr/>
            <p:nvPr/>
          </p:nvGrpSpPr>
          <p:grpSpPr>
            <a:xfrm>
              <a:off x="6084168" y="2906387"/>
              <a:ext cx="1681139" cy="1082289"/>
              <a:chOff x="1907703" y="476672"/>
              <a:chExt cx="2232250" cy="1152128"/>
            </a:xfrm>
          </p:grpSpPr>
          <p:grpSp>
            <p:nvGrpSpPr>
              <p:cNvPr id="148" name="Groupe 147"/>
              <p:cNvGrpSpPr/>
              <p:nvPr/>
            </p:nvGrpSpPr>
            <p:grpSpPr>
              <a:xfrm>
                <a:off x="3275856" y="476672"/>
                <a:ext cx="864097" cy="1152128"/>
                <a:chOff x="1907703" y="476672"/>
                <a:chExt cx="720081" cy="2664296"/>
              </a:xfrm>
            </p:grpSpPr>
            <p:grpSp>
              <p:nvGrpSpPr>
                <p:cNvPr id="171" name="Groupe 9"/>
                <p:cNvGrpSpPr/>
                <p:nvPr/>
              </p:nvGrpSpPr>
              <p:grpSpPr>
                <a:xfrm>
                  <a:off x="1979712" y="692696"/>
                  <a:ext cx="648072" cy="2088232"/>
                  <a:chOff x="1403648" y="1340768"/>
                  <a:chExt cx="648072" cy="2088232"/>
                </a:xfrm>
              </p:grpSpPr>
              <p:sp>
                <p:nvSpPr>
                  <p:cNvPr id="175" name="Ellipse 174"/>
                  <p:cNvSpPr/>
                  <p:nvPr/>
                </p:nvSpPr>
                <p:spPr>
                  <a:xfrm>
                    <a:off x="1403648" y="1340768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76" name="Ellipse 175"/>
                  <p:cNvSpPr/>
                  <p:nvPr/>
                </p:nvSpPr>
                <p:spPr>
                  <a:xfrm>
                    <a:off x="1403648" y="1686406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77" name="Ellipse 176"/>
                  <p:cNvSpPr/>
                  <p:nvPr/>
                </p:nvSpPr>
                <p:spPr>
                  <a:xfrm>
                    <a:off x="1403648" y="2032044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78" name="Ellipse 177"/>
                  <p:cNvSpPr/>
                  <p:nvPr/>
                </p:nvSpPr>
                <p:spPr>
                  <a:xfrm>
                    <a:off x="1403648" y="2377682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79" name="Ellipse 178"/>
                  <p:cNvSpPr/>
                  <p:nvPr/>
                </p:nvSpPr>
                <p:spPr>
                  <a:xfrm>
                    <a:off x="1403648" y="2723320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80" name="Ellipse 179"/>
                  <p:cNvSpPr/>
                  <p:nvPr/>
                </p:nvSpPr>
                <p:spPr>
                  <a:xfrm>
                    <a:off x="1403648" y="3068960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cxnSp>
              <p:nvCxnSpPr>
                <p:cNvPr id="172" name="Connecteur droit 171"/>
                <p:cNvCxnSpPr/>
                <p:nvPr/>
              </p:nvCxnSpPr>
              <p:spPr>
                <a:xfrm rot="5400000">
                  <a:off x="1007604" y="1808820"/>
                  <a:ext cx="266429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3" name="Rectangle 172"/>
                <p:cNvSpPr/>
                <p:nvPr/>
              </p:nvSpPr>
              <p:spPr>
                <a:xfrm>
                  <a:off x="1907703" y="638175"/>
                  <a:ext cx="406871" cy="21907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4" name="Rectangle 173"/>
                <p:cNvSpPr/>
                <p:nvPr/>
              </p:nvSpPr>
              <p:spPr>
                <a:xfrm>
                  <a:off x="1964631" y="715913"/>
                  <a:ext cx="402331" cy="20368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49" name="Groupe 148"/>
              <p:cNvGrpSpPr/>
              <p:nvPr/>
            </p:nvGrpSpPr>
            <p:grpSpPr>
              <a:xfrm>
                <a:off x="2591780" y="476672"/>
                <a:ext cx="864097" cy="1152128"/>
                <a:chOff x="1907703" y="476672"/>
                <a:chExt cx="720081" cy="2664296"/>
              </a:xfrm>
            </p:grpSpPr>
            <p:grpSp>
              <p:nvGrpSpPr>
                <p:cNvPr id="161" name="Groupe 9"/>
                <p:cNvGrpSpPr/>
                <p:nvPr/>
              </p:nvGrpSpPr>
              <p:grpSpPr>
                <a:xfrm>
                  <a:off x="1979712" y="692696"/>
                  <a:ext cx="648072" cy="2088232"/>
                  <a:chOff x="1403648" y="1340768"/>
                  <a:chExt cx="648072" cy="2088232"/>
                </a:xfrm>
              </p:grpSpPr>
              <p:sp>
                <p:nvSpPr>
                  <p:cNvPr id="165" name="Ellipse 164"/>
                  <p:cNvSpPr/>
                  <p:nvPr/>
                </p:nvSpPr>
                <p:spPr>
                  <a:xfrm>
                    <a:off x="1403648" y="1340768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6" name="Ellipse 165"/>
                  <p:cNvSpPr/>
                  <p:nvPr/>
                </p:nvSpPr>
                <p:spPr>
                  <a:xfrm>
                    <a:off x="1403648" y="1686406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7" name="Ellipse 166"/>
                  <p:cNvSpPr/>
                  <p:nvPr/>
                </p:nvSpPr>
                <p:spPr>
                  <a:xfrm>
                    <a:off x="1403648" y="2032044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8" name="Ellipse 167"/>
                  <p:cNvSpPr/>
                  <p:nvPr/>
                </p:nvSpPr>
                <p:spPr>
                  <a:xfrm>
                    <a:off x="1403648" y="2377682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9" name="Ellipse 168"/>
                  <p:cNvSpPr/>
                  <p:nvPr/>
                </p:nvSpPr>
                <p:spPr>
                  <a:xfrm>
                    <a:off x="1403648" y="2723320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70" name="Ellipse 169"/>
                  <p:cNvSpPr/>
                  <p:nvPr/>
                </p:nvSpPr>
                <p:spPr>
                  <a:xfrm>
                    <a:off x="1403648" y="3068960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cxnSp>
              <p:nvCxnSpPr>
                <p:cNvPr id="162" name="Connecteur droit 161"/>
                <p:cNvCxnSpPr/>
                <p:nvPr/>
              </p:nvCxnSpPr>
              <p:spPr>
                <a:xfrm rot="5400000">
                  <a:off x="1007604" y="1808820"/>
                  <a:ext cx="266429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3" name="Rectangle 162"/>
                <p:cNvSpPr/>
                <p:nvPr/>
              </p:nvSpPr>
              <p:spPr>
                <a:xfrm>
                  <a:off x="1907703" y="638175"/>
                  <a:ext cx="406871" cy="21907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4" name="Rectangle 163"/>
                <p:cNvSpPr/>
                <p:nvPr/>
              </p:nvSpPr>
              <p:spPr>
                <a:xfrm>
                  <a:off x="1964631" y="715913"/>
                  <a:ext cx="402331" cy="20368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50" name="Groupe 149"/>
              <p:cNvGrpSpPr/>
              <p:nvPr/>
            </p:nvGrpSpPr>
            <p:grpSpPr>
              <a:xfrm>
                <a:off x="1907703" y="476672"/>
                <a:ext cx="864097" cy="1152128"/>
                <a:chOff x="1907703" y="476672"/>
                <a:chExt cx="720081" cy="2664296"/>
              </a:xfrm>
            </p:grpSpPr>
            <p:grpSp>
              <p:nvGrpSpPr>
                <p:cNvPr id="151" name="Groupe 150"/>
                <p:cNvGrpSpPr/>
                <p:nvPr/>
              </p:nvGrpSpPr>
              <p:grpSpPr>
                <a:xfrm>
                  <a:off x="1979712" y="692696"/>
                  <a:ext cx="648072" cy="2088232"/>
                  <a:chOff x="1403648" y="1340768"/>
                  <a:chExt cx="648072" cy="2088232"/>
                </a:xfrm>
              </p:grpSpPr>
              <p:sp>
                <p:nvSpPr>
                  <p:cNvPr id="155" name="Ellipse 154"/>
                  <p:cNvSpPr/>
                  <p:nvPr/>
                </p:nvSpPr>
                <p:spPr>
                  <a:xfrm>
                    <a:off x="1403648" y="1340768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6" name="Ellipse 155"/>
                  <p:cNvSpPr/>
                  <p:nvPr/>
                </p:nvSpPr>
                <p:spPr>
                  <a:xfrm>
                    <a:off x="1403648" y="1686406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7" name="Ellipse 156"/>
                  <p:cNvSpPr/>
                  <p:nvPr/>
                </p:nvSpPr>
                <p:spPr>
                  <a:xfrm>
                    <a:off x="1403648" y="2032044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8" name="Ellipse 157"/>
                  <p:cNvSpPr/>
                  <p:nvPr/>
                </p:nvSpPr>
                <p:spPr>
                  <a:xfrm>
                    <a:off x="1403648" y="2377682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9" name="Ellipse 158"/>
                  <p:cNvSpPr/>
                  <p:nvPr/>
                </p:nvSpPr>
                <p:spPr>
                  <a:xfrm>
                    <a:off x="1403648" y="2723320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0" name="Ellipse 159"/>
                  <p:cNvSpPr/>
                  <p:nvPr/>
                </p:nvSpPr>
                <p:spPr>
                  <a:xfrm>
                    <a:off x="1403648" y="3068960"/>
                    <a:ext cx="648072" cy="36004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cxnSp>
              <p:nvCxnSpPr>
                <p:cNvPr id="152" name="Connecteur droit 151"/>
                <p:cNvCxnSpPr/>
                <p:nvPr/>
              </p:nvCxnSpPr>
              <p:spPr>
                <a:xfrm rot="5400000">
                  <a:off x="1007604" y="1808820"/>
                  <a:ext cx="266429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3" name="Rectangle 152"/>
                <p:cNvSpPr/>
                <p:nvPr/>
              </p:nvSpPr>
              <p:spPr>
                <a:xfrm>
                  <a:off x="1907703" y="638175"/>
                  <a:ext cx="406871" cy="21907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4" name="Rectangle 153"/>
                <p:cNvSpPr/>
                <p:nvPr/>
              </p:nvSpPr>
              <p:spPr>
                <a:xfrm>
                  <a:off x="1964631" y="715913"/>
                  <a:ext cx="402331" cy="20368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cxnSp>
          <p:nvCxnSpPr>
            <p:cNvPr id="147" name="Connecteur droit 146"/>
            <p:cNvCxnSpPr/>
            <p:nvPr/>
          </p:nvCxnSpPr>
          <p:spPr>
            <a:xfrm>
              <a:off x="6451872" y="2906387"/>
              <a:ext cx="10777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1" name="Forme libre 180"/>
          <p:cNvSpPr/>
          <p:nvPr/>
        </p:nvSpPr>
        <p:spPr>
          <a:xfrm flipV="1">
            <a:off x="6457904" y="2894544"/>
            <a:ext cx="541725" cy="1053322"/>
          </a:xfrm>
          <a:custGeom>
            <a:avLst/>
            <a:gdLst>
              <a:gd name="connsiteX0" fmla="*/ 0 w 519423"/>
              <a:gd name="connsiteY0" fmla="*/ 0 h 1057782"/>
              <a:gd name="connsiteX1" fmla="*/ 330050 w 519423"/>
              <a:gd name="connsiteY1" fmla="*/ 8116 h 1057782"/>
              <a:gd name="connsiteX2" fmla="*/ 343577 w 519423"/>
              <a:gd name="connsiteY2" fmla="*/ 1028023 h 1057782"/>
              <a:gd name="connsiteX3" fmla="*/ 519423 w 519423"/>
              <a:gd name="connsiteY3" fmla="*/ 1057782 h 1057782"/>
              <a:gd name="connsiteX4" fmla="*/ 519423 w 519423"/>
              <a:gd name="connsiteY4" fmla="*/ 1052371 h 1057782"/>
              <a:gd name="connsiteX5" fmla="*/ 519423 w 519423"/>
              <a:gd name="connsiteY5" fmla="*/ 1057782 h 1057782"/>
              <a:gd name="connsiteX0" fmla="*/ 0 w 541725"/>
              <a:gd name="connsiteY0" fmla="*/ 0 h 1053322"/>
              <a:gd name="connsiteX1" fmla="*/ 352352 w 541725"/>
              <a:gd name="connsiteY1" fmla="*/ 3656 h 1053322"/>
              <a:gd name="connsiteX2" fmla="*/ 365879 w 541725"/>
              <a:gd name="connsiteY2" fmla="*/ 1023563 h 1053322"/>
              <a:gd name="connsiteX3" fmla="*/ 541725 w 541725"/>
              <a:gd name="connsiteY3" fmla="*/ 1053322 h 1053322"/>
              <a:gd name="connsiteX4" fmla="*/ 541725 w 541725"/>
              <a:gd name="connsiteY4" fmla="*/ 1047911 h 1053322"/>
              <a:gd name="connsiteX5" fmla="*/ 541725 w 541725"/>
              <a:gd name="connsiteY5" fmla="*/ 1053322 h 1053322"/>
              <a:gd name="connsiteX0" fmla="*/ 0 w 541725"/>
              <a:gd name="connsiteY0" fmla="*/ 0 h 1053322"/>
              <a:gd name="connsiteX1" fmla="*/ 352352 w 541725"/>
              <a:gd name="connsiteY1" fmla="*/ 79856 h 1053322"/>
              <a:gd name="connsiteX2" fmla="*/ 365879 w 541725"/>
              <a:gd name="connsiteY2" fmla="*/ 1023563 h 1053322"/>
              <a:gd name="connsiteX3" fmla="*/ 541725 w 541725"/>
              <a:gd name="connsiteY3" fmla="*/ 1053322 h 1053322"/>
              <a:gd name="connsiteX4" fmla="*/ 541725 w 541725"/>
              <a:gd name="connsiteY4" fmla="*/ 1047911 h 1053322"/>
              <a:gd name="connsiteX5" fmla="*/ 541725 w 541725"/>
              <a:gd name="connsiteY5" fmla="*/ 1053322 h 1053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1725" h="1053322">
                <a:moveTo>
                  <a:pt x="0" y="0"/>
                </a:moveTo>
                <a:lnTo>
                  <a:pt x="352352" y="79856"/>
                </a:lnTo>
                <a:lnTo>
                  <a:pt x="365879" y="1023563"/>
                </a:lnTo>
                <a:lnTo>
                  <a:pt x="541725" y="1053322"/>
                </a:lnTo>
                <a:lnTo>
                  <a:pt x="541725" y="1047911"/>
                </a:lnTo>
                <a:lnTo>
                  <a:pt x="541725" y="1053322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2" name="Forme libre 181"/>
          <p:cNvSpPr/>
          <p:nvPr/>
        </p:nvSpPr>
        <p:spPr>
          <a:xfrm flipV="1">
            <a:off x="6967817" y="2931921"/>
            <a:ext cx="541725" cy="1053322"/>
          </a:xfrm>
          <a:custGeom>
            <a:avLst/>
            <a:gdLst>
              <a:gd name="connsiteX0" fmla="*/ 0 w 519423"/>
              <a:gd name="connsiteY0" fmla="*/ 0 h 1057782"/>
              <a:gd name="connsiteX1" fmla="*/ 330050 w 519423"/>
              <a:gd name="connsiteY1" fmla="*/ 8116 h 1057782"/>
              <a:gd name="connsiteX2" fmla="*/ 343577 w 519423"/>
              <a:gd name="connsiteY2" fmla="*/ 1028023 h 1057782"/>
              <a:gd name="connsiteX3" fmla="*/ 519423 w 519423"/>
              <a:gd name="connsiteY3" fmla="*/ 1057782 h 1057782"/>
              <a:gd name="connsiteX4" fmla="*/ 519423 w 519423"/>
              <a:gd name="connsiteY4" fmla="*/ 1052371 h 1057782"/>
              <a:gd name="connsiteX5" fmla="*/ 519423 w 519423"/>
              <a:gd name="connsiteY5" fmla="*/ 1057782 h 1057782"/>
              <a:gd name="connsiteX0" fmla="*/ 0 w 541725"/>
              <a:gd name="connsiteY0" fmla="*/ 0 h 1053322"/>
              <a:gd name="connsiteX1" fmla="*/ 352352 w 541725"/>
              <a:gd name="connsiteY1" fmla="*/ 3656 h 1053322"/>
              <a:gd name="connsiteX2" fmla="*/ 365879 w 541725"/>
              <a:gd name="connsiteY2" fmla="*/ 1023563 h 1053322"/>
              <a:gd name="connsiteX3" fmla="*/ 541725 w 541725"/>
              <a:gd name="connsiteY3" fmla="*/ 1053322 h 1053322"/>
              <a:gd name="connsiteX4" fmla="*/ 541725 w 541725"/>
              <a:gd name="connsiteY4" fmla="*/ 1047911 h 1053322"/>
              <a:gd name="connsiteX5" fmla="*/ 541725 w 541725"/>
              <a:gd name="connsiteY5" fmla="*/ 1053322 h 1053322"/>
              <a:gd name="connsiteX0" fmla="*/ 0 w 541725"/>
              <a:gd name="connsiteY0" fmla="*/ 0 h 1053322"/>
              <a:gd name="connsiteX1" fmla="*/ 342827 w 541725"/>
              <a:gd name="connsiteY1" fmla="*/ 127481 h 1053322"/>
              <a:gd name="connsiteX2" fmla="*/ 365879 w 541725"/>
              <a:gd name="connsiteY2" fmla="*/ 1023563 h 1053322"/>
              <a:gd name="connsiteX3" fmla="*/ 541725 w 541725"/>
              <a:gd name="connsiteY3" fmla="*/ 1053322 h 1053322"/>
              <a:gd name="connsiteX4" fmla="*/ 541725 w 541725"/>
              <a:gd name="connsiteY4" fmla="*/ 1047911 h 1053322"/>
              <a:gd name="connsiteX5" fmla="*/ 541725 w 541725"/>
              <a:gd name="connsiteY5" fmla="*/ 1053322 h 1053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1725" h="1053322">
                <a:moveTo>
                  <a:pt x="0" y="0"/>
                </a:moveTo>
                <a:lnTo>
                  <a:pt x="342827" y="127481"/>
                </a:lnTo>
                <a:lnTo>
                  <a:pt x="365879" y="1023563"/>
                </a:lnTo>
                <a:lnTo>
                  <a:pt x="541725" y="1053322"/>
                </a:lnTo>
                <a:lnTo>
                  <a:pt x="541725" y="1047911"/>
                </a:lnTo>
                <a:lnTo>
                  <a:pt x="541725" y="1053322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3" name="Forme libre 182"/>
          <p:cNvSpPr/>
          <p:nvPr/>
        </p:nvSpPr>
        <p:spPr>
          <a:xfrm flipH="1">
            <a:off x="6474627" y="2800037"/>
            <a:ext cx="1405814" cy="1163290"/>
          </a:xfrm>
          <a:custGeom>
            <a:avLst/>
            <a:gdLst>
              <a:gd name="connsiteX0" fmla="*/ 0 w 519423"/>
              <a:gd name="connsiteY0" fmla="*/ 0 h 1057782"/>
              <a:gd name="connsiteX1" fmla="*/ 330050 w 519423"/>
              <a:gd name="connsiteY1" fmla="*/ 8116 h 1057782"/>
              <a:gd name="connsiteX2" fmla="*/ 343577 w 519423"/>
              <a:gd name="connsiteY2" fmla="*/ 1028023 h 1057782"/>
              <a:gd name="connsiteX3" fmla="*/ 519423 w 519423"/>
              <a:gd name="connsiteY3" fmla="*/ 1057782 h 1057782"/>
              <a:gd name="connsiteX4" fmla="*/ 519423 w 519423"/>
              <a:gd name="connsiteY4" fmla="*/ 1052371 h 1057782"/>
              <a:gd name="connsiteX5" fmla="*/ 519423 w 519423"/>
              <a:gd name="connsiteY5" fmla="*/ 1057782 h 1057782"/>
              <a:gd name="connsiteX0" fmla="*/ 0 w 519423"/>
              <a:gd name="connsiteY0" fmla="*/ 73044 h 1130826"/>
              <a:gd name="connsiteX1" fmla="*/ 5411 w 519423"/>
              <a:gd name="connsiteY1" fmla="*/ 0 h 1130826"/>
              <a:gd name="connsiteX2" fmla="*/ 343577 w 519423"/>
              <a:gd name="connsiteY2" fmla="*/ 1101067 h 1130826"/>
              <a:gd name="connsiteX3" fmla="*/ 519423 w 519423"/>
              <a:gd name="connsiteY3" fmla="*/ 1130826 h 1130826"/>
              <a:gd name="connsiteX4" fmla="*/ 519423 w 519423"/>
              <a:gd name="connsiteY4" fmla="*/ 1125415 h 1130826"/>
              <a:gd name="connsiteX5" fmla="*/ 519423 w 519423"/>
              <a:gd name="connsiteY5" fmla="*/ 1130826 h 1130826"/>
              <a:gd name="connsiteX0" fmla="*/ 1155173 w 1674596"/>
              <a:gd name="connsiteY0" fmla="*/ 89276 h 1147058"/>
              <a:gd name="connsiteX1" fmla="*/ 1160584 w 1674596"/>
              <a:gd name="connsiteY1" fmla="*/ 16232 h 1147058"/>
              <a:gd name="connsiteX2" fmla="*/ 0 w 1674596"/>
              <a:gd name="connsiteY2" fmla="*/ 0 h 1147058"/>
              <a:gd name="connsiteX3" fmla="*/ 1674596 w 1674596"/>
              <a:gd name="connsiteY3" fmla="*/ 1147058 h 1147058"/>
              <a:gd name="connsiteX4" fmla="*/ 1674596 w 1674596"/>
              <a:gd name="connsiteY4" fmla="*/ 1141647 h 1147058"/>
              <a:gd name="connsiteX5" fmla="*/ 1674596 w 1674596"/>
              <a:gd name="connsiteY5" fmla="*/ 1147058 h 1147058"/>
              <a:gd name="connsiteX0" fmla="*/ 1155173 w 1753351"/>
              <a:gd name="connsiteY0" fmla="*/ 89276 h 1466286"/>
              <a:gd name="connsiteX1" fmla="*/ 1160584 w 1753351"/>
              <a:gd name="connsiteY1" fmla="*/ 16232 h 1466286"/>
              <a:gd name="connsiteX2" fmla="*/ 0 w 1753351"/>
              <a:gd name="connsiteY2" fmla="*/ 0 h 1466286"/>
              <a:gd name="connsiteX3" fmla="*/ 1674596 w 1753351"/>
              <a:gd name="connsiteY3" fmla="*/ 1147058 h 1466286"/>
              <a:gd name="connsiteX4" fmla="*/ 1674596 w 1753351"/>
              <a:gd name="connsiteY4" fmla="*/ 1141647 h 1466286"/>
              <a:gd name="connsiteX5" fmla="*/ 611403 w 1753351"/>
              <a:gd name="connsiteY5" fmla="*/ 1466286 h 1466286"/>
              <a:gd name="connsiteX0" fmla="*/ 1450054 w 1969477"/>
              <a:gd name="connsiteY0" fmla="*/ 89276 h 1466286"/>
              <a:gd name="connsiteX1" fmla="*/ 1455465 w 1969477"/>
              <a:gd name="connsiteY1" fmla="*/ 16232 h 1466286"/>
              <a:gd name="connsiteX2" fmla="*/ 294881 w 1969477"/>
              <a:gd name="connsiteY2" fmla="*/ 0 h 1466286"/>
              <a:gd name="connsiteX3" fmla="*/ 1969477 w 1969477"/>
              <a:gd name="connsiteY3" fmla="*/ 1147058 h 1466286"/>
              <a:gd name="connsiteX4" fmla="*/ 0 w 1969477"/>
              <a:gd name="connsiteY4" fmla="*/ 1190343 h 1466286"/>
              <a:gd name="connsiteX5" fmla="*/ 906284 w 1969477"/>
              <a:gd name="connsiteY5" fmla="*/ 1466286 h 1466286"/>
              <a:gd name="connsiteX0" fmla="*/ 1467007 w 1472418"/>
              <a:gd name="connsiteY0" fmla="*/ 89276 h 1466286"/>
              <a:gd name="connsiteX1" fmla="*/ 1472418 w 1472418"/>
              <a:gd name="connsiteY1" fmla="*/ 16232 h 1466286"/>
              <a:gd name="connsiteX2" fmla="*/ 311834 w 1472418"/>
              <a:gd name="connsiteY2" fmla="*/ 0 h 1466286"/>
              <a:gd name="connsiteX3" fmla="*/ 309128 w 1472418"/>
              <a:gd name="connsiteY3" fmla="*/ 1049667 h 1466286"/>
              <a:gd name="connsiteX4" fmla="*/ 16953 w 1472418"/>
              <a:gd name="connsiteY4" fmla="*/ 1190343 h 1466286"/>
              <a:gd name="connsiteX5" fmla="*/ 923237 w 1472418"/>
              <a:gd name="connsiteY5" fmla="*/ 1466286 h 1466286"/>
              <a:gd name="connsiteX0" fmla="*/ 1157879 w 1163290"/>
              <a:gd name="connsiteY0" fmla="*/ 89276 h 1466286"/>
              <a:gd name="connsiteX1" fmla="*/ 1163290 w 1163290"/>
              <a:gd name="connsiteY1" fmla="*/ 16232 h 1466286"/>
              <a:gd name="connsiteX2" fmla="*/ 2706 w 1163290"/>
              <a:gd name="connsiteY2" fmla="*/ 0 h 1466286"/>
              <a:gd name="connsiteX3" fmla="*/ 0 w 1163290"/>
              <a:gd name="connsiteY3" fmla="*/ 1049667 h 1466286"/>
              <a:gd name="connsiteX4" fmla="*/ 614109 w 1163290"/>
              <a:gd name="connsiteY4" fmla="*/ 1466286 h 1466286"/>
              <a:gd name="connsiteX0" fmla="*/ 1157879 w 1163290"/>
              <a:gd name="connsiteY0" fmla="*/ 89276 h 1170269"/>
              <a:gd name="connsiteX1" fmla="*/ 1163290 w 1163290"/>
              <a:gd name="connsiteY1" fmla="*/ 16232 h 1170269"/>
              <a:gd name="connsiteX2" fmla="*/ 2706 w 1163290"/>
              <a:gd name="connsiteY2" fmla="*/ 0 h 1170269"/>
              <a:gd name="connsiteX3" fmla="*/ 0 w 1163290"/>
              <a:gd name="connsiteY3" fmla="*/ 1049667 h 1170269"/>
              <a:gd name="connsiteX4" fmla="*/ 135267 w 1163290"/>
              <a:gd name="connsiteY4" fmla="*/ 1163290 h 1170269"/>
              <a:gd name="connsiteX0" fmla="*/ 1157879 w 1163290"/>
              <a:gd name="connsiteY0" fmla="*/ 89276 h 1194284"/>
              <a:gd name="connsiteX1" fmla="*/ 1163290 w 1163290"/>
              <a:gd name="connsiteY1" fmla="*/ 16232 h 1194284"/>
              <a:gd name="connsiteX2" fmla="*/ 2706 w 1163290"/>
              <a:gd name="connsiteY2" fmla="*/ 0 h 1194284"/>
              <a:gd name="connsiteX3" fmla="*/ 0 w 1163290"/>
              <a:gd name="connsiteY3" fmla="*/ 1049667 h 1194284"/>
              <a:gd name="connsiteX4" fmla="*/ 135267 w 1163290"/>
              <a:gd name="connsiteY4" fmla="*/ 1163290 h 1194284"/>
              <a:gd name="connsiteX0" fmla="*/ 1157879 w 1163290"/>
              <a:gd name="connsiteY0" fmla="*/ 89276 h 1163290"/>
              <a:gd name="connsiteX1" fmla="*/ 1163290 w 1163290"/>
              <a:gd name="connsiteY1" fmla="*/ 16232 h 1163290"/>
              <a:gd name="connsiteX2" fmla="*/ 2706 w 1163290"/>
              <a:gd name="connsiteY2" fmla="*/ 0 h 1163290"/>
              <a:gd name="connsiteX3" fmla="*/ 0 w 1163290"/>
              <a:gd name="connsiteY3" fmla="*/ 1049667 h 1163290"/>
              <a:gd name="connsiteX4" fmla="*/ 135267 w 1163290"/>
              <a:gd name="connsiteY4" fmla="*/ 1163290 h 1163290"/>
              <a:gd name="connsiteX0" fmla="*/ 1163290 w 1163290"/>
              <a:gd name="connsiteY0" fmla="*/ 124445 h 1163290"/>
              <a:gd name="connsiteX1" fmla="*/ 1163290 w 1163290"/>
              <a:gd name="connsiteY1" fmla="*/ 16232 h 1163290"/>
              <a:gd name="connsiteX2" fmla="*/ 2706 w 1163290"/>
              <a:gd name="connsiteY2" fmla="*/ 0 h 1163290"/>
              <a:gd name="connsiteX3" fmla="*/ 0 w 1163290"/>
              <a:gd name="connsiteY3" fmla="*/ 1049667 h 1163290"/>
              <a:gd name="connsiteX4" fmla="*/ 135267 w 1163290"/>
              <a:gd name="connsiteY4" fmla="*/ 1163290 h 1163290"/>
              <a:gd name="connsiteX0" fmla="*/ 1163290 w 1163290"/>
              <a:gd name="connsiteY0" fmla="*/ 124445 h 1163290"/>
              <a:gd name="connsiteX1" fmla="*/ 1163290 w 1163290"/>
              <a:gd name="connsiteY1" fmla="*/ 16232 h 1163290"/>
              <a:gd name="connsiteX2" fmla="*/ 2706 w 1163290"/>
              <a:gd name="connsiteY2" fmla="*/ 0 h 1163290"/>
              <a:gd name="connsiteX3" fmla="*/ 0 w 1163290"/>
              <a:gd name="connsiteY3" fmla="*/ 1049667 h 1163290"/>
              <a:gd name="connsiteX4" fmla="*/ 277140 w 1163290"/>
              <a:gd name="connsiteY4" fmla="*/ 1163290 h 1163290"/>
              <a:gd name="connsiteX0" fmla="*/ 1163290 w 1163290"/>
              <a:gd name="connsiteY0" fmla="*/ 124445 h 1163290"/>
              <a:gd name="connsiteX1" fmla="*/ 1163290 w 1163290"/>
              <a:gd name="connsiteY1" fmla="*/ 16232 h 1163290"/>
              <a:gd name="connsiteX2" fmla="*/ 2706 w 1163290"/>
              <a:gd name="connsiteY2" fmla="*/ 0 h 1163290"/>
              <a:gd name="connsiteX3" fmla="*/ 0 w 1163290"/>
              <a:gd name="connsiteY3" fmla="*/ 1049667 h 1163290"/>
              <a:gd name="connsiteX4" fmla="*/ 308667 w 1163290"/>
              <a:gd name="connsiteY4" fmla="*/ 1163290 h 1163290"/>
              <a:gd name="connsiteX0" fmla="*/ 1163290 w 1163290"/>
              <a:gd name="connsiteY0" fmla="*/ 124445 h 1163290"/>
              <a:gd name="connsiteX1" fmla="*/ 1163290 w 1163290"/>
              <a:gd name="connsiteY1" fmla="*/ 16232 h 1163290"/>
              <a:gd name="connsiteX2" fmla="*/ 2706 w 1163290"/>
              <a:gd name="connsiteY2" fmla="*/ 0 h 1163290"/>
              <a:gd name="connsiteX3" fmla="*/ 0 w 1163290"/>
              <a:gd name="connsiteY3" fmla="*/ 1049667 h 1163290"/>
              <a:gd name="connsiteX4" fmla="*/ 308667 w 1163290"/>
              <a:gd name="connsiteY4" fmla="*/ 1163290 h 1163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290" h="1163290">
                <a:moveTo>
                  <a:pt x="1163290" y="124445"/>
                </a:moveTo>
                <a:lnTo>
                  <a:pt x="1163290" y="16232"/>
                </a:lnTo>
                <a:lnTo>
                  <a:pt x="2706" y="0"/>
                </a:lnTo>
                <a:lnTo>
                  <a:pt x="0" y="1049667"/>
                </a:lnTo>
                <a:cubicBezTo>
                  <a:pt x="138603" y="1123500"/>
                  <a:pt x="302468" y="1152244"/>
                  <a:pt x="308667" y="116329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8" name="Groupe 187"/>
          <p:cNvGrpSpPr/>
          <p:nvPr/>
        </p:nvGrpSpPr>
        <p:grpSpPr>
          <a:xfrm>
            <a:off x="4047818" y="3200616"/>
            <a:ext cx="1681139" cy="1082289"/>
            <a:chOff x="1907703" y="476672"/>
            <a:chExt cx="2232250" cy="1152128"/>
          </a:xfrm>
        </p:grpSpPr>
        <p:grpSp>
          <p:nvGrpSpPr>
            <p:cNvPr id="190" name="Groupe 189"/>
            <p:cNvGrpSpPr/>
            <p:nvPr/>
          </p:nvGrpSpPr>
          <p:grpSpPr>
            <a:xfrm>
              <a:off x="3275856" y="476672"/>
              <a:ext cx="864097" cy="1152128"/>
              <a:chOff x="1907703" y="476672"/>
              <a:chExt cx="720081" cy="2664296"/>
            </a:xfrm>
          </p:grpSpPr>
          <p:grpSp>
            <p:nvGrpSpPr>
              <p:cNvPr id="213" name="Groupe 9"/>
              <p:cNvGrpSpPr/>
              <p:nvPr/>
            </p:nvGrpSpPr>
            <p:grpSpPr>
              <a:xfrm>
                <a:off x="1979712" y="692696"/>
                <a:ext cx="648072" cy="2088232"/>
                <a:chOff x="1403648" y="1340768"/>
                <a:chExt cx="648072" cy="2088232"/>
              </a:xfrm>
            </p:grpSpPr>
            <p:sp>
              <p:nvSpPr>
                <p:cNvPr id="217" name="Ellipse 216"/>
                <p:cNvSpPr/>
                <p:nvPr/>
              </p:nvSpPr>
              <p:spPr>
                <a:xfrm>
                  <a:off x="1403648" y="1340768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8" name="Ellipse 217"/>
                <p:cNvSpPr/>
                <p:nvPr/>
              </p:nvSpPr>
              <p:spPr>
                <a:xfrm>
                  <a:off x="1403648" y="1686406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9" name="Ellipse 218"/>
                <p:cNvSpPr/>
                <p:nvPr/>
              </p:nvSpPr>
              <p:spPr>
                <a:xfrm>
                  <a:off x="1403648" y="2032044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0" name="Ellipse 219"/>
                <p:cNvSpPr/>
                <p:nvPr/>
              </p:nvSpPr>
              <p:spPr>
                <a:xfrm>
                  <a:off x="1403648" y="2377682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1" name="Ellipse 220"/>
                <p:cNvSpPr/>
                <p:nvPr/>
              </p:nvSpPr>
              <p:spPr>
                <a:xfrm>
                  <a:off x="1403648" y="272332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2" name="Ellipse 221"/>
                <p:cNvSpPr/>
                <p:nvPr/>
              </p:nvSpPr>
              <p:spPr>
                <a:xfrm>
                  <a:off x="1403648" y="306896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214" name="Connecteur droit 213"/>
              <p:cNvCxnSpPr/>
              <p:nvPr/>
            </p:nvCxnSpPr>
            <p:spPr>
              <a:xfrm rot="5400000">
                <a:off x="1007604" y="1808820"/>
                <a:ext cx="2664296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5" name="Rectangle 214"/>
              <p:cNvSpPr/>
              <p:nvPr/>
            </p:nvSpPr>
            <p:spPr>
              <a:xfrm>
                <a:off x="1907703" y="638175"/>
                <a:ext cx="406871" cy="2190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6" name="Rectangle 215"/>
              <p:cNvSpPr/>
              <p:nvPr/>
            </p:nvSpPr>
            <p:spPr>
              <a:xfrm>
                <a:off x="1964631" y="715913"/>
                <a:ext cx="402331" cy="20368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91" name="Groupe 190"/>
            <p:cNvGrpSpPr/>
            <p:nvPr/>
          </p:nvGrpSpPr>
          <p:grpSpPr>
            <a:xfrm>
              <a:off x="2591780" y="476672"/>
              <a:ext cx="864097" cy="1152128"/>
              <a:chOff x="1907703" y="476672"/>
              <a:chExt cx="720081" cy="2664296"/>
            </a:xfrm>
          </p:grpSpPr>
          <p:grpSp>
            <p:nvGrpSpPr>
              <p:cNvPr id="203" name="Groupe 9"/>
              <p:cNvGrpSpPr/>
              <p:nvPr/>
            </p:nvGrpSpPr>
            <p:grpSpPr>
              <a:xfrm>
                <a:off x="1979712" y="692696"/>
                <a:ext cx="648072" cy="2088232"/>
                <a:chOff x="1403648" y="1340768"/>
                <a:chExt cx="648072" cy="2088232"/>
              </a:xfrm>
            </p:grpSpPr>
            <p:sp>
              <p:nvSpPr>
                <p:cNvPr id="207" name="Ellipse 206"/>
                <p:cNvSpPr/>
                <p:nvPr/>
              </p:nvSpPr>
              <p:spPr>
                <a:xfrm>
                  <a:off x="1403648" y="1340768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8" name="Ellipse 207"/>
                <p:cNvSpPr/>
                <p:nvPr/>
              </p:nvSpPr>
              <p:spPr>
                <a:xfrm>
                  <a:off x="1403648" y="1686406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9" name="Ellipse 208"/>
                <p:cNvSpPr/>
                <p:nvPr/>
              </p:nvSpPr>
              <p:spPr>
                <a:xfrm>
                  <a:off x="1403648" y="2032044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0" name="Ellipse 209"/>
                <p:cNvSpPr/>
                <p:nvPr/>
              </p:nvSpPr>
              <p:spPr>
                <a:xfrm>
                  <a:off x="1403648" y="2377682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1" name="Ellipse 210"/>
                <p:cNvSpPr/>
                <p:nvPr/>
              </p:nvSpPr>
              <p:spPr>
                <a:xfrm>
                  <a:off x="1403648" y="272332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2" name="Ellipse 211"/>
                <p:cNvSpPr/>
                <p:nvPr/>
              </p:nvSpPr>
              <p:spPr>
                <a:xfrm>
                  <a:off x="1403648" y="306896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204" name="Connecteur droit 203"/>
              <p:cNvCxnSpPr/>
              <p:nvPr/>
            </p:nvCxnSpPr>
            <p:spPr>
              <a:xfrm rot="5400000">
                <a:off x="1007604" y="1808820"/>
                <a:ext cx="2664296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5" name="Rectangle 204"/>
              <p:cNvSpPr/>
              <p:nvPr/>
            </p:nvSpPr>
            <p:spPr>
              <a:xfrm>
                <a:off x="1907703" y="638175"/>
                <a:ext cx="406871" cy="2190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" name="Rectangle 205"/>
              <p:cNvSpPr/>
              <p:nvPr/>
            </p:nvSpPr>
            <p:spPr>
              <a:xfrm>
                <a:off x="1964631" y="715913"/>
                <a:ext cx="402331" cy="20368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92" name="Groupe 191"/>
            <p:cNvGrpSpPr/>
            <p:nvPr/>
          </p:nvGrpSpPr>
          <p:grpSpPr>
            <a:xfrm>
              <a:off x="1907703" y="476672"/>
              <a:ext cx="864097" cy="1152128"/>
              <a:chOff x="1907703" y="476672"/>
              <a:chExt cx="720081" cy="2664296"/>
            </a:xfrm>
          </p:grpSpPr>
          <p:grpSp>
            <p:nvGrpSpPr>
              <p:cNvPr id="193" name="Groupe 192"/>
              <p:cNvGrpSpPr/>
              <p:nvPr/>
            </p:nvGrpSpPr>
            <p:grpSpPr>
              <a:xfrm>
                <a:off x="1979712" y="692696"/>
                <a:ext cx="648072" cy="2088232"/>
                <a:chOff x="1403648" y="1340768"/>
                <a:chExt cx="648072" cy="2088232"/>
              </a:xfrm>
            </p:grpSpPr>
            <p:sp>
              <p:nvSpPr>
                <p:cNvPr id="197" name="Ellipse 196"/>
                <p:cNvSpPr/>
                <p:nvPr/>
              </p:nvSpPr>
              <p:spPr>
                <a:xfrm>
                  <a:off x="1403648" y="1340768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8" name="Ellipse 197"/>
                <p:cNvSpPr/>
                <p:nvPr/>
              </p:nvSpPr>
              <p:spPr>
                <a:xfrm>
                  <a:off x="1403648" y="1686406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9" name="Ellipse 198"/>
                <p:cNvSpPr/>
                <p:nvPr/>
              </p:nvSpPr>
              <p:spPr>
                <a:xfrm>
                  <a:off x="1403648" y="2032044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0" name="Ellipse 199"/>
                <p:cNvSpPr/>
                <p:nvPr/>
              </p:nvSpPr>
              <p:spPr>
                <a:xfrm>
                  <a:off x="1403648" y="2377682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1" name="Ellipse 200"/>
                <p:cNvSpPr/>
                <p:nvPr/>
              </p:nvSpPr>
              <p:spPr>
                <a:xfrm>
                  <a:off x="1403648" y="272332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2" name="Ellipse 201"/>
                <p:cNvSpPr/>
                <p:nvPr/>
              </p:nvSpPr>
              <p:spPr>
                <a:xfrm>
                  <a:off x="1403648" y="3068960"/>
                  <a:ext cx="648072" cy="36004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194" name="Connecteur droit 193"/>
              <p:cNvCxnSpPr/>
              <p:nvPr/>
            </p:nvCxnSpPr>
            <p:spPr>
              <a:xfrm rot="5400000">
                <a:off x="1007604" y="1808820"/>
                <a:ext cx="2664296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" name="Rectangle 194"/>
              <p:cNvSpPr/>
              <p:nvPr/>
            </p:nvSpPr>
            <p:spPr>
              <a:xfrm>
                <a:off x="1907703" y="638175"/>
                <a:ext cx="406871" cy="2190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6" name="Rectangle 195"/>
              <p:cNvSpPr/>
              <p:nvPr/>
            </p:nvSpPr>
            <p:spPr>
              <a:xfrm>
                <a:off x="1964631" y="715913"/>
                <a:ext cx="402331" cy="20368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628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347b8af5229d29536406ccd4f7111b29855e3cb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3085</TotalTime>
  <Words>1</Words>
  <Application>Microsoft Office PowerPoint</Application>
  <PresentationFormat>Affichage à l'écran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Dutour</dc:creator>
  <cp:lastModifiedBy>Philippe Dutour</cp:lastModifiedBy>
  <cp:revision>8</cp:revision>
  <dcterms:created xsi:type="dcterms:W3CDTF">2014-04-02T20:17:29Z</dcterms:created>
  <dcterms:modified xsi:type="dcterms:W3CDTF">2014-04-04T23:43:23Z</dcterms:modified>
</cp:coreProperties>
</file>