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4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5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2" r:id="rId4"/>
    <p:sldId id="263" r:id="rId5"/>
    <p:sldId id="267" r:id="rId6"/>
    <p:sldId id="268" r:id="rId7"/>
    <p:sldId id="269" r:id="rId8"/>
  </p:sldIdLst>
  <p:sldSz cx="9144000" cy="6858000" type="screen4x3"/>
  <p:notesSz cx="6858000" cy="9144000"/>
  <p:custDataLst>
    <p:tags r:id="rId1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C06"/>
    <a:srgbClr val="700000"/>
    <a:srgbClr val="F79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4660"/>
  </p:normalViewPr>
  <p:slideViewPr>
    <p:cSldViewPr>
      <p:cViewPr>
        <p:scale>
          <a:sx n="59" d="100"/>
          <a:sy n="59" d="100"/>
        </p:scale>
        <p:origin x="-318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40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8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000"/>
                    </a14:imgEffect>
                    <a14:imgEffect>
                      <a14:saturation sat="3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11/12/2015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87424"/>
            <a:ext cx="1493649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" Type="http://schemas.openxmlformats.org/officeDocument/2006/relationships/tags" Target="../tags/tag6.xml"/><Relationship Id="rId21" Type="http://schemas.openxmlformats.org/officeDocument/2006/relationships/tags" Target="../tags/tag24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image" Target="../media/image4.png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image" Target="../media/image3.gif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notesSlide" Target="../notesSlides/notesSlide2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slideLayout" Target="../slideLayouts/slideLayout2.xml"/><Relationship Id="rId8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35.xml"/><Relationship Id="rId21" Type="http://schemas.openxmlformats.org/officeDocument/2006/relationships/tags" Target="../tags/tag53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tags" Target="../tags/tag57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tags" Target="../tags/tag52.xml"/><Relationship Id="rId29" Type="http://schemas.openxmlformats.org/officeDocument/2006/relationships/image" Target="../media/image5.png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tags" Target="../tags/tag56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tags" Target="../tags/tag55.xml"/><Relationship Id="rId28" Type="http://schemas.openxmlformats.org/officeDocument/2006/relationships/image" Target="../media/image3.gif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notesSlide" Target="../notesSlides/notesSlide3.xml"/><Relationship Id="rId30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6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9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26" Type="http://schemas.openxmlformats.org/officeDocument/2006/relationships/notesSlide" Target="../notesSlides/notesSlide5.xml"/><Relationship Id="rId3" Type="http://schemas.openxmlformats.org/officeDocument/2006/relationships/tags" Target="../tags/tag66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29" Type="http://schemas.microsoft.com/office/2007/relationships/hdphoto" Target="../media/hdphoto3.wdp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24" Type="http://schemas.openxmlformats.org/officeDocument/2006/relationships/tags" Target="../tags/tag87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tags" Target="../tags/tag86.xml"/><Relationship Id="rId28" Type="http://schemas.openxmlformats.org/officeDocument/2006/relationships/image" Target="../media/image7.png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Relationship Id="rId27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00.xml"/><Relationship Id="rId18" Type="http://schemas.openxmlformats.org/officeDocument/2006/relationships/tags" Target="../tags/tag105.xml"/><Relationship Id="rId26" Type="http://schemas.openxmlformats.org/officeDocument/2006/relationships/tags" Target="../tags/tag113.xml"/><Relationship Id="rId39" Type="http://schemas.openxmlformats.org/officeDocument/2006/relationships/tags" Target="../tags/tag126.xml"/><Relationship Id="rId21" Type="http://schemas.openxmlformats.org/officeDocument/2006/relationships/tags" Target="../tags/tag108.xml"/><Relationship Id="rId34" Type="http://schemas.openxmlformats.org/officeDocument/2006/relationships/tags" Target="../tags/tag121.xml"/><Relationship Id="rId42" Type="http://schemas.openxmlformats.org/officeDocument/2006/relationships/slideLayout" Target="../slideLayouts/slideLayout2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0" Type="http://schemas.openxmlformats.org/officeDocument/2006/relationships/tags" Target="../tags/tag107.xml"/><Relationship Id="rId29" Type="http://schemas.openxmlformats.org/officeDocument/2006/relationships/tags" Target="../tags/tag116.xml"/><Relationship Id="rId41" Type="http://schemas.openxmlformats.org/officeDocument/2006/relationships/tags" Target="../tags/tag128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24" Type="http://schemas.openxmlformats.org/officeDocument/2006/relationships/tags" Target="../tags/tag111.xml"/><Relationship Id="rId32" Type="http://schemas.openxmlformats.org/officeDocument/2006/relationships/tags" Target="../tags/tag119.xml"/><Relationship Id="rId37" Type="http://schemas.openxmlformats.org/officeDocument/2006/relationships/tags" Target="../tags/tag124.xml"/><Relationship Id="rId40" Type="http://schemas.openxmlformats.org/officeDocument/2006/relationships/tags" Target="../tags/tag127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23" Type="http://schemas.openxmlformats.org/officeDocument/2006/relationships/tags" Target="../tags/tag110.xml"/><Relationship Id="rId28" Type="http://schemas.openxmlformats.org/officeDocument/2006/relationships/tags" Target="../tags/tag115.xml"/><Relationship Id="rId36" Type="http://schemas.openxmlformats.org/officeDocument/2006/relationships/tags" Target="../tags/tag123.xml"/><Relationship Id="rId10" Type="http://schemas.openxmlformats.org/officeDocument/2006/relationships/tags" Target="../tags/tag97.xml"/><Relationship Id="rId19" Type="http://schemas.openxmlformats.org/officeDocument/2006/relationships/tags" Target="../tags/tag106.xml"/><Relationship Id="rId31" Type="http://schemas.openxmlformats.org/officeDocument/2006/relationships/tags" Target="../tags/tag118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Relationship Id="rId22" Type="http://schemas.openxmlformats.org/officeDocument/2006/relationships/tags" Target="../tags/tag109.xml"/><Relationship Id="rId27" Type="http://schemas.openxmlformats.org/officeDocument/2006/relationships/tags" Target="../tags/tag114.xml"/><Relationship Id="rId30" Type="http://schemas.openxmlformats.org/officeDocument/2006/relationships/tags" Target="../tags/tag117.xml"/><Relationship Id="rId35" Type="http://schemas.openxmlformats.org/officeDocument/2006/relationships/tags" Target="../tags/tag122.xml"/><Relationship Id="rId8" Type="http://schemas.openxmlformats.org/officeDocument/2006/relationships/tags" Target="../tags/tag95.xml"/><Relationship Id="rId3" Type="http://schemas.openxmlformats.org/officeDocument/2006/relationships/tags" Target="../tags/tag90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5" Type="http://schemas.openxmlformats.org/officeDocument/2006/relationships/tags" Target="../tags/tag112.xml"/><Relationship Id="rId33" Type="http://schemas.openxmlformats.org/officeDocument/2006/relationships/tags" Target="../tags/tag120.xml"/><Relationship Id="rId38" Type="http://schemas.openxmlformats.org/officeDocument/2006/relationships/tags" Target="../tags/tag1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microsoft.com/office/2007/relationships/hdphoto" Target="../media/hdphoto2.wdp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image" Target="../media/image8.pn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image" Target="../media/image4.png"/><Relationship Id="rId5" Type="http://schemas.openxmlformats.org/officeDocument/2006/relationships/tags" Target="../tags/tag13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2.xml"/><Relationship Id="rId9" Type="http://schemas.openxmlformats.org/officeDocument/2006/relationships/tags" Target="../tags/tag1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Tension sinusoïdale, 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courants alternatifs…</a:t>
            </a:r>
            <a:endParaRPr lang="fr-FR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/>
              </a:rPr>
              <a:t>Les différents types </a:t>
            </a:r>
            <a:r>
              <a:rPr lang="fr-FR" dirty="0" smtClean="0">
                <a:solidFill>
                  <a:schemeClr val="tx1"/>
                </a:solidFill>
                <a:effectLst/>
              </a:rPr>
              <a:t>d’alimentations les plus utilisées…</a:t>
            </a:r>
            <a:endParaRPr lang="fr-F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r>
              <a:rPr lang="fr-FR" sz="3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Génération d’énergie électriques </a:t>
            </a:r>
            <a:endParaRPr lang="fr-FR" sz="3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pPr>
              <a:buBlip>
                <a:blip r:embed="rId32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forme d’énergie électrique la plus utilisée est l’alternatif.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ZoneTexte 39"/>
          <p:cNvSpPr txBox="1"/>
          <p:nvPr>
            <p:custDataLst>
              <p:tags r:id="rId3"/>
            </p:custDataLst>
          </p:nvPr>
        </p:nvSpPr>
        <p:spPr>
          <a:xfrm>
            <a:off x="5292080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07504" y="2717304"/>
            <a:ext cx="9036496" cy="495672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2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2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est facilement produite par la rotation d’un aimant (permanent ou électro-aimant) devant une (monophasé) ou plusieurs bobines.( 3 pour du triphasé).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Connecteur droit avec flèche 23"/>
          <p:cNvCxnSpPr/>
          <p:nvPr>
            <p:custDataLst>
              <p:tags r:id="rId6"/>
            </p:custDataLst>
          </p:nvPr>
        </p:nvCxnSpPr>
        <p:spPr>
          <a:xfrm flipV="1">
            <a:off x="580408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7"/>
            </p:custDataLst>
          </p:nvPr>
        </p:nvCxnSpPr>
        <p:spPr>
          <a:xfrm flipV="1">
            <a:off x="5690974" y="4702411"/>
            <a:ext cx="3335380" cy="933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8"/>
            </p:custDataLst>
          </p:nvPr>
        </p:nvSpPr>
        <p:spPr>
          <a:xfrm>
            <a:off x="8828423" y="4775234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43678" b="22465"/>
          <a:stretch/>
        </p:blipFill>
        <p:spPr>
          <a:xfrm>
            <a:off x="5804087" y="3633991"/>
            <a:ext cx="3024336" cy="2119590"/>
          </a:xfrm>
          <a:prstGeom prst="rect">
            <a:avLst/>
          </a:prstGeom>
        </p:spPr>
      </p:pic>
      <p:sp>
        <p:nvSpPr>
          <p:cNvPr id="36" name="ZoneTexte 35"/>
          <p:cNvSpPr txBox="1"/>
          <p:nvPr>
            <p:custDataLst>
              <p:tags r:id="rId10"/>
            </p:custDataLst>
          </p:nvPr>
        </p:nvSpPr>
        <p:spPr>
          <a:xfrm>
            <a:off x="530494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37" name="ZoneTexte 36"/>
          <p:cNvSpPr txBox="1"/>
          <p:nvPr>
            <p:custDataLst>
              <p:tags r:id="rId11"/>
            </p:custDataLst>
          </p:nvPr>
        </p:nvSpPr>
        <p:spPr>
          <a:xfrm>
            <a:off x="5292080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cxnSp>
        <p:nvCxnSpPr>
          <p:cNvPr id="27" name="Connecteur droit 26"/>
          <p:cNvCxnSpPr/>
          <p:nvPr>
            <p:custDataLst>
              <p:tags r:id="rId12"/>
            </p:custDataLst>
          </p:nvPr>
        </p:nvCxnSpPr>
        <p:spPr>
          <a:xfrm flipV="1">
            <a:off x="635404" y="4252481"/>
            <a:ext cx="0" cy="7920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/>
          <p:cNvGrpSpPr/>
          <p:nvPr>
            <p:custDataLst>
              <p:tags r:id="rId13"/>
            </p:custDataLst>
          </p:nvPr>
        </p:nvGrpSpPr>
        <p:grpSpPr>
          <a:xfrm flipV="1">
            <a:off x="3407712" y="3717032"/>
            <a:ext cx="2160000" cy="2160000"/>
            <a:chOff x="986576" y="3602081"/>
            <a:chExt cx="2160000" cy="2160000"/>
          </a:xfrm>
        </p:grpSpPr>
        <p:grpSp>
          <p:nvGrpSpPr>
            <p:cNvPr id="29" name="Groupe 28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e 31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34" name="Cube 33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35" name="Cube 34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33" name="Connecteur droit 32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Ellipse 29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Forme libre 37"/>
          <p:cNvSpPr/>
          <p:nvPr>
            <p:custDataLst>
              <p:tags r:id="rId14"/>
            </p:custDataLst>
          </p:nvPr>
        </p:nvSpPr>
        <p:spPr>
          <a:xfrm rot="5400000">
            <a:off x="1308331" y="3466170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39" name="Organigramme : Jonction de sommaire 38"/>
          <p:cNvSpPr/>
          <p:nvPr>
            <p:custDataLst>
              <p:tags r:id="rId15"/>
            </p:custDataLst>
          </p:nvPr>
        </p:nvSpPr>
        <p:spPr>
          <a:xfrm>
            <a:off x="419380" y="4425589"/>
            <a:ext cx="432048" cy="445873"/>
          </a:xfrm>
          <a:prstGeom prst="flowChartSummingJunction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orme libre 41"/>
          <p:cNvSpPr/>
          <p:nvPr>
            <p:custDataLst>
              <p:tags r:id="rId16"/>
            </p:custDataLst>
          </p:nvPr>
        </p:nvSpPr>
        <p:spPr>
          <a:xfrm>
            <a:off x="633941" y="4137080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orme libre 43"/>
          <p:cNvSpPr/>
          <p:nvPr>
            <p:custDataLst>
              <p:tags r:id="rId17"/>
            </p:custDataLst>
          </p:nvPr>
        </p:nvSpPr>
        <p:spPr>
          <a:xfrm flipV="1">
            <a:off x="635404" y="4884856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>
            <p:custDataLst>
              <p:tags r:id="rId18"/>
            </p:custDataLst>
          </p:nvPr>
        </p:nvSpPr>
        <p:spPr>
          <a:xfrm>
            <a:off x="2695433" y="494115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>
            <p:custDataLst>
              <p:tags r:id="rId19"/>
            </p:custDataLst>
          </p:nvPr>
        </p:nvSpPr>
        <p:spPr>
          <a:xfrm>
            <a:off x="3214347" y="4379085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>
            <p:custDataLst>
              <p:tags r:id="rId20"/>
            </p:custDataLst>
          </p:nvPr>
        </p:nvSpPr>
        <p:spPr>
          <a:xfrm>
            <a:off x="3011668" y="533260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>
            <p:custDataLst>
              <p:tags r:id="rId21"/>
            </p:custDataLst>
          </p:nvPr>
        </p:nvSpPr>
        <p:spPr>
          <a:xfrm>
            <a:off x="2723636" y="418492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>
            <p:custDataLst>
              <p:tags r:id="rId22"/>
            </p:custDataLst>
          </p:nvPr>
        </p:nvSpPr>
        <p:spPr>
          <a:xfrm>
            <a:off x="1286603" y="4310988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/>
          <p:cNvSpPr/>
          <p:nvPr>
            <p:custDataLst>
              <p:tags r:id="rId23"/>
            </p:custDataLst>
          </p:nvPr>
        </p:nvSpPr>
        <p:spPr>
          <a:xfrm>
            <a:off x="2291588" y="4582894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/>
          <p:cNvSpPr/>
          <p:nvPr>
            <p:custDataLst>
              <p:tags r:id="rId24"/>
            </p:custDataLst>
          </p:nvPr>
        </p:nvSpPr>
        <p:spPr>
          <a:xfrm>
            <a:off x="1563347" y="466827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>
            <p:custDataLst>
              <p:tags r:id="rId25"/>
            </p:custDataLst>
          </p:nvPr>
        </p:nvSpPr>
        <p:spPr>
          <a:xfrm>
            <a:off x="2836795" y="467668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>
            <p:custDataLst>
              <p:tags r:id="rId26"/>
            </p:custDataLst>
          </p:nvPr>
        </p:nvSpPr>
        <p:spPr>
          <a:xfrm flipH="1">
            <a:off x="2416509" y="5179106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4" name="Ellipse 53"/>
          <p:cNvSpPr/>
          <p:nvPr>
            <p:custDataLst>
              <p:tags r:id="rId27"/>
            </p:custDataLst>
          </p:nvPr>
        </p:nvSpPr>
        <p:spPr>
          <a:xfrm>
            <a:off x="3351889" y="453862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>
            <p:custDataLst>
              <p:tags r:id="rId28"/>
            </p:custDataLst>
          </p:nvPr>
        </p:nvSpPr>
        <p:spPr>
          <a:xfrm>
            <a:off x="85668" y="4180473"/>
            <a:ext cx="1080120" cy="96004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-93648" y="3142075"/>
            <a:ext cx="5690974" cy="3734704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7" name="Espace réservé du contenu 2"/>
          <p:cNvSpPr txBox="1">
            <a:spLocks/>
          </p:cNvSpPr>
          <p:nvPr>
            <p:custDataLst>
              <p:tags r:id="rId29"/>
            </p:custDataLst>
          </p:nvPr>
        </p:nvSpPr>
        <p:spPr>
          <a:xfrm>
            <a:off x="116795" y="6230101"/>
            <a:ext cx="9036496" cy="495672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2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appelle cela une génératrice synchrone ou un alternateur.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4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9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4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9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4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9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9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9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452 -0.00278 L -0.01267 0.00533 L -0.02691 0.00764 L -0.04271 0.00764 L -0.05052 -0.00278 L -0.05278 -0.01481 L -0.06215 -0.03078 L -0.07309 -0.02453 L -0.0743 -0.00278 L -0.0743 0.09167 L -0.0743 -0.01342 L -0.0743 -0.02384 L -0.0658 -0.0294 L -0.05486 -0.02384 L -0.04913 -0.00231 L -0.04271 0.00764 L -0.00434 0.00255 L 0.01858 -0.01551 L 0.07535 -0.04953 L 0.1066 -0.06273 L 0.13785 -0.07245 L 0.16702 -0.07176 L 0.1967 -0.05578 L 0.16754 -0.07245 L 0.12535 -0.06898 L 0.0441 -0.03148 L -0.00069 0.00047 " pathEditMode="relative" rAng="0" ptsTypes="AAAAAAAAAAAAAAAAAAAAAAAAAAA">
                                      <p:cBhvr>
                                        <p:cTn id="121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0" y="1227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00365 -0.02871 L -0.0158 -0.07362 L -0.03958 -0.09815 L -0.05504 -0.1051 L -0.07135 -0.10649 L -0.09445 -0.1051 L -0.03854 -0.09746 L -0.01979 -0.0794 L -0.00781 -0.05255 L 8.33333E-7 -0.01065 L 0.00156 0.04907 L -0.00156 0.09838 L -0.00833 0.12476 L -0.01875 0.14143 L -0.01354 0.13657 L -0.02552 0.14282 L -0.03767 0.11551 L -0.04288 0.08935 L -0.04531 0.06134 L -0.03976 0.10601 L -0.03142 0.13634 L -0.01979 0.14213 L -0.01042 0.12963 L -0.00365 0.10879 L 0.00208 0.05254 L 8.33333E-7 0.01041 " pathEditMode="relative" rAng="0" ptsTypes="AAAAAAAAAAAAAAAAAAAAAAAAAAA">
                                      <p:cBhvr>
                                        <p:cTn id="123" dur="20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1806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3.33333E-6 L 0.00746 0.01875 L 0.0125 0.02546 L 0.0151 0.02685 L 0.02777 0.0125 L 0.03455 -0.0125 L 0.03906 -0.05834 L 0.03871 -0.09861 L 0.03507 -0.14306 L 0.02882 -0.16806 L 0.03715 -0.13264 L 0.03923 -0.09723 L 0.03854 -0.05973 L 0.03455 -0.01181 L 0.02882 0.0081 L 0.02187 0.02152 L 0.01527 0.02569 L 0.01198 0.02546 L 0.00729 0.01921 L -0.00261 -0.00764 L -0.00625 -0.02662 L -0.00764 -0.06528 L -0.00608 -0.08079 L -0.004 -0.1007 L -0.00105 -0.12662 L 0.00434 -0.16065 L 0.00937 -0.17037 L 0.01319 -0.1676 L 0.02291 -0.13681 L 0.02621 -0.07292 L 0.02361 -0.03681 L 0.01927 -0.00996 L 0.01093 0.01597 L 0.00538 0.02361 L -0.00157 0.02546 L -0.00782 0.02083 L -0.00209 0.02639 L 0.00382 0.02477 L 0.01059 0.01574 L 0.02152 -0.02246 L 0.02604 -0.07292 L 0.02257 -0.13704 L 0.02048 -0.14676 L 0.0151 -0.16621 L 0.00746 -0.16968 L 0.0033 -0.15834 L 3.61111E-6 -0.13658 L -0.00348 -0.10787 L -0.00677 -0.06945 L -0.00782 -0.05255 L -0.00521 -0.02292 L -0.00348 -0.01273 L 0.00208 0.0081 " pathEditMode="relative" rAng="0" ptsTypes="AAAAAAAAAAAAAAAAAAAAAAAAAAAAAAAAAAAAAAAAAAAAAAAAAAAAA">
                                      <p:cBhvr>
                                        <p:cTn id="125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176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37 L 0.00434 -0.03518 L 0.00851 -0.06689 L 0.01094 -0.07337 L 0.01198 -0.07569 L 0.01632 -0.07731 L 0.02187 -0.06597 L 0.02656 -0.04837 L 0.02969 -0.02476 L 0.03212 0.01713 L 0.03125 0.04237 L 0.02656 0.07663 L 0.01771 0.10556 L 0.01615 0.10973 L 0.00799 0.11945 L 8.33333E-7 0.11621 L -0.00729 0.10116 L -0.0125 0.07431 C -0.01372 0.06875 -0.01302 0.07362 -0.01354 0.06875 C -0.01406 0.06389 -0.01545 0.04514 -0.01545 0.04538 C -0.01545 0.04954 -0.0132 0.06806 -0.01302 0.06945 C -0.01146 0.07801 -0.00955 0.08982 -0.00764 0.09723 C -0.00573 0.10463 -0.00365 0.11042 -0.00208 0.11389 C -0.00017 0.12223 0.00052 0.11667 0.00174 0.11806 C 0.0033 0.12014 0.0026 0.11806 0.00434 0.11968 C 0.00625 0.11945 0.01042 0.11667 0.0125 0.11551 C 0.01354 0.11413 0.01597 0.10788 0.01684 0.10625 C 0.01701 0.10602 0.01805 0.10579 0.01944 0.10139 L 0.02552 0.07987 L 0.0309 0.05093 L 0.03177 0.02732 L 0.03021 -0.025 L 0.02465 -0.05625 L 0.0224 -0.06666 L 0.01632 -0.07731 L 0.0125 -0.07685 L 0.00851 -0.06689 L 0.00278 -0.02546 L 0.00052 0.00996 L -0.00035 0.02732 L -0.00035 0.04051 L 0.00069 0.06968 L 0.00851 0.10116 L 0.01042 0.10996 L 0.01684 0.11806 L 0.02361 0.11621 L 0.03924 0.08056 L 0.04531 0.03681 L 0.04028 0.07639 L 0.03246 0.10163 L 0.02674 0.11204 L 0.01788 0.11829 L 0.01007 0.10834 L 0.00417 0.08889 L 0.00104 0.06413 L 0.00017 0.03982 L -0.00035 0.02176 L 0.00069 -0.0037 Z " pathEditMode="relative" rAng="0" ptsTypes="AAAAAAAAAAAAAAAAAfaffafffffAAAAAAAAAAAAAAAAAAAAAAAAAAAAAAA">
                                      <p:cBhvr>
                                        <p:cTn id="12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2616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0.00023 L -0.00018 -0.02338 L 2.22222E-6 -0.04213 C 0.00121 -0.05301 0.00208 -0.06505 0.0033 -0.07546 L 0.00781 -0.10532 L 0.01632 -0.11435 L 0.021 -0.10393 L 0.02413 -0.0831 L 0.02517 -0.05741 L 0.02465 -0.02153 L 0.02205 0.02037 L 0.0158 0.05232 L 0.0066 0.08333 L 2.22222E-6 0.0838 L -0.00712 0.07292 L -0.01215 0.04884 L -0.01441 0.03125 L -0.01632 -0.01111 L -0.01476 -0.05278 L -0.00712 -0.09421 L -0.00382 -0.10625 L 0.00035 -0.11111 L -0.00347 -0.10694 L -0.00712 -0.09352 L -0.0132 -0.06435 L -0.01597 -0.03333 L -0.01632 -0.01736 L -0.0158 0.02083 L -0.00799 0.07315 L 2.22222E-6 0.0838 L 0.00712 0.08287 L 0.01267 0.06806 L 0.0158 0.05232 L 0.02257 0.02037 L 0.02413 -0.01875 L 0.02482 -0.05741 L 0.0243 -0.0838 L 0.0217 -0.10347 L 0.01597 -0.11505 L 0.01076 -0.10972 L 0.00798 -0.10393 L 0.0066 -0.09699 L 0.00347 -0.07616 L 0.00069 -0.04583 L -0.00087 -0.02153 L 2.22222E-6 0.02083 L 0.00399 0.0507 L 0.00781 0.06273 L 0.01007 0.07593 L 0.0158 0.0838 L 0.02361 0.0838 L 0.03246 0.07014 L 0.03941 0.05232 L 0.04566 0.0132 L 0.046 0.01042 L 0.046 -0.04213 L 0.04305 -0.07407 L 0.0408 -0.08518 L 0.03837 -0.09514 L 0.03298 -0.11042 L 0.03298 -0.11088 L 0.02778 -0.11227 L 0.02465 -0.10347 L 0.01996 -0.07778 L 0.01684 -0.05255 L 0.02274 -0.09491 L 0.02691 -0.11157 L 0.03298 -0.11111 L 0.03889 -0.09421 L 0.04045 -0.08518 L 0.04462 -0.06227 L 0.046 0.01065 L 0.04566 0.01528 L 0.03941 0.05232 L 0.03298 0.06806 L 0.02361 0.0838 L 0.0158 0.0838 L 0.00712 0.06042 L 0.00087 0.03079 L 2.22222E-6 -0.00023 Z " pathEditMode="relative" rAng="0" ptsTypes="AAfAAAAAAAAAAAAAAAAAAAAAAAAAAAAAAAAAAAAAAAAAAAAAAAAAAAAAAAAAAAAAAAAAAAAAAAAAAAAA">
                                      <p:cBhvr>
                                        <p:cTn id="12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-1551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44444E-6 L 0.0033 0.00092 L 0.00677 0.00879 L 0.0092 0.02986 L 0.00972 0.05601 L 0.0099 0.07685 L 0.00868 0.09699 L 0.00521 0.13171 L 8.33333E-7 0.16018 L -0.00382 0.1743 L -0.00851 0.18657 L -0.01267 0.19143 L -0.01875 0.18981 L -0.02274 0.18287 L -0.02743 0.17291 L -0.03281 0.15138 L -0.03542 0.12152 L -0.03611 0.09282 L -0.03507 0.07338 L -0.03299 0.05324 L -0.02934 0.02916 L -0.02465 0.0074 L -0.02083 0.00069 L -0.01701 -0.00116 L -0.0224 0.00208 L -0.02465 0.00972 L -0.02778 0.02361 L -0.03351 0.05694 L -0.0349 0.07222 L -0.03611 0.09236 L -0.0349 0.12615 L -0.03333 0.14699 L -0.0276 0.17222 L -0.02326 0.18148 L -0.01858 0.18912 L -0.01302 0.19143 L -0.00799 0.1868 L -0.00382 0.17407 L 0.00104 0.1581 L 0.00503 0.13449 L 0.00781 0.11018 L 0.00868 0.10277 L 0.01042 0.07546 L 0.01024 0.06296 L 0.00972 0.04629 L 0.00885 0.0199 L 0.00677 0.00833 L 0.00312 0.00092 L -0.00469 0.00185 L -0.00677 0.00532 L -0.00833 0.01088 L -0.01146 0.02361 L -0.01458 0.04004 L -0.01615 0.05208 L -0.01719 0.0618 L -0.0184 0.08333 L -0.01875 0.09282 L -0.01736 0.12754 L -0.01667 0.13796 L -0.01615 0.1456 L -0.0132 0.16666 L -0.01007 0.18125 L -0.00729 0.18912 L 0.00052 0.19421 L 0.0059 0.1912 L 0.01024 0.17916 L 0.0118 0.17338 L 0.01545 0.15625 L 0.02083 0.10324 L 0.0224 0.04375 L 0.01979 0.01018 L 0.01667 0.00115 L 0.02083 0.01574 L 0.0224 0.06388 L 0.02031 0.11782 L 0.01753 0.1449 L 0.0118 0.17361 L 0.01059 0.17939 L 0.00781 0.18773 L 0.00382 0.19444 L -0.0026 0.19375 L -0.00938 0.18588 L -0.01198 0.1743 L -0.0151 0.15208 L -0.01771 0.12152 L -0.01875 0.10185 L -0.01771 0.06643 L -0.01476 0.04097 L -0.01215 0.02615 L -0.00764 0.00995 L -0.00486 0.00208 L 8.33333E-7 4.44444E-6 Z " pathEditMode="relative" rAng="0" ptsTypes="AAAAAAAAAAAAAAAAAAAAAAAAAAAAAAAAAAAAAAAAAAAAAAAAAAAAAAAAAAAAAAAAAAAAAAAAAAAAAAAAAAAAAAAAAAAA">
                                      <p:cBhvr>
                                        <p:cTn id="13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53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2.59259E-6 L -0.00226 -0.03356 L -0.00226 -0.05115 L -0.00139 -0.06504 L 1.38889E-6 -0.08403 L 0.00503 -0.1169 L 0.00903 -0.13657 L 0.01233 -0.14398 L 0.01736 -0.14421 L 0.02257 -0.13565 L 0.02726 -0.11828 L 0.02743 -0.10648 L 0.0283 -0.0824 L 0.02621 -0.0412 L 0.02378 -0.00879 L 0.0184 0.02755 L 0.01528 0.03982 L 0.00798 0.04885 L 0.00538 0.04954 L -0.0007 0.04746 L -0.00695 0.03658 L -0.01181 0.01158 L -0.01476 -0.01203 L -0.01597 -0.03287 L -0.01563 -0.05254 L -0.01441 -0.07685 L -0.01059 -0.09953 L -0.01441 -0.07315 L -0.01563 -0.05254 L -0.0158 -0.02801 L -0.01337 -0.00301 L -0.01111 0.01435 L -0.00781 0.03148 L -0.00399 0.0419 L 0.00191 0.04908 L 0.00798 0.04908 L 0.01423 0.04213 L 0.01649 0.03635 L 0.0191 0.02385 L 0.02274 0.00533 L 0.02361 -0.00648 L 0.02587 -0.0412 L 0.0283 -0.08217 L 0.02726 -0.11782 L 0.02257 -0.13495 L 0.01684 -0.14537 L 0.01233 -0.14282 L 0.00764 -0.13032 L 0.00399 -0.11435 L 0.00069 -0.08657 L -0.00122 -0.06967 L -0.00243 -0.05162 L -0.00191 -0.03171 L -0.00139 -0.01713 L 0.00139 0.00718 L 0.00173 0.01204 L 0.00746 0.03148 L 0.01076 0.04005 L 0.01441 0.04699 L 0.02205 0.04699 L 0.02899 0.03218 L 0.03941 -0.01041 L 0.04253 -0.06481 L 0.0434 -0.09004 L 0.04288 -0.1169 L 0.04097 -0.1324 L 0.03837 -0.14143 L 0.03316 -0.14467 L 0.03819 -0.14074 L 0.04097 -0.13171 L 0.04288 -0.11412 L 0.0434 -0.08981 L 0.04305 -0.06481 L 0.04149 -0.03588 L 0.03524 0.00926 L 0.02673 0.03912 L 0.02639 0.03935 L 0.0217 0.04676 L 0.01649 0.04769 L 0.0092 0.03635 L 0.00347 0.0206 L -0.00035 0.00023 " pathEditMode="relative" rAng="0" ptsTypes="AAAAAAAAAAAAAAAAAAAAAAAAAAAAAAAAAAAAAAAAAAAAAAAAAAAAAAAAAAAAAAAAAAAAAAAAAAAAAAAAAA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4792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07407E-6 L 0.01076 -0.04561 L 0.01475 -0.05949 L 0.01527 -0.06968 L 0.01319 -0.07269 L 0.00139 -0.07385 L -0.00799 -0.07199 L -0.0165 -0.06644 L -0.02587 -0.05672 L -0.03768 -0.04213 L -0.0467 -0.02732 L -0.06441 -0.00255 L -0.08681 0.02037 L -0.09566 0.02685 L -0.10851 0.03379 L -0.12795 0.03935 L -0.14983 0.04051 L -0.12726 0.04051 L -0.10747 0.03356 L -0.08924 0.02129 L -0.07257 0.00648 L -0.06025 -0.00926 L -0.04913 -0.02408 L -0.03716 -0.04213 L -0.0257 -0.05649 L -0.01684 -0.06644 L -0.00799 -0.07246 L 0.00034 -0.07477 L 0.01337 -0.07269 L 0.01545 -0.06829 L 0.01493 -0.0588 L 0.01128 -0.04607 L 0.00764 -0.03033 L 0.00486 -0.01829 L 0.00173 -0.00463 L -0.00122 0.02129 L -0.00191 0.04328 L -0.00139 0.06134 L 3.05556E-6 0.08402 L 0.00243 0.09976 L 0.0059 0.11574 L 0.00746 0.12268 L 0.01371 0.13379 L 0.01632 0.13449 L 0.02413 0.13171 L 0.02847 0.12476 L 0.03142 0.11551 L 0.0368 0.0831 L 0.03923 0.06365 L 0.04149 0.01574 L 0.04184 -0.00255 L 0.04201 -0.01551 L 0.03923 -0.0419 L 0.03107 -0.06088 L 0.02639 -0.0588 L 0.02118 -0.04699 L 0.01562 -0.01042 L 0.01805 -0.02824 L 0.02361 -0.05255 C 0.02882 -0.05602 0.02291 -0.05764 0.0283 -0.06065 C 0.02951 -0.06135 0.03159 -0.06019 0.0335 -0.05718 C 0.03472 -0.05533 0.03541 -0.0544 0.03559 -0.05371 C 0.03698 -0.04514 0.03975 -0.04028 0.0408 -0.03172 C 0.04097 -0.02639 0.04045 -0.02107 0.04218 -0.01644 C 0.04253 -0.01274 0.04184 -0.00973 0.04201 -0.00602 C 0.04184 -0.00186 0.04218 0.00277 0.04218 0.00694 L 0.03923 0.05254 L 0.03889 0.06365 L 0.03663 0.08842 L 0.03142 0.11551 L 0.0283 0.12476 L 0.02257 0.13356 L 0.01649 0.13379 L 0.01128 0.13032 L 0.0092 0.12476 L 0.00555 0.11643 L 0.0033 0.09976 L 0.00087 0.08449 L -0.00174 0.06689 L -0.00243 0.04351 L -0.00122 0.02338 L 3.05556E-6 4.07407E-6 Z " pathEditMode="relative" rAng="0" ptsTypes="AAAAAAAAAAAAAAAAAAAAAAAAAAAAAAAAAAAAAAAAAAAAAAAAAAAAAAAAAAfffffffAAAAAAAAAAAAAAAAA">
                                      <p:cBhvr>
                                        <p:cTn id="1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986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07407E-6 L -0.00816 0.00856 L -0.02379 0.01898 L -0.03611 0.02453 L -0.05139 0.02662 L -0.05504 0.02685 L -0.06997 0.02731 L -0.07847 0.03032 L -0.08038 0.04004 L -0.08767 0.06064 L -0.09462 0.06412 L -0.09931 0.06226 L -0.10226 0.05856 L -0.10504 0.0456 L -0.10504 0.02176 L -0.10434 -0.06505 L -0.10139 -0.07871 L -0.09879 -0.08172 L -0.09444 -0.08403 L -0.08629 -0.07686 L -0.08142 -0.06135 L -0.08629 -0.07732 L -0.09444 -0.08403 L -0.09913 -0.08149 L -0.10174 -0.07871 L -0.10382 -0.07454 L -0.10451 -0.06991 L -0.10504 0.02338 L -0.10434 0.05046 C -0.10382 0.05486 -0.10122 0.06203 -0.09861 0.06342 C -0.09705 0.06551 -0.09635 0.06388 -0.09514 0.06365 L -0.09132 0.06273 L -0.08629 0.0581 L -0.08316 0.05115 L -0.07865 0.03148 L -0.06997 0.02662 L -0.0434 0.02592 L -0.02257 0.01828 L -0.00851 0.00856 L 0.01493 -0.01482 L 0.02257 -0.02477 L 0.05556 -0.07176 L 0.0658 -0.08172 L 0.0783 -0.08704 L 0.08941 -0.08635 L 0.09392 -0.08357 L 0.09549 -0.07894 L 0.08993 -0.05301 L 0.07882 4.07407E-6 L 0.07795 0.0324 L 0.07795 0.04676 L 0.08038 0.07453 L 0.08368 0.09629 L 0.07986 0.06643 L 0.07847 0.05023 L 0.07795 0.02176 L 0.07882 0.00092 L 0.08299 -0.02408 L 0.08472 -0.03218 L 0.09097 -0.05811 L 0.09549 -0.07824 L 0.09306 -0.08496 L 0.08976 -0.08635 L 0.07795 -0.08704 L 0.06528 -0.08149 L 0.05746 -0.07385 L 0.03993 -0.05186 L 0.01424 -0.01412 L 0.00017 -0.00024 " pathEditMode="relative" rAng="0" ptsTypes="AAAAAAAAAAAAAAAAAAAAAAAAAAAAffAAAAAAAAAAAAAAAAAAAAAAAAAAAAAAAAAAAAAAA">
                                      <p:cBhvr>
                                        <p:cTn id="13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463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3.7037E-6 C 0.00121 0.0074 0.00312 0.0331 0.00382 0.04213 C 0.00452 0.05115 0.00416 0.04976 0.00416 0.0537 C 0.00382 0.05787 0.00468 0.06157 0.00416 0.06574 C 0.00399 0.06689 0.00555 0.06365 0.00416 0.07314 L -0.00243 0.125 L -0.00591 0.13981 L -0.00903 0.14907 L -0.01094 0.15463 L -0.01406 0.16018 L -0.02205 0.16805 L -0.03039 0.15833 L -0.03542 0.1449 L -0.04132 0.09907 L -0.03924 0.02106 L -0.03542 -0.00278 L -0.02987 -0.02778 L -0.03507 -0.01065 L -0.03994 0.04166 L -0.04132 0.06527 L -0.04132 0.08194 L -0.04098 0.09814 L -0.04028 0.11481 L -0.03749 0.13101 L -0.03525 0.14375 C -0.03369 0.14884 -0.03178 0.15902 -0.02813 0.16203 C -0.02499 0.16551 -0.01719 0.1662 -0.01337 0.16203 L -0.00521 0.13657 L 0.00348 0.0824 L 0.00382 0.04629 L 0.00208 0.02314 L -0.00173 -0.01019 L -0.00243 -0.01436 L -0.00591 -0.02269 L -0.01077 -0.03102 L -0.01355 -0.0301 L -0.0184 -0.01806 L -0.02431 0.02129 C -0.02535 0.03611 -0.02882 0.05949 -0.02882 0.07314 C -0.02969 0.08495 -0.02987 0.08495 -0.02952 0.09213 C -0.02917 0.0993 -0.02674 0.11435 -0.02639 0.11666 C -0.02639 0.11759 -0.02778 0.10509 -0.02778 0.10601 C -0.02778 0.1125 -0.02535 0.12685 -0.02327 0.1324 C -0.02223 0.13495 -0.02395 0.13611 -0.02188 0.1412 L -0.01077 0.16342 L -0.00382 0.16435 L 0.00626 0.14676 L 0.01493 0.10926 L 0.01737 0.0662 L 0.01528 0.01389 L 0.00902 -0.02315 L 0.01598 0.03889 L 0.01563 0.10139 L 0.00487 0.15092 L -0.00382 0.16342 L -0.01249 0.1625 L -0.01945 0.14907 L -0.02605 0.12314 L -0.02882 0.09768 L -0.02952 0.07916 L -0.02362 0.01041 L -0.01563 -0.02778 L -0.00799 -0.02824 L -0.00417 -0.02037 L 0.00052 0.01273 " pathEditMode="relative" rAng="0" ptsTypes="faffAAAAAAAAAAAAAAAAAAAAatAAAAAAAAAAAfaafffAAAAAAAAAAAAAAAAAAAAAf">
                                      <p:cBhvr>
                                        <p:cTn id="1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852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10" presetClass="entr" presetSubtype="0" repeatCount="4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0" grpId="0"/>
      <p:bldP spid="41" grpId="0" animBg="1"/>
      <p:bldP spid="43" grpId="0" animBg="1"/>
      <p:bldP spid="26" grpId="0"/>
      <p:bldP spid="36" grpId="0"/>
      <p:bldP spid="37" grpId="0"/>
      <p:bldP spid="38" grpId="0" animBg="1"/>
      <p:bldP spid="39" grpId="0" animBg="1"/>
      <p:bldP spid="42" grpId="0" animBg="1"/>
      <p:bldP spid="44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1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20656" y="-27384"/>
            <a:ext cx="5614636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 forme sinusoïdale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2500" lnSpcReduction="10000"/>
          </a:bodyPr>
          <a:lstStyle/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Noté CA ou AC dans un schéma, ou repérés par des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symboles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du type Ph, N, ou L1,L2,L3.</a:t>
            </a:r>
          </a:p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C ’est le type d’énergie électrique le plus employé, car c’est celle que l’on sait le mieux fabriquer, transporter, distribuer.</a:t>
            </a:r>
          </a:p>
          <a:p>
            <a:pPr>
              <a:buBlip>
                <a:blip r:embed="rId28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Signal périodique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dont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la valeur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moyenne vaut  « 0 ».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Le signal sinusoïdal est la forme de la tension produite par les centrale électriques (très vite déformé..)</a:t>
            </a:r>
            <a:endParaRPr lang="fr-FR" sz="2000" dirty="0"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>
                <a:effectLst/>
              </a:rPr>
              <a:t>valeurs maxi ou crête, mini, et efficace </a:t>
            </a:r>
            <a:r>
              <a:rPr lang="fr-FR" sz="2000" dirty="0" smtClean="0">
                <a:effectLst/>
              </a:rPr>
              <a:t>Fréquence </a:t>
            </a:r>
            <a:r>
              <a:rPr lang="fr-FR" sz="2000" dirty="0" smtClean="0">
                <a:effectLst/>
              </a:rPr>
              <a:t>« F » en Hz période « T » en s.</a:t>
            </a:r>
          </a:p>
          <a:p>
            <a:endParaRPr lang="fr-FR" sz="2000" dirty="0">
              <a:effectLst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107504" y="4368861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1"/>
            </p:custDataLst>
          </p:nvPr>
        </p:nvCxnSpPr>
        <p:spPr>
          <a:xfrm flipV="1">
            <a:off x="2716776" y="630931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167454" y="3789040"/>
            <a:ext cx="1753202" cy="986455"/>
          </a:xfrm>
          <a:prstGeom prst="wedgeRectCallout">
            <a:avLst>
              <a:gd name="adj1" fmla="val 81434"/>
              <a:gd name="adj2" fmla="val 500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67454" y="5472643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4472"/>
              <a:gd name="adj2" fmla="val -10819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5"/>
            </p:custDataLst>
          </p:nvPr>
        </p:nvCxnSpPr>
        <p:spPr>
          <a:xfrm>
            <a:off x="3923928" y="6373808"/>
            <a:ext cx="1233262" cy="26214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6"/>
            </p:custDataLst>
          </p:nvPr>
        </p:nvCxnSpPr>
        <p:spPr>
          <a:xfrm flipV="1">
            <a:off x="3923928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7"/>
            </p:custDataLst>
          </p:nvPr>
        </p:nvCxnSpPr>
        <p:spPr>
          <a:xfrm flipV="1">
            <a:off x="5148064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2808270" y="6525344"/>
            <a:ext cx="1753202" cy="308558"/>
          </a:xfrm>
          <a:prstGeom prst="wedgeRectCallout">
            <a:avLst>
              <a:gd name="adj1" fmla="val 48110"/>
              <a:gd name="adj2" fmla="val -91542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9"/>
            </p:custDataLst>
          </p:nvPr>
        </p:nvCxnSpPr>
        <p:spPr>
          <a:xfrm flipH="1" flipV="1">
            <a:off x="7524328" y="5223088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20"/>
            </p:custDataLst>
          </p:nvPr>
        </p:nvSpPr>
        <p:spPr>
          <a:xfrm>
            <a:off x="7534158" y="5410885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6" name="ZoneTexte 25"/>
          <p:cNvSpPr txBox="1"/>
          <p:nvPr>
            <p:custDataLst>
              <p:tags r:id="rId21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22"/>
            </p:custDataLst>
          </p:nvPr>
        </p:nvPicPr>
        <p:blipFill rotWithShape="1">
          <a:blip r:embed="rId2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13847" r="7361" b="21588"/>
          <a:stretch/>
        </p:blipFill>
        <p:spPr>
          <a:xfrm>
            <a:off x="2627784" y="4293096"/>
            <a:ext cx="4907508" cy="2097634"/>
          </a:xfrm>
          <a:prstGeom prst="rect">
            <a:avLst/>
          </a:prstGeom>
        </p:spPr>
      </p:pic>
      <p:sp>
        <p:nvSpPr>
          <p:cNvPr id="35" name="Rectangle 34"/>
          <p:cNvSpPr/>
          <p:nvPr>
            <p:custDataLst>
              <p:tags r:id="rId23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36" name="Connecteur droit 35"/>
          <p:cNvCxnSpPr/>
          <p:nvPr>
            <p:custDataLst>
              <p:tags r:id="rId24"/>
            </p:custDataLst>
          </p:nvPr>
        </p:nvCxnSpPr>
        <p:spPr>
          <a:xfrm flipV="1">
            <a:off x="2716776" y="4747513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5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3984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4 périodes pour 1 seconde </a:t>
            </a:r>
            <a:br>
              <a:rPr lang="fr-FR" b="1" dirty="0" smtClean="0"/>
            </a:br>
            <a:r>
              <a:rPr lang="fr-FR" b="1" dirty="0" smtClean="0"/>
              <a:t>F = 4 Hz   et  T =0,25s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1313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5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9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9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55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5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5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6" grpId="0"/>
      <p:bldP spid="35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71954" y="0"/>
            <a:ext cx="5924382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effectLst/>
              </a:rPr>
              <a:t>Courants, Tensions,  forme sinusoïdale</a:t>
            </a:r>
            <a:endParaRPr lang="fr-FR" sz="36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La tension à l’origine est sinusoïdale en sortie d’une centrale électrique. Très vite déformée par le fonctionnement même des récepteurs sur le réseau elle reste néanmoins alternative d’où l’appellation « courant alternatif ».</a:t>
            </a:r>
          </a:p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 utilise les règles mathématiques liées aux calculs trigonométriques pour toutes les valeurs entre elles. C’est ainsi qu’on obtient</a:t>
            </a:r>
            <a:endParaRPr lang="fr-FR" sz="2000" dirty="0" smtClean="0">
              <a:effectLst/>
            </a:endParaRPr>
          </a:p>
          <a:p>
            <a:endParaRPr lang="fr-FR" sz="2000" dirty="0">
              <a:effectLst/>
            </a:endParaRPr>
          </a:p>
        </p:txBody>
      </p:sp>
      <p:sp>
        <p:nvSpPr>
          <p:cNvPr id="16" name="Arrondir un rectangle avec un coin diagonal 15"/>
          <p:cNvSpPr/>
          <p:nvPr>
            <p:custDataLst>
              <p:tags r:id="rId3"/>
            </p:custDataLst>
          </p:nvPr>
        </p:nvSpPr>
        <p:spPr>
          <a:xfrm>
            <a:off x="297773" y="3429000"/>
            <a:ext cx="2748362" cy="1944216"/>
          </a:xfrm>
          <a:prstGeom prst="round2Diag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ou courant Maximum ou crête </a:t>
            </a:r>
            <a:br>
              <a:rPr lang="fr-FR" b="1" dirty="0" smtClean="0"/>
            </a:br>
            <a:r>
              <a:rPr lang="fr-FR" b="1" dirty="0" smtClean="0"/>
              <a:t>notée Û; Î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Û = </a:t>
            </a:r>
            <a:r>
              <a:rPr lang="fr-FR" sz="2400" b="1" dirty="0" err="1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Ueff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 x 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2</a:t>
            </a:r>
            <a:endParaRPr lang="fr-FR" sz="2400" b="1" dirty="0" smtClean="0">
              <a:effectLst>
                <a:glow rad="266700">
                  <a:srgbClr val="700000">
                    <a:alpha val="82000"/>
                  </a:srgbClr>
                </a:glow>
              </a:effectLst>
            </a:endParaRPr>
          </a:p>
          <a:p>
            <a:pPr algn="ctr"/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5" name="Arrondir un rectangle avec un coin diagonal 34"/>
          <p:cNvSpPr/>
          <p:nvPr>
            <p:custDataLst>
              <p:tags r:id="rId4"/>
            </p:custDataLst>
          </p:nvPr>
        </p:nvSpPr>
        <p:spPr>
          <a:xfrm>
            <a:off x="3279812" y="3429001"/>
            <a:ext cx="2588332" cy="1944216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Tension, courant efficace notée </a:t>
            </a:r>
            <a:r>
              <a:rPr lang="fr-FR" b="1" dirty="0" err="1" smtClean="0"/>
              <a:t>Ueff</a:t>
            </a:r>
            <a:r>
              <a:rPr lang="fr-FR" b="1" dirty="0" smtClean="0"/>
              <a:t> ou U; </a:t>
            </a:r>
            <a:br>
              <a:rPr lang="fr-FR" b="1" dirty="0" smtClean="0"/>
            </a:br>
            <a:r>
              <a:rPr lang="fr-FR" b="1" dirty="0" err="1" smtClean="0"/>
              <a:t>Ieff</a:t>
            </a:r>
            <a:r>
              <a:rPr lang="fr-FR" b="1" dirty="0" smtClean="0"/>
              <a:t> ou I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U = Û /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  <a:sym typeface="Symbol"/>
              </a:rPr>
              <a:t> 2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 </a:t>
            </a:r>
            <a:endParaRPr lang="fr-FR" sz="2400" b="1" dirty="0">
              <a:effectLst>
                <a:glow rad="254000">
                  <a:schemeClr val="accent6">
                    <a:lumMod val="50000"/>
                    <a:alpha val="93000"/>
                  </a:schemeClr>
                </a:glow>
              </a:effectLst>
            </a:endParaRPr>
          </a:p>
        </p:txBody>
      </p:sp>
      <p:sp>
        <p:nvSpPr>
          <p:cNvPr id="17" name="Arrondir un rectangle avec un coin diagonal 16"/>
          <p:cNvSpPr/>
          <p:nvPr>
            <p:custDataLst>
              <p:tags r:id="rId5"/>
            </p:custDataLst>
          </p:nvPr>
        </p:nvSpPr>
        <p:spPr>
          <a:xfrm>
            <a:off x="6089953" y="3429001"/>
            <a:ext cx="2756272" cy="1944215"/>
          </a:xfrm>
          <a:prstGeom prst="round2DiagRect">
            <a:avLst/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notée </a:t>
            </a:r>
            <a:r>
              <a:rPr lang="fr-FR" b="1" dirty="0" smtClean="0">
                <a:latin typeface="Verdana"/>
                <a:ea typeface="Verdana"/>
                <a:cs typeface="Verdana"/>
              </a:rPr>
              <a:t>Ū</a:t>
            </a:r>
            <a:r>
              <a:rPr lang="fr-FR" b="1" dirty="0" smtClean="0"/>
              <a:t> </a:t>
            </a:r>
            <a:br>
              <a:rPr lang="fr-FR" b="1" dirty="0" smtClean="0"/>
            </a:br>
            <a:r>
              <a:rPr lang="fr-FR" b="1" dirty="0" smtClean="0"/>
              <a:t>Courant moyen noté </a:t>
            </a:r>
            <a:r>
              <a:rPr lang="fr-FR" b="1" dirty="0">
                <a:ea typeface="Verdana"/>
                <a:cs typeface="Verdana"/>
              </a:rPr>
              <a:t>Ī </a:t>
            </a:r>
            <a:endParaRPr lang="fr-FR" b="1" dirty="0" smtClean="0">
              <a:ea typeface="Verdana"/>
              <a:cs typeface="Verdana"/>
            </a:endParaRPr>
          </a:p>
          <a:p>
            <a:pPr algn="ctr"/>
            <a:endParaRPr lang="fr-FR" b="1" dirty="0" smtClean="0">
              <a:ea typeface="Verdana"/>
              <a:cs typeface="Verdana"/>
            </a:endParaRPr>
          </a:p>
          <a:p>
            <a:pPr algn="ctr"/>
            <a:r>
              <a:rPr lang="fr-FR" sz="2400" b="1" dirty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Ū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 =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</a:rPr>
              <a:t>0</a:t>
            </a:r>
            <a:endParaRPr lang="fr-FR" sz="2400" b="1" dirty="0">
              <a:effectLst>
                <a:glow rad="266700">
                  <a:srgbClr val="063C06">
                    <a:alpha val="87000"/>
                  </a:srgbClr>
                </a:glow>
              </a:effectLst>
            </a:endParaRPr>
          </a:p>
        </p:txBody>
      </p:sp>
      <p:sp>
        <p:nvSpPr>
          <p:cNvPr id="27" name="Arrondir un rectangle avec un coin diagonal 26"/>
          <p:cNvSpPr/>
          <p:nvPr>
            <p:custDataLst>
              <p:tags r:id="rId6"/>
            </p:custDataLst>
          </p:nvPr>
        </p:nvSpPr>
        <p:spPr>
          <a:xfrm>
            <a:off x="0" y="5445224"/>
            <a:ext cx="9144000" cy="1340769"/>
          </a:xfrm>
          <a:prstGeom prst="round2DiagRect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instantanée noté u, courant instantané noté i (minuscules)</a:t>
            </a:r>
            <a:endParaRPr lang="fr-FR" b="1" dirty="0"/>
          </a:p>
          <a:p>
            <a:pPr algn="ctr"/>
            <a:r>
              <a:rPr lang="fr-FR" b="1" dirty="0" smtClean="0"/>
              <a:t>  </a:t>
            </a:r>
          </a:p>
          <a:p>
            <a:pPr algn="ctr"/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u = Û sin (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 t)</a:t>
            </a:r>
          </a:p>
          <a:p>
            <a:pPr algn="ctr"/>
            <a:r>
              <a:rPr lang="fr-FR" b="1" dirty="0" smtClean="0">
                <a:sym typeface="Symbol"/>
              </a:rPr>
              <a:t>Avec   </a:t>
            </a:r>
            <a:r>
              <a:rPr lang="fr-FR" sz="2400" b="1" dirty="0" smtClean="0">
                <a:effectLst>
                  <a:glow rad="279400">
                    <a:schemeClr val="accent1">
                      <a:lumMod val="50000"/>
                      <a:alpha val="70000"/>
                    </a:schemeClr>
                  </a:glow>
                </a:effectLst>
                <a:sym typeface="Symbol"/>
              </a:rPr>
              <a:t> = 2 F   </a:t>
            </a:r>
            <a:r>
              <a:rPr lang="fr-FR" b="1" dirty="0" smtClean="0">
                <a:sym typeface="Symbol"/>
              </a:rPr>
              <a:t>en radians/ secondes et t en secondes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651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6" grpId="0" animBg="1"/>
      <p:bldP spid="35" grpId="0" animBg="1"/>
      <p:bldP spid="17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79712" y="15776"/>
            <a:ext cx="5399587" cy="1143000"/>
          </a:xfrm>
          <a:solidFill>
            <a:schemeClr val="bg1">
              <a:alpha val="75000"/>
            </a:schemeClr>
          </a:solidFill>
          <a:effectLst>
            <a:softEdge rad="139700"/>
          </a:effectLst>
        </p:spPr>
        <p:txBody>
          <a:bodyPr/>
          <a:lstStyle/>
          <a:p>
            <a:r>
              <a:rPr lang="fr-FR" dirty="0" smtClean="0">
                <a:effectLst/>
              </a:rPr>
              <a:t>À vous de </a:t>
            </a:r>
            <a:r>
              <a:rPr lang="fr-FR" dirty="0" smtClean="0">
                <a:effectLst/>
              </a:rPr>
              <a:t>jouer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1" y="980728"/>
            <a:ext cx="5554960" cy="460648"/>
          </a:xfrm>
          <a:solidFill>
            <a:schemeClr val="bg1">
              <a:alpha val="93000"/>
            </a:schemeClr>
          </a:solidFill>
          <a:effectLst>
            <a:softEdge rad="1397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 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233463"/>
            <a:ext cx="5528383" cy="25601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7" y="1655361"/>
            <a:ext cx="6998227" cy="3602438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349172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1945431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04879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3288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3513517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(ms)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99498" y="296102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345759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482848" y="1555424"/>
            <a:ext cx="44096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(alternatif) sinusoïdal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-1" y="6352728"/>
            <a:ext cx="25675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ou Î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67544" y="5013176"/>
            <a:ext cx="259228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979712" y="5661248"/>
            <a:ext cx="561662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pulsation </a:t>
            </a:r>
            <a:r>
              <a:rPr lang="fr-FR" sz="2000" dirty="0" smtClean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 =</a:t>
            </a:r>
            <a:endParaRPr lang="fr-FR" sz="2000" dirty="0"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662314" y="6352728"/>
            <a:ext cx="363787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</a:t>
            </a:r>
            <a:r>
              <a:rPr lang="fr-FR" sz="2000" dirty="0" err="1" smtClean="0"/>
              <a:t>eff</a:t>
            </a:r>
            <a:r>
              <a:rPr lang="fr-FR" sz="2000" dirty="0" smtClean="0"/>
              <a:t> ou I =</a:t>
            </a:r>
            <a:endParaRPr lang="fr-FR" sz="2000" dirty="0"/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491880" y="5013176"/>
            <a:ext cx="532859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075310" y="5013176"/>
            <a:ext cx="98452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20 ms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731871" y="635272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+7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761389" y="5661248"/>
            <a:ext cx="3834947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2 F </a:t>
            </a:r>
            <a:r>
              <a:rPr lang="fr-FR" sz="2000" dirty="0" smtClean="0"/>
              <a:t>= 6,28 x 50= 314 rd/s</a:t>
            </a:r>
            <a:endParaRPr lang="fr-FR" sz="2000" dirty="0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6333780" y="6337313"/>
            <a:ext cx="2774723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=</a:t>
            </a:r>
            <a:endParaRPr lang="fr-FR" sz="2000" dirty="0"/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4125575" y="6352728"/>
            <a:ext cx="2174617" cy="44803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Î /</a:t>
            </a:r>
            <a:r>
              <a:rPr lang="fr-FR" sz="20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 </a:t>
            </a:r>
            <a:r>
              <a:rPr lang="fr-FR" sz="2000" b="1" dirty="0">
                <a:effectLst>
                  <a:glow rad="127000">
                    <a:schemeClr val="bg1"/>
                  </a:glow>
                </a:effectLst>
                <a:sym typeface="Symbol"/>
              </a:rPr>
              <a:t>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  <a:sym typeface="Symbol"/>
              </a:rPr>
              <a:t>2 = 4,95 A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</a:rPr>
              <a:t> </a:t>
            </a:r>
            <a:endParaRPr lang="fr-FR" sz="2000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5555986" y="5013176"/>
            <a:ext cx="3264486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1/0,020 = 50  Hz</a:t>
            </a:r>
            <a:endParaRPr lang="fr-FR" sz="2000" dirty="0"/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6755755" y="6352728"/>
            <a:ext cx="2352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7 x sin (314 x t)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8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2" grpId="0" animBg="1"/>
      <p:bldP spid="33" grpId="0" animBg="1"/>
      <p:bldP spid="35" grpId="0" animBg="1"/>
      <p:bldP spid="39" grpId="0" animBg="1"/>
      <p:bldP spid="26" grpId="0" animBg="1"/>
      <p:bldP spid="27" grpId="0" animBg="1"/>
      <p:bldP spid="29" grpId="0" animBg="1"/>
      <p:bldP spid="37" grpId="0" animBg="1"/>
      <p:bldP spid="34" grpId="0" animBg="1"/>
      <p:bldP spid="38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49" y="3514833"/>
            <a:ext cx="2858198" cy="1080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Pour transporter des énergies importantes sur de grandes distances on préfèrera le triphasé (répartition sur 3 ou 4 fils) de la puissance nécessaire.</a:t>
            </a:r>
          </a:p>
        </p:txBody>
      </p:sp>
      <p:grpSp>
        <p:nvGrpSpPr>
          <p:cNvPr id="5" name="Groupe 4"/>
          <p:cNvGrpSpPr/>
          <p:nvPr>
            <p:custDataLst>
              <p:tags r:id="rId1"/>
            </p:custDataLst>
          </p:nvPr>
        </p:nvGrpSpPr>
        <p:grpSpPr>
          <a:xfrm>
            <a:off x="3564128" y="1773056"/>
            <a:ext cx="2160000" cy="2160000"/>
            <a:chOff x="986576" y="3602081"/>
            <a:chExt cx="2160000" cy="2160000"/>
          </a:xfrm>
        </p:grpSpPr>
        <p:grpSp>
          <p:nvGrpSpPr>
            <p:cNvPr id="6" name="Groupe 5"/>
            <p:cNvGrpSpPr/>
            <p:nvPr/>
          </p:nvGrpSpPr>
          <p:grpSpPr>
            <a:xfrm>
              <a:off x="1814548" y="3615666"/>
              <a:ext cx="504056" cy="2132830"/>
              <a:chOff x="1814548" y="3717032"/>
              <a:chExt cx="504056" cy="2132830"/>
            </a:xfrm>
          </p:grpSpPr>
          <p:cxnSp>
            <p:nvCxnSpPr>
              <p:cNvPr id="8" name="Connecteur droit avec flèche 7"/>
              <p:cNvCxnSpPr/>
              <p:nvPr/>
            </p:nvCxnSpPr>
            <p:spPr>
              <a:xfrm>
                <a:off x="2066576" y="3717032"/>
                <a:ext cx="0" cy="2132830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e 8"/>
              <p:cNvGrpSpPr/>
              <p:nvPr/>
            </p:nvGrpSpPr>
            <p:grpSpPr>
              <a:xfrm>
                <a:off x="1814548" y="4319515"/>
                <a:ext cx="504056" cy="1125709"/>
                <a:chOff x="2938799" y="5102290"/>
                <a:chExt cx="504056" cy="1125709"/>
              </a:xfrm>
            </p:grpSpPr>
            <p:sp>
              <p:nvSpPr>
                <p:cNvPr id="11" name="Cube 10"/>
                <p:cNvSpPr/>
                <p:nvPr/>
              </p:nvSpPr>
              <p:spPr>
                <a:xfrm>
                  <a:off x="2938799" y="5579927"/>
                  <a:ext cx="504056" cy="648072"/>
                </a:xfrm>
                <a:prstGeom prst="cub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N</a:t>
                  </a:r>
                  <a:endParaRPr lang="fr-FR" b="1" dirty="0"/>
                </a:p>
              </p:txBody>
            </p:sp>
            <p:sp>
              <p:nvSpPr>
                <p:cNvPr id="12" name="Cube 11"/>
                <p:cNvSpPr/>
                <p:nvPr/>
              </p:nvSpPr>
              <p:spPr>
                <a:xfrm>
                  <a:off x="2938799" y="5102290"/>
                  <a:ext cx="504056" cy="648072"/>
                </a:xfrm>
                <a:prstGeom prst="cub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/>
                    <a:t>S</a:t>
                  </a:r>
                  <a:endParaRPr lang="fr-FR" b="1" dirty="0"/>
                </a:p>
              </p:txBody>
            </p:sp>
          </p:grpSp>
          <p:cxnSp>
            <p:nvCxnSpPr>
              <p:cNvPr id="10" name="Connecteur droit 9"/>
              <p:cNvCxnSpPr/>
              <p:nvPr/>
            </p:nvCxnSpPr>
            <p:spPr>
              <a:xfrm>
                <a:off x="2066576" y="4217774"/>
                <a:ext cx="0" cy="1473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Ellipse 6"/>
            <p:cNvSpPr/>
            <p:nvPr/>
          </p:nvSpPr>
          <p:spPr>
            <a:xfrm>
              <a:off x="986576" y="3602081"/>
              <a:ext cx="2160000" cy="2160000"/>
            </a:xfrm>
            <a:prstGeom prst="ellipse">
              <a:avLst/>
            </a:prstGeom>
            <a:solidFill>
              <a:schemeClr val="accent1">
                <a:alpha val="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Forme libre 12"/>
          <p:cNvSpPr/>
          <p:nvPr>
            <p:custDataLst>
              <p:tags r:id="rId2"/>
            </p:custDataLst>
          </p:nvPr>
        </p:nvSpPr>
        <p:spPr>
          <a:xfrm rot="7480177">
            <a:off x="834701" y="67980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17" name="Ellipse 16"/>
          <p:cNvSpPr/>
          <p:nvPr>
            <p:custDataLst>
              <p:tags r:id="rId3"/>
            </p:custDataLst>
          </p:nvPr>
        </p:nvSpPr>
        <p:spPr>
          <a:xfrm rot="2080177">
            <a:off x="2221803" y="154296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>
            <p:custDataLst>
              <p:tags r:id="rId4"/>
            </p:custDataLst>
          </p:nvPr>
        </p:nvSpPr>
        <p:spPr>
          <a:xfrm rot="2080177">
            <a:off x="2740717" y="980895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5"/>
            </p:custDataLst>
          </p:nvPr>
        </p:nvSpPr>
        <p:spPr>
          <a:xfrm rot="2080177">
            <a:off x="2538038" y="193441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6"/>
            </p:custDataLst>
          </p:nvPr>
        </p:nvSpPr>
        <p:spPr>
          <a:xfrm rot="2080177">
            <a:off x="2250006" y="78673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7"/>
            </p:custDataLst>
          </p:nvPr>
        </p:nvSpPr>
        <p:spPr>
          <a:xfrm rot="2080177">
            <a:off x="1817958" y="1184704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>
            <p:custDataLst>
              <p:tags r:id="rId8"/>
            </p:custDataLst>
          </p:nvPr>
        </p:nvSpPr>
        <p:spPr>
          <a:xfrm rot="2080177">
            <a:off x="1089717" y="127008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>
            <p:custDataLst>
              <p:tags r:id="rId9"/>
            </p:custDataLst>
          </p:nvPr>
        </p:nvSpPr>
        <p:spPr>
          <a:xfrm rot="2080177">
            <a:off x="2363165" y="127849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>
            <p:custDataLst>
              <p:tags r:id="rId10"/>
            </p:custDataLst>
          </p:nvPr>
        </p:nvSpPr>
        <p:spPr>
          <a:xfrm rot="2080177" flipH="1">
            <a:off x="1942879" y="1780916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6" name="Ellipse 25"/>
          <p:cNvSpPr/>
          <p:nvPr>
            <p:custDataLst>
              <p:tags r:id="rId11"/>
            </p:custDataLst>
          </p:nvPr>
        </p:nvSpPr>
        <p:spPr>
          <a:xfrm rot="2080177">
            <a:off x="2878259" y="114043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>
            <p:custDataLst>
              <p:tags r:id="rId12"/>
            </p:custDataLst>
          </p:nvPr>
        </p:nvSpPr>
        <p:spPr>
          <a:xfrm rot="14119823" flipH="1">
            <a:off x="6466881" y="220380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29" name="Ellipse 28"/>
          <p:cNvSpPr/>
          <p:nvPr>
            <p:custDataLst>
              <p:tags r:id="rId13"/>
            </p:custDataLst>
          </p:nvPr>
        </p:nvSpPr>
        <p:spPr>
          <a:xfrm rot="19519823" flipH="1">
            <a:off x="7853983" y="169536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>
            <p:custDataLst>
              <p:tags r:id="rId14"/>
            </p:custDataLst>
          </p:nvPr>
        </p:nvSpPr>
        <p:spPr>
          <a:xfrm rot="19519823" flipH="1">
            <a:off x="8372897" y="1133295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>
            <p:custDataLst>
              <p:tags r:id="rId15"/>
            </p:custDataLst>
          </p:nvPr>
        </p:nvSpPr>
        <p:spPr>
          <a:xfrm rot="19519823" flipH="1">
            <a:off x="8170218" y="208681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>
            <p:custDataLst>
              <p:tags r:id="rId16"/>
            </p:custDataLst>
          </p:nvPr>
        </p:nvSpPr>
        <p:spPr>
          <a:xfrm rot="19519823" flipH="1">
            <a:off x="7882186" y="93913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>
            <p:custDataLst>
              <p:tags r:id="rId17"/>
            </p:custDataLst>
          </p:nvPr>
        </p:nvSpPr>
        <p:spPr>
          <a:xfrm rot="19519823" flipH="1">
            <a:off x="7450138" y="1337104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>
            <p:custDataLst>
              <p:tags r:id="rId18"/>
            </p:custDataLst>
          </p:nvPr>
        </p:nvSpPr>
        <p:spPr>
          <a:xfrm rot="19519823" flipH="1">
            <a:off x="6721897" y="142248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>
            <p:custDataLst>
              <p:tags r:id="rId19"/>
            </p:custDataLst>
          </p:nvPr>
        </p:nvSpPr>
        <p:spPr>
          <a:xfrm rot="19519823" flipH="1">
            <a:off x="7995345" y="1430899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>
            <p:custDataLst>
              <p:tags r:id="rId20"/>
            </p:custDataLst>
          </p:nvPr>
        </p:nvSpPr>
        <p:spPr>
          <a:xfrm rot="19519823">
            <a:off x="7575059" y="1933316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7" name="Ellipse 36"/>
          <p:cNvSpPr/>
          <p:nvPr>
            <p:custDataLst>
              <p:tags r:id="rId21"/>
            </p:custDataLst>
          </p:nvPr>
        </p:nvSpPr>
        <p:spPr>
          <a:xfrm rot="19519823" flipH="1">
            <a:off x="8510439" y="129283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 37"/>
          <p:cNvSpPr/>
          <p:nvPr>
            <p:custDataLst>
              <p:tags r:id="rId22"/>
            </p:custDataLst>
          </p:nvPr>
        </p:nvSpPr>
        <p:spPr>
          <a:xfrm rot="-120000">
            <a:off x="3406965" y="4313091"/>
            <a:ext cx="1703712" cy="2473504"/>
          </a:xfrm>
          <a:custGeom>
            <a:avLst/>
            <a:gdLst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66119 w 2089844"/>
              <a:gd name="connsiteY48" fmla="*/ 540167 h 605538"/>
              <a:gd name="connsiteX49" fmla="*/ 0 w 2089844"/>
              <a:gd name="connsiteY49" fmla="*/ 285971 h 605538"/>
              <a:gd name="connsiteX0" fmla="*/ 540167 w 2089844"/>
              <a:gd name="connsiteY0" fmla="*/ 0 h 605538"/>
              <a:gd name="connsiteX1" fmla="*/ 1468689 w 2089844"/>
              <a:gd name="connsiteY1" fmla="*/ 10592 h 605538"/>
              <a:gd name="connsiteX2" fmla="*/ 1920593 w 2089844"/>
              <a:gd name="connsiteY2" fmla="*/ 49427 h 605538"/>
              <a:gd name="connsiteX3" fmla="*/ 2086527 w 2089844"/>
              <a:gd name="connsiteY3" fmla="*/ 116507 h 605538"/>
              <a:gd name="connsiteX4" fmla="*/ 1835861 w 2089844"/>
              <a:gd name="connsiteY4" fmla="*/ 208300 h 605538"/>
              <a:gd name="connsiteX5" fmla="*/ 1405140 w 2089844"/>
              <a:gd name="connsiteY5" fmla="*/ 236544 h 605538"/>
              <a:gd name="connsiteX6" fmla="*/ 776711 w 2089844"/>
              <a:gd name="connsiteY6" fmla="*/ 158873 h 605538"/>
              <a:gd name="connsiteX7" fmla="*/ 896748 w 2089844"/>
              <a:gd name="connsiteY7" fmla="*/ 81202 h 605538"/>
              <a:gd name="connsiteX8" fmla="*/ 1391018 w 2089844"/>
              <a:gd name="connsiteY8" fmla="*/ 56488 h 605538"/>
              <a:gd name="connsiteX9" fmla="*/ 1754660 w 2089844"/>
              <a:gd name="connsiteY9" fmla="*/ 74141 h 605538"/>
              <a:gd name="connsiteX10" fmla="*/ 2044161 w 2089844"/>
              <a:gd name="connsiteY10" fmla="*/ 123568 h 605538"/>
              <a:gd name="connsiteX11" fmla="*/ 2037100 w 2089844"/>
              <a:gd name="connsiteY11" fmla="*/ 208300 h 605538"/>
              <a:gd name="connsiteX12" fmla="*/ 1832331 w 2089844"/>
              <a:gd name="connsiteY12" fmla="*/ 268318 h 605538"/>
              <a:gd name="connsiteX13" fmla="*/ 1451037 w 2089844"/>
              <a:gd name="connsiteY13" fmla="*/ 296562 h 605538"/>
              <a:gd name="connsiteX14" fmla="*/ 917931 w 2089844"/>
              <a:gd name="connsiteY14" fmla="*/ 257727 h 605538"/>
              <a:gd name="connsiteX15" fmla="*/ 751997 w 2089844"/>
              <a:gd name="connsiteY15" fmla="*/ 204769 h 605538"/>
              <a:gd name="connsiteX16" fmla="*/ 1129761 w 2089844"/>
              <a:gd name="connsiteY16" fmla="*/ 137690 h 605538"/>
              <a:gd name="connsiteX17" fmla="*/ 1737007 w 2089844"/>
              <a:gd name="connsiteY17" fmla="*/ 144751 h 605538"/>
              <a:gd name="connsiteX18" fmla="*/ 2082996 w 2089844"/>
              <a:gd name="connsiteY18" fmla="*/ 225952 h 605538"/>
              <a:gd name="connsiteX19" fmla="*/ 1885288 w 2089844"/>
              <a:gd name="connsiteY19" fmla="*/ 321276 h 605538"/>
              <a:gd name="connsiteX20" fmla="*/ 1482811 w 2089844"/>
              <a:gd name="connsiteY20" fmla="*/ 360111 h 605538"/>
              <a:gd name="connsiteX21" fmla="*/ 928522 w 2089844"/>
              <a:gd name="connsiteY21" fmla="*/ 335398 h 605538"/>
              <a:gd name="connsiteX22" fmla="*/ 737875 w 2089844"/>
              <a:gd name="connsiteY22" fmla="*/ 275379 h 605538"/>
              <a:gd name="connsiteX23" fmla="*/ 1023846 w 2089844"/>
              <a:gd name="connsiteY23" fmla="*/ 211830 h 605538"/>
              <a:gd name="connsiteX24" fmla="*/ 1719355 w 2089844"/>
              <a:gd name="connsiteY24" fmla="*/ 204769 h 605538"/>
              <a:gd name="connsiteX25" fmla="*/ 2068874 w 2089844"/>
              <a:gd name="connsiteY25" fmla="*/ 289501 h 605538"/>
              <a:gd name="connsiteX26" fmla="*/ 1938246 w 2089844"/>
              <a:gd name="connsiteY26" fmla="*/ 388355 h 605538"/>
              <a:gd name="connsiteX27" fmla="*/ 1359244 w 2089844"/>
              <a:gd name="connsiteY27" fmla="*/ 427191 h 605538"/>
              <a:gd name="connsiteX28" fmla="*/ 946175 w 2089844"/>
              <a:gd name="connsiteY28" fmla="*/ 402477 h 605538"/>
              <a:gd name="connsiteX29" fmla="*/ 766119 w 2089844"/>
              <a:gd name="connsiteY29" fmla="*/ 353050 h 605538"/>
              <a:gd name="connsiteX30" fmla="*/ 776711 w 2089844"/>
              <a:gd name="connsiteY30" fmla="*/ 328337 h 605538"/>
              <a:gd name="connsiteX31" fmla="*/ 963827 w 2089844"/>
              <a:gd name="connsiteY31" fmla="*/ 278910 h 605538"/>
              <a:gd name="connsiteX32" fmla="*/ 1405140 w 2089844"/>
              <a:gd name="connsiteY32" fmla="*/ 247135 h 605538"/>
              <a:gd name="connsiteX33" fmla="*/ 1737007 w 2089844"/>
              <a:gd name="connsiteY33" fmla="*/ 268318 h 605538"/>
              <a:gd name="connsiteX34" fmla="*/ 1977081 w 2089844"/>
              <a:gd name="connsiteY34" fmla="*/ 317745 h 605538"/>
              <a:gd name="connsiteX35" fmla="*/ 2068874 w 2089844"/>
              <a:gd name="connsiteY35" fmla="*/ 423660 h 605538"/>
              <a:gd name="connsiteX36" fmla="*/ 1857044 w 2089844"/>
              <a:gd name="connsiteY36" fmla="*/ 494270 h 605538"/>
              <a:gd name="connsiteX37" fmla="*/ 1369835 w 2089844"/>
              <a:gd name="connsiteY37" fmla="*/ 522514 h 605538"/>
              <a:gd name="connsiteX38" fmla="*/ 903809 w 2089844"/>
              <a:gd name="connsiteY38" fmla="*/ 476618 h 605538"/>
              <a:gd name="connsiteX39" fmla="*/ 751997 w 2089844"/>
              <a:gd name="connsiteY39" fmla="*/ 427191 h 605538"/>
              <a:gd name="connsiteX40" fmla="*/ 953236 w 2089844"/>
              <a:gd name="connsiteY40" fmla="*/ 370703 h 605538"/>
              <a:gd name="connsiteX41" fmla="*/ 1624031 w 2089844"/>
              <a:gd name="connsiteY41" fmla="*/ 388355 h 605538"/>
              <a:gd name="connsiteX42" fmla="*/ 1973551 w 2089844"/>
              <a:gd name="connsiteY42" fmla="*/ 409538 h 605538"/>
              <a:gd name="connsiteX43" fmla="*/ 2082996 w 2089844"/>
              <a:gd name="connsiteY43" fmla="*/ 480148 h 605538"/>
              <a:gd name="connsiteX44" fmla="*/ 2022978 w 2089844"/>
              <a:gd name="connsiteY44" fmla="*/ 536636 h 605538"/>
              <a:gd name="connsiteX45" fmla="*/ 1578135 w 2089844"/>
              <a:gd name="connsiteY45" fmla="*/ 603716 h 605538"/>
              <a:gd name="connsiteX46" fmla="*/ 1200371 w 2089844"/>
              <a:gd name="connsiteY46" fmla="*/ 582533 h 605538"/>
              <a:gd name="connsiteX47" fmla="*/ 766119 w 2089844"/>
              <a:gd name="connsiteY47" fmla="*/ 540167 h 605538"/>
              <a:gd name="connsiteX48" fmla="*/ 727283 w 2089844"/>
              <a:gd name="connsiteY48" fmla="*/ 529576 h 605538"/>
              <a:gd name="connsiteX49" fmla="*/ 0 w 2089844"/>
              <a:gd name="connsiteY49" fmla="*/ 285971 h 605538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727283 w 2089844"/>
              <a:gd name="connsiteY48" fmla="*/ 529576 h 603716"/>
              <a:gd name="connsiteX49" fmla="*/ 0 w 2089844"/>
              <a:gd name="connsiteY49" fmla="*/ 285971 h 603716"/>
              <a:gd name="connsiteX0" fmla="*/ 540167 w 2089844"/>
              <a:gd name="connsiteY0" fmla="*/ 0 h 603716"/>
              <a:gd name="connsiteX1" fmla="*/ 1468689 w 2089844"/>
              <a:gd name="connsiteY1" fmla="*/ 10592 h 603716"/>
              <a:gd name="connsiteX2" fmla="*/ 1920593 w 2089844"/>
              <a:gd name="connsiteY2" fmla="*/ 49427 h 603716"/>
              <a:gd name="connsiteX3" fmla="*/ 2086527 w 2089844"/>
              <a:gd name="connsiteY3" fmla="*/ 116507 h 603716"/>
              <a:gd name="connsiteX4" fmla="*/ 1835861 w 2089844"/>
              <a:gd name="connsiteY4" fmla="*/ 208300 h 603716"/>
              <a:gd name="connsiteX5" fmla="*/ 1405140 w 2089844"/>
              <a:gd name="connsiteY5" fmla="*/ 236544 h 603716"/>
              <a:gd name="connsiteX6" fmla="*/ 776711 w 2089844"/>
              <a:gd name="connsiteY6" fmla="*/ 158873 h 603716"/>
              <a:gd name="connsiteX7" fmla="*/ 896748 w 2089844"/>
              <a:gd name="connsiteY7" fmla="*/ 81202 h 603716"/>
              <a:gd name="connsiteX8" fmla="*/ 1391018 w 2089844"/>
              <a:gd name="connsiteY8" fmla="*/ 56488 h 603716"/>
              <a:gd name="connsiteX9" fmla="*/ 1754660 w 2089844"/>
              <a:gd name="connsiteY9" fmla="*/ 74141 h 603716"/>
              <a:gd name="connsiteX10" fmla="*/ 2044161 w 2089844"/>
              <a:gd name="connsiteY10" fmla="*/ 123568 h 603716"/>
              <a:gd name="connsiteX11" fmla="*/ 2037100 w 2089844"/>
              <a:gd name="connsiteY11" fmla="*/ 208300 h 603716"/>
              <a:gd name="connsiteX12" fmla="*/ 1832331 w 2089844"/>
              <a:gd name="connsiteY12" fmla="*/ 268318 h 603716"/>
              <a:gd name="connsiteX13" fmla="*/ 1451037 w 2089844"/>
              <a:gd name="connsiteY13" fmla="*/ 296562 h 603716"/>
              <a:gd name="connsiteX14" fmla="*/ 917931 w 2089844"/>
              <a:gd name="connsiteY14" fmla="*/ 257727 h 603716"/>
              <a:gd name="connsiteX15" fmla="*/ 751997 w 2089844"/>
              <a:gd name="connsiteY15" fmla="*/ 204769 h 603716"/>
              <a:gd name="connsiteX16" fmla="*/ 1129761 w 2089844"/>
              <a:gd name="connsiteY16" fmla="*/ 137690 h 603716"/>
              <a:gd name="connsiteX17" fmla="*/ 1737007 w 2089844"/>
              <a:gd name="connsiteY17" fmla="*/ 144751 h 603716"/>
              <a:gd name="connsiteX18" fmla="*/ 2082996 w 2089844"/>
              <a:gd name="connsiteY18" fmla="*/ 225952 h 603716"/>
              <a:gd name="connsiteX19" fmla="*/ 1885288 w 2089844"/>
              <a:gd name="connsiteY19" fmla="*/ 321276 h 603716"/>
              <a:gd name="connsiteX20" fmla="*/ 1482811 w 2089844"/>
              <a:gd name="connsiteY20" fmla="*/ 360111 h 603716"/>
              <a:gd name="connsiteX21" fmla="*/ 928522 w 2089844"/>
              <a:gd name="connsiteY21" fmla="*/ 335398 h 603716"/>
              <a:gd name="connsiteX22" fmla="*/ 737875 w 2089844"/>
              <a:gd name="connsiteY22" fmla="*/ 275379 h 603716"/>
              <a:gd name="connsiteX23" fmla="*/ 1023846 w 2089844"/>
              <a:gd name="connsiteY23" fmla="*/ 211830 h 603716"/>
              <a:gd name="connsiteX24" fmla="*/ 1719355 w 2089844"/>
              <a:gd name="connsiteY24" fmla="*/ 204769 h 603716"/>
              <a:gd name="connsiteX25" fmla="*/ 2068874 w 2089844"/>
              <a:gd name="connsiteY25" fmla="*/ 289501 h 603716"/>
              <a:gd name="connsiteX26" fmla="*/ 1938246 w 2089844"/>
              <a:gd name="connsiteY26" fmla="*/ 388355 h 603716"/>
              <a:gd name="connsiteX27" fmla="*/ 1359244 w 2089844"/>
              <a:gd name="connsiteY27" fmla="*/ 427191 h 603716"/>
              <a:gd name="connsiteX28" fmla="*/ 946175 w 2089844"/>
              <a:gd name="connsiteY28" fmla="*/ 402477 h 603716"/>
              <a:gd name="connsiteX29" fmla="*/ 766119 w 2089844"/>
              <a:gd name="connsiteY29" fmla="*/ 353050 h 603716"/>
              <a:gd name="connsiteX30" fmla="*/ 776711 w 2089844"/>
              <a:gd name="connsiteY30" fmla="*/ 328337 h 603716"/>
              <a:gd name="connsiteX31" fmla="*/ 963827 w 2089844"/>
              <a:gd name="connsiteY31" fmla="*/ 278910 h 603716"/>
              <a:gd name="connsiteX32" fmla="*/ 1405140 w 2089844"/>
              <a:gd name="connsiteY32" fmla="*/ 247135 h 603716"/>
              <a:gd name="connsiteX33" fmla="*/ 1737007 w 2089844"/>
              <a:gd name="connsiteY33" fmla="*/ 268318 h 603716"/>
              <a:gd name="connsiteX34" fmla="*/ 1977081 w 2089844"/>
              <a:gd name="connsiteY34" fmla="*/ 317745 h 603716"/>
              <a:gd name="connsiteX35" fmla="*/ 2068874 w 2089844"/>
              <a:gd name="connsiteY35" fmla="*/ 423660 h 603716"/>
              <a:gd name="connsiteX36" fmla="*/ 1857044 w 2089844"/>
              <a:gd name="connsiteY36" fmla="*/ 494270 h 603716"/>
              <a:gd name="connsiteX37" fmla="*/ 1369835 w 2089844"/>
              <a:gd name="connsiteY37" fmla="*/ 522514 h 603716"/>
              <a:gd name="connsiteX38" fmla="*/ 903809 w 2089844"/>
              <a:gd name="connsiteY38" fmla="*/ 476618 h 603716"/>
              <a:gd name="connsiteX39" fmla="*/ 751997 w 2089844"/>
              <a:gd name="connsiteY39" fmla="*/ 427191 h 603716"/>
              <a:gd name="connsiteX40" fmla="*/ 953236 w 2089844"/>
              <a:gd name="connsiteY40" fmla="*/ 370703 h 603716"/>
              <a:gd name="connsiteX41" fmla="*/ 1624031 w 2089844"/>
              <a:gd name="connsiteY41" fmla="*/ 388355 h 603716"/>
              <a:gd name="connsiteX42" fmla="*/ 1973551 w 2089844"/>
              <a:gd name="connsiteY42" fmla="*/ 409538 h 603716"/>
              <a:gd name="connsiteX43" fmla="*/ 2082996 w 2089844"/>
              <a:gd name="connsiteY43" fmla="*/ 480148 h 603716"/>
              <a:gd name="connsiteX44" fmla="*/ 2022978 w 2089844"/>
              <a:gd name="connsiteY44" fmla="*/ 536636 h 603716"/>
              <a:gd name="connsiteX45" fmla="*/ 1578135 w 2089844"/>
              <a:gd name="connsiteY45" fmla="*/ 603716 h 603716"/>
              <a:gd name="connsiteX46" fmla="*/ 1200371 w 2089844"/>
              <a:gd name="connsiteY46" fmla="*/ 582533 h 603716"/>
              <a:gd name="connsiteX47" fmla="*/ 939114 w 2089844"/>
              <a:gd name="connsiteY47" fmla="*/ 564881 h 603716"/>
              <a:gd name="connsiteX48" fmla="*/ 476617 w 2089844"/>
              <a:gd name="connsiteY48" fmla="*/ 427191 h 603716"/>
              <a:gd name="connsiteX49" fmla="*/ 0 w 2089844"/>
              <a:gd name="connsiteY49" fmla="*/ 285971 h 60371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11226"/>
              <a:gd name="connsiteX1" fmla="*/ 1468689 w 2089844"/>
              <a:gd name="connsiteY1" fmla="*/ 10592 h 611226"/>
              <a:gd name="connsiteX2" fmla="*/ 1920593 w 2089844"/>
              <a:gd name="connsiteY2" fmla="*/ 49427 h 611226"/>
              <a:gd name="connsiteX3" fmla="*/ 2086527 w 2089844"/>
              <a:gd name="connsiteY3" fmla="*/ 116507 h 611226"/>
              <a:gd name="connsiteX4" fmla="*/ 1835861 w 2089844"/>
              <a:gd name="connsiteY4" fmla="*/ 208300 h 611226"/>
              <a:gd name="connsiteX5" fmla="*/ 1405140 w 2089844"/>
              <a:gd name="connsiteY5" fmla="*/ 236544 h 611226"/>
              <a:gd name="connsiteX6" fmla="*/ 776711 w 2089844"/>
              <a:gd name="connsiteY6" fmla="*/ 158873 h 611226"/>
              <a:gd name="connsiteX7" fmla="*/ 896748 w 2089844"/>
              <a:gd name="connsiteY7" fmla="*/ 81202 h 611226"/>
              <a:gd name="connsiteX8" fmla="*/ 1391018 w 2089844"/>
              <a:gd name="connsiteY8" fmla="*/ 56488 h 611226"/>
              <a:gd name="connsiteX9" fmla="*/ 1754660 w 2089844"/>
              <a:gd name="connsiteY9" fmla="*/ 74141 h 611226"/>
              <a:gd name="connsiteX10" fmla="*/ 2044161 w 2089844"/>
              <a:gd name="connsiteY10" fmla="*/ 123568 h 611226"/>
              <a:gd name="connsiteX11" fmla="*/ 2037100 w 2089844"/>
              <a:gd name="connsiteY11" fmla="*/ 208300 h 611226"/>
              <a:gd name="connsiteX12" fmla="*/ 1832331 w 2089844"/>
              <a:gd name="connsiteY12" fmla="*/ 268318 h 611226"/>
              <a:gd name="connsiteX13" fmla="*/ 1451037 w 2089844"/>
              <a:gd name="connsiteY13" fmla="*/ 296562 h 611226"/>
              <a:gd name="connsiteX14" fmla="*/ 917931 w 2089844"/>
              <a:gd name="connsiteY14" fmla="*/ 257727 h 611226"/>
              <a:gd name="connsiteX15" fmla="*/ 751997 w 2089844"/>
              <a:gd name="connsiteY15" fmla="*/ 204769 h 611226"/>
              <a:gd name="connsiteX16" fmla="*/ 1129761 w 2089844"/>
              <a:gd name="connsiteY16" fmla="*/ 137690 h 611226"/>
              <a:gd name="connsiteX17" fmla="*/ 1737007 w 2089844"/>
              <a:gd name="connsiteY17" fmla="*/ 144751 h 611226"/>
              <a:gd name="connsiteX18" fmla="*/ 2082996 w 2089844"/>
              <a:gd name="connsiteY18" fmla="*/ 225952 h 611226"/>
              <a:gd name="connsiteX19" fmla="*/ 1885288 w 2089844"/>
              <a:gd name="connsiteY19" fmla="*/ 321276 h 611226"/>
              <a:gd name="connsiteX20" fmla="*/ 1482811 w 2089844"/>
              <a:gd name="connsiteY20" fmla="*/ 360111 h 611226"/>
              <a:gd name="connsiteX21" fmla="*/ 928522 w 2089844"/>
              <a:gd name="connsiteY21" fmla="*/ 335398 h 611226"/>
              <a:gd name="connsiteX22" fmla="*/ 737875 w 2089844"/>
              <a:gd name="connsiteY22" fmla="*/ 275379 h 611226"/>
              <a:gd name="connsiteX23" fmla="*/ 1023846 w 2089844"/>
              <a:gd name="connsiteY23" fmla="*/ 211830 h 611226"/>
              <a:gd name="connsiteX24" fmla="*/ 1719355 w 2089844"/>
              <a:gd name="connsiteY24" fmla="*/ 204769 h 611226"/>
              <a:gd name="connsiteX25" fmla="*/ 2068874 w 2089844"/>
              <a:gd name="connsiteY25" fmla="*/ 289501 h 611226"/>
              <a:gd name="connsiteX26" fmla="*/ 1938246 w 2089844"/>
              <a:gd name="connsiteY26" fmla="*/ 388355 h 611226"/>
              <a:gd name="connsiteX27" fmla="*/ 1359244 w 2089844"/>
              <a:gd name="connsiteY27" fmla="*/ 427191 h 611226"/>
              <a:gd name="connsiteX28" fmla="*/ 946175 w 2089844"/>
              <a:gd name="connsiteY28" fmla="*/ 402477 h 611226"/>
              <a:gd name="connsiteX29" fmla="*/ 766119 w 2089844"/>
              <a:gd name="connsiteY29" fmla="*/ 353050 h 611226"/>
              <a:gd name="connsiteX30" fmla="*/ 776711 w 2089844"/>
              <a:gd name="connsiteY30" fmla="*/ 328337 h 611226"/>
              <a:gd name="connsiteX31" fmla="*/ 963827 w 2089844"/>
              <a:gd name="connsiteY31" fmla="*/ 278910 h 611226"/>
              <a:gd name="connsiteX32" fmla="*/ 1405140 w 2089844"/>
              <a:gd name="connsiteY32" fmla="*/ 247135 h 611226"/>
              <a:gd name="connsiteX33" fmla="*/ 1737007 w 2089844"/>
              <a:gd name="connsiteY33" fmla="*/ 268318 h 611226"/>
              <a:gd name="connsiteX34" fmla="*/ 1977081 w 2089844"/>
              <a:gd name="connsiteY34" fmla="*/ 317745 h 611226"/>
              <a:gd name="connsiteX35" fmla="*/ 2068874 w 2089844"/>
              <a:gd name="connsiteY35" fmla="*/ 423660 h 611226"/>
              <a:gd name="connsiteX36" fmla="*/ 1857044 w 2089844"/>
              <a:gd name="connsiteY36" fmla="*/ 494270 h 611226"/>
              <a:gd name="connsiteX37" fmla="*/ 1369835 w 2089844"/>
              <a:gd name="connsiteY37" fmla="*/ 522514 h 611226"/>
              <a:gd name="connsiteX38" fmla="*/ 903809 w 2089844"/>
              <a:gd name="connsiteY38" fmla="*/ 476618 h 611226"/>
              <a:gd name="connsiteX39" fmla="*/ 751997 w 2089844"/>
              <a:gd name="connsiteY39" fmla="*/ 427191 h 611226"/>
              <a:gd name="connsiteX40" fmla="*/ 953236 w 2089844"/>
              <a:gd name="connsiteY40" fmla="*/ 370703 h 611226"/>
              <a:gd name="connsiteX41" fmla="*/ 1624031 w 2089844"/>
              <a:gd name="connsiteY41" fmla="*/ 388355 h 611226"/>
              <a:gd name="connsiteX42" fmla="*/ 1973551 w 2089844"/>
              <a:gd name="connsiteY42" fmla="*/ 409538 h 611226"/>
              <a:gd name="connsiteX43" fmla="*/ 2082996 w 2089844"/>
              <a:gd name="connsiteY43" fmla="*/ 480148 h 611226"/>
              <a:gd name="connsiteX44" fmla="*/ 2022978 w 2089844"/>
              <a:gd name="connsiteY44" fmla="*/ 536636 h 611226"/>
              <a:gd name="connsiteX45" fmla="*/ 1578135 w 2089844"/>
              <a:gd name="connsiteY45" fmla="*/ 603716 h 611226"/>
              <a:gd name="connsiteX46" fmla="*/ 1200371 w 2089844"/>
              <a:gd name="connsiteY46" fmla="*/ 607246 h 611226"/>
              <a:gd name="connsiteX47" fmla="*/ 939114 w 2089844"/>
              <a:gd name="connsiteY47" fmla="*/ 564881 h 611226"/>
              <a:gd name="connsiteX48" fmla="*/ 476617 w 2089844"/>
              <a:gd name="connsiteY48" fmla="*/ 427191 h 611226"/>
              <a:gd name="connsiteX49" fmla="*/ 0 w 2089844"/>
              <a:gd name="connsiteY49" fmla="*/ 285971 h 611226"/>
              <a:gd name="connsiteX0" fmla="*/ 540167 w 2089844"/>
              <a:gd name="connsiteY0" fmla="*/ 0 h 606584"/>
              <a:gd name="connsiteX1" fmla="*/ 1468689 w 2089844"/>
              <a:gd name="connsiteY1" fmla="*/ 10592 h 606584"/>
              <a:gd name="connsiteX2" fmla="*/ 1920593 w 2089844"/>
              <a:gd name="connsiteY2" fmla="*/ 49427 h 606584"/>
              <a:gd name="connsiteX3" fmla="*/ 2086527 w 2089844"/>
              <a:gd name="connsiteY3" fmla="*/ 116507 h 606584"/>
              <a:gd name="connsiteX4" fmla="*/ 1835861 w 2089844"/>
              <a:gd name="connsiteY4" fmla="*/ 208300 h 606584"/>
              <a:gd name="connsiteX5" fmla="*/ 1405140 w 2089844"/>
              <a:gd name="connsiteY5" fmla="*/ 236544 h 606584"/>
              <a:gd name="connsiteX6" fmla="*/ 776711 w 2089844"/>
              <a:gd name="connsiteY6" fmla="*/ 158873 h 606584"/>
              <a:gd name="connsiteX7" fmla="*/ 896748 w 2089844"/>
              <a:gd name="connsiteY7" fmla="*/ 81202 h 606584"/>
              <a:gd name="connsiteX8" fmla="*/ 1391018 w 2089844"/>
              <a:gd name="connsiteY8" fmla="*/ 56488 h 606584"/>
              <a:gd name="connsiteX9" fmla="*/ 1754660 w 2089844"/>
              <a:gd name="connsiteY9" fmla="*/ 74141 h 606584"/>
              <a:gd name="connsiteX10" fmla="*/ 2044161 w 2089844"/>
              <a:gd name="connsiteY10" fmla="*/ 123568 h 606584"/>
              <a:gd name="connsiteX11" fmla="*/ 2037100 w 2089844"/>
              <a:gd name="connsiteY11" fmla="*/ 208300 h 606584"/>
              <a:gd name="connsiteX12" fmla="*/ 1832331 w 2089844"/>
              <a:gd name="connsiteY12" fmla="*/ 268318 h 606584"/>
              <a:gd name="connsiteX13" fmla="*/ 1451037 w 2089844"/>
              <a:gd name="connsiteY13" fmla="*/ 296562 h 606584"/>
              <a:gd name="connsiteX14" fmla="*/ 917931 w 2089844"/>
              <a:gd name="connsiteY14" fmla="*/ 257727 h 606584"/>
              <a:gd name="connsiteX15" fmla="*/ 751997 w 2089844"/>
              <a:gd name="connsiteY15" fmla="*/ 204769 h 606584"/>
              <a:gd name="connsiteX16" fmla="*/ 1129761 w 2089844"/>
              <a:gd name="connsiteY16" fmla="*/ 137690 h 606584"/>
              <a:gd name="connsiteX17" fmla="*/ 1737007 w 2089844"/>
              <a:gd name="connsiteY17" fmla="*/ 144751 h 606584"/>
              <a:gd name="connsiteX18" fmla="*/ 2082996 w 2089844"/>
              <a:gd name="connsiteY18" fmla="*/ 225952 h 606584"/>
              <a:gd name="connsiteX19" fmla="*/ 1885288 w 2089844"/>
              <a:gd name="connsiteY19" fmla="*/ 321276 h 606584"/>
              <a:gd name="connsiteX20" fmla="*/ 1482811 w 2089844"/>
              <a:gd name="connsiteY20" fmla="*/ 360111 h 606584"/>
              <a:gd name="connsiteX21" fmla="*/ 928522 w 2089844"/>
              <a:gd name="connsiteY21" fmla="*/ 335398 h 606584"/>
              <a:gd name="connsiteX22" fmla="*/ 737875 w 2089844"/>
              <a:gd name="connsiteY22" fmla="*/ 275379 h 606584"/>
              <a:gd name="connsiteX23" fmla="*/ 1023846 w 2089844"/>
              <a:gd name="connsiteY23" fmla="*/ 211830 h 606584"/>
              <a:gd name="connsiteX24" fmla="*/ 1719355 w 2089844"/>
              <a:gd name="connsiteY24" fmla="*/ 204769 h 606584"/>
              <a:gd name="connsiteX25" fmla="*/ 2068874 w 2089844"/>
              <a:gd name="connsiteY25" fmla="*/ 289501 h 606584"/>
              <a:gd name="connsiteX26" fmla="*/ 1938246 w 2089844"/>
              <a:gd name="connsiteY26" fmla="*/ 388355 h 606584"/>
              <a:gd name="connsiteX27" fmla="*/ 1359244 w 2089844"/>
              <a:gd name="connsiteY27" fmla="*/ 427191 h 606584"/>
              <a:gd name="connsiteX28" fmla="*/ 946175 w 2089844"/>
              <a:gd name="connsiteY28" fmla="*/ 402477 h 606584"/>
              <a:gd name="connsiteX29" fmla="*/ 766119 w 2089844"/>
              <a:gd name="connsiteY29" fmla="*/ 353050 h 606584"/>
              <a:gd name="connsiteX30" fmla="*/ 776711 w 2089844"/>
              <a:gd name="connsiteY30" fmla="*/ 328337 h 606584"/>
              <a:gd name="connsiteX31" fmla="*/ 963827 w 2089844"/>
              <a:gd name="connsiteY31" fmla="*/ 278910 h 606584"/>
              <a:gd name="connsiteX32" fmla="*/ 1405140 w 2089844"/>
              <a:gd name="connsiteY32" fmla="*/ 247135 h 606584"/>
              <a:gd name="connsiteX33" fmla="*/ 1737007 w 2089844"/>
              <a:gd name="connsiteY33" fmla="*/ 268318 h 606584"/>
              <a:gd name="connsiteX34" fmla="*/ 1977081 w 2089844"/>
              <a:gd name="connsiteY34" fmla="*/ 317745 h 606584"/>
              <a:gd name="connsiteX35" fmla="*/ 2068874 w 2089844"/>
              <a:gd name="connsiteY35" fmla="*/ 423660 h 606584"/>
              <a:gd name="connsiteX36" fmla="*/ 1857044 w 2089844"/>
              <a:gd name="connsiteY36" fmla="*/ 494270 h 606584"/>
              <a:gd name="connsiteX37" fmla="*/ 1369835 w 2089844"/>
              <a:gd name="connsiteY37" fmla="*/ 522514 h 606584"/>
              <a:gd name="connsiteX38" fmla="*/ 903809 w 2089844"/>
              <a:gd name="connsiteY38" fmla="*/ 476618 h 606584"/>
              <a:gd name="connsiteX39" fmla="*/ 751997 w 2089844"/>
              <a:gd name="connsiteY39" fmla="*/ 427191 h 606584"/>
              <a:gd name="connsiteX40" fmla="*/ 953236 w 2089844"/>
              <a:gd name="connsiteY40" fmla="*/ 370703 h 606584"/>
              <a:gd name="connsiteX41" fmla="*/ 1624031 w 2089844"/>
              <a:gd name="connsiteY41" fmla="*/ 388355 h 606584"/>
              <a:gd name="connsiteX42" fmla="*/ 1973551 w 2089844"/>
              <a:gd name="connsiteY42" fmla="*/ 409538 h 606584"/>
              <a:gd name="connsiteX43" fmla="*/ 2082996 w 2089844"/>
              <a:gd name="connsiteY43" fmla="*/ 480148 h 606584"/>
              <a:gd name="connsiteX44" fmla="*/ 2022978 w 2089844"/>
              <a:gd name="connsiteY44" fmla="*/ 536636 h 606584"/>
              <a:gd name="connsiteX45" fmla="*/ 1578135 w 2089844"/>
              <a:gd name="connsiteY45" fmla="*/ 603716 h 606584"/>
              <a:gd name="connsiteX46" fmla="*/ 1200371 w 2089844"/>
              <a:gd name="connsiteY46" fmla="*/ 593124 h 606584"/>
              <a:gd name="connsiteX47" fmla="*/ 939114 w 2089844"/>
              <a:gd name="connsiteY47" fmla="*/ 564881 h 606584"/>
              <a:gd name="connsiteX48" fmla="*/ 476617 w 2089844"/>
              <a:gd name="connsiteY48" fmla="*/ 427191 h 606584"/>
              <a:gd name="connsiteX49" fmla="*/ 0 w 2089844"/>
              <a:gd name="connsiteY49" fmla="*/ 285971 h 606584"/>
              <a:gd name="connsiteX0" fmla="*/ 540167 w 2089844"/>
              <a:gd name="connsiteY0" fmla="*/ 0 h 607693"/>
              <a:gd name="connsiteX1" fmla="*/ 1468689 w 2089844"/>
              <a:gd name="connsiteY1" fmla="*/ 10592 h 607693"/>
              <a:gd name="connsiteX2" fmla="*/ 1920593 w 2089844"/>
              <a:gd name="connsiteY2" fmla="*/ 49427 h 607693"/>
              <a:gd name="connsiteX3" fmla="*/ 2086527 w 2089844"/>
              <a:gd name="connsiteY3" fmla="*/ 116507 h 607693"/>
              <a:gd name="connsiteX4" fmla="*/ 1835861 w 2089844"/>
              <a:gd name="connsiteY4" fmla="*/ 208300 h 607693"/>
              <a:gd name="connsiteX5" fmla="*/ 1405140 w 2089844"/>
              <a:gd name="connsiteY5" fmla="*/ 236544 h 607693"/>
              <a:gd name="connsiteX6" fmla="*/ 776711 w 2089844"/>
              <a:gd name="connsiteY6" fmla="*/ 158873 h 607693"/>
              <a:gd name="connsiteX7" fmla="*/ 896748 w 2089844"/>
              <a:gd name="connsiteY7" fmla="*/ 81202 h 607693"/>
              <a:gd name="connsiteX8" fmla="*/ 1391018 w 2089844"/>
              <a:gd name="connsiteY8" fmla="*/ 56488 h 607693"/>
              <a:gd name="connsiteX9" fmla="*/ 1754660 w 2089844"/>
              <a:gd name="connsiteY9" fmla="*/ 74141 h 607693"/>
              <a:gd name="connsiteX10" fmla="*/ 2044161 w 2089844"/>
              <a:gd name="connsiteY10" fmla="*/ 123568 h 607693"/>
              <a:gd name="connsiteX11" fmla="*/ 2037100 w 2089844"/>
              <a:gd name="connsiteY11" fmla="*/ 208300 h 607693"/>
              <a:gd name="connsiteX12" fmla="*/ 1832331 w 2089844"/>
              <a:gd name="connsiteY12" fmla="*/ 268318 h 607693"/>
              <a:gd name="connsiteX13" fmla="*/ 1451037 w 2089844"/>
              <a:gd name="connsiteY13" fmla="*/ 296562 h 607693"/>
              <a:gd name="connsiteX14" fmla="*/ 917931 w 2089844"/>
              <a:gd name="connsiteY14" fmla="*/ 257727 h 607693"/>
              <a:gd name="connsiteX15" fmla="*/ 751997 w 2089844"/>
              <a:gd name="connsiteY15" fmla="*/ 204769 h 607693"/>
              <a:gd name="connsiteX16" fmla="*/ 1129761 w 2089844"/>
              <a:gd name="connsiteY16" fmla="*/ 137690 h 607693"/>
              <a:gd name="connsiteX17" fmla="*/ 1737007 w 2089844"/>
              <a:gd name="connsiteY17" fmla="*/ 144751 h 607693"/>
              <a:gd name="connsiteX18" fmla="*/ 2082996 w 2089844"/>
              <a:gd name="connsiteY18" fmla="*/ 225952 h 607693"/>
              <a:gd name="connsiteX19" fmla="*/ 1885288 w 2089844"/>
              <a:gd name="connsiteY19" fmla="*/ 321276 h 607693"/>
              <a:gd name="connsiteX20" fmla="*/ 1482811 w 2089844"/>
              <a:gd name="connsiteY20" fmla="*/ 360111 h 607693"/>
              <a:gd name="connsiteX21" fmla="*/ 928522 w 2089844"/>
              <a:gd name="connsiteY21" fmla="*/ 335398 h 607693"/>
              <a:gd name="connsiteX22" fmla="*/ 737875 w 2089844"/>
              <a:gd name="connsiteY22" fmla="*/ 275379 h 607693"/>
              <a:gd name="connsiteX23" fmla="*/ 1023846 w 2089844"/>
              <a:gd name="connsiteY23" fmla="*/ 211830 h 607693"/>
              <a:gd name="connsiteX24" fmla="*/ 1719355 w 2089844"/>
              <a:gd name="connsiteY24" fmla="*/ 204769 h 607693"/>
              <a:gd name="connsiteX25" fmla="*/ 2068874 w 2089844"/>
              <a:gd name="connsiteY25" fmla="*/ 289501 h 607693"/>
              <a:gd name="connsiteX26" fmla="*/ 1938246 w 2089844"/>
              <a:gd name="connsiteY26" fmla="*/ 388355 h 607693"/>
              <a:gd name="connsiteX27" fmla="*/ 1359244 w 2089844"/>
              <a:gd name="connsiteY27" fmla="*/ 427191 h 607693"/>
              <a:gd name="connsiteX28" fmla="*/ 946175 w 2089844"/>
              <a:gd name="connsiteY28" fmla="*/ 402477 h 607693"/>
              <a:gd name="connsiteX29" fmla="*/ 766119 w 2089844"/>
              <a:gd name="connsiteY29" fmla="*/ 353050 h 607693"/>
              <a:gd name="connsiteX30" fmla="*/ 776711 w 2089844"/>
              <a:gd name="connsiteY30" fmla="*/ 328337 h 607693"/>
              <a:gd name="connsiteX31" fmla="*/ 963827 w 2089844"/>
              <a:gd name="connsiteY31" fmla="*/ 278910 h 607693"/>
              <a:gd name="connsiteX32" fmla="*/ 1405140 w 2089844"/>
              <a:gd name="connsiteY32" fmla="*/ 247135 h 607693"/>
              <a:gd name="connsiteX33" fmla="*/ 1737007 w 2089844"/>
              <a:gd name="connsiteY33" fmla="*/ 268318 h 607693"/>
              <a:gd name="connsiteX34" fmla="*/ 1977081 w 2089844"/>
              <a:gd name="connsiteY34" fmla="*/ 317745 h 607693"/>
              <a:gd name="connsiteX35" fmla="*/ 2068874 w 2089844"/>
              <a:gd name="connsiteY35" fmla="*/ 423660 h 607693"/>
              <a:gd name="connsiteX36" fmla="*/ 1857044 w 2089844"/>
              <a:gd name="connsiteY36" fmla="*/ 494270 h 607693"/>
              <a:gd name="connsiteX37" fmla="*/ 1369835 w 2089844"/>
              <a:gd name="connsiteY37" fmla="*/ 522514 h 607693"/>
              <a:gd name="connsiteX38" fmla="*/ 903809 w 2089844"/>
              <a:gd name="connsiteY38" fmla="*/ 476618 h 607693"/>
              <a:gd name="connsiteX39" fmla="*/ 751997 w 2089844"/>
              <a:gd name="connsiteY39" fmla="*/ 427191 h 607693"/>
              <a:gd name="connsiteX40" fmla="*/ 953236 w 2089844"/>
              <a:gd name="connsiteY40" fmla="*/ 370703 h 607693"/>
              <a:gd name="connsiteX41" fmla="*/ 1624031 w 2089844"/>
              <a:gd name="connsiteY41" fmla="*/ 388355 h 607693"/>
              <a:gd name="connsiteX42" fmla="*/ 1973551 w 2089844"/>
              <a:gd name="connsiteY42" fmla="*/ 409538 h 607693"/>
              <a:gd name="connsiteX43" fmla="*/ 2082996 w 2089844"/>
              <a:gd name="connsiteY43" fmla="*/ 480148 h 607693"/>
              <a:gd name="connsiteX44" fmla="*/ 2022978 w 2089844"/>
              <a:gd name="connsiteY44" fmla="*/ 536636 h 607693"/>
              <a:gd name="connsiteX45" fmla="*/ 1578135 w 2089844"/>
              <a:gd name="connsiteY45" fmla="*/ 603716 h 607693"/>
              <a:gd name="connsiteX46" fmla="*/ 1200371 w 2089844"/>
              <a:gd name="connsiteY46" fmla="*/ 593124 h 607693"/>
              <a:gd name="connsiteX47" fmla="*/ 886157 w 2089844"/>
              <a:gd name="connsiteY47" fmla="*/ 536636 h 607693"/>
              <a:gd name="connsiteX48" fmla="*/ 476617 w 2089844"/>
              <a:gd name="connsiteY48" fmla="*/ 427191 h 607693"/>
              <a:gd name="connsiteX49" fmla="*/ 0 w 2089844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607693"/>
              <a:gd name="connsiteX1" fmla="*/ 1468689 w 2088198"/>
              <a:gd name="connsiteY1" fmla="*/ 10592 h 607693"/>
              <a:gd name="connsiteX2" fmla="*/ 1920593 w 2088198"/>
              <a:gd name="connsiteY2" fmla="*/ 49427 h 607693"/>
              <a:gd name="connsiteX3" fmla="*/ 2086527 w 2088198"/>
              <a:gd name="connsiteY3" fmla="*/ 116507 h 607693"/>
              <a:gd name="connsiteX4" fmla="*/ 1835861 w 2088198"/>
              <a:gd name="connsiteY4" fmla="*/ 208300 h 607693"/>
              <a:gd name="connsiteX5" fmla="*/ 1405140 w 2088198"/>
              <a:gd name="connsiteY5" fmla="*/ 236544 h 607693"/>
              <a:gd name="connsiteX6" fmla="*/ 776711 w 2088198"/>
              <a:gd name="connsiteY6" fmla="*/ 158873 h 607693"/>
              <a:gd name="connsiteX7" fmla="*/ 896748 w 2088198"/>
              <a:gd name="connsiteY7" fmla="*/ 81202 h 607693"/>
              <a:gd name="connsiteX8" fmla="*/ 1391018 w 2088198"/>
              <a:gd name="connsiteY8" fmla="*/ 56488 h 607693"/>
              <a:gd name="connsiteX9" fmla="*/ 1754660 w 2088198"/>
              <a:gd name="connsiteY9" fmla="*/ 74141 h 607693"/>
              <a:gd name="connsiteX10" fmla="*/ 2044161 w 2088198"/>
              <a:gd name="connsiteY10" fmla="*/ 123568 h 607693"/>
              <a:gd name="connsiteX11" fmla="*/ 2037100 w 2088198"/>
              <a:gd name="connsiteY11" fmla="*/ 208300 h 607693"/>
              <a:gd name="connsiteX12" fmla="*/ 1832331 w 2088198"/>
              <a:gd name="connsiteY12" fmla="*/ 268318 h 607693"/>
              <a:gd name="connsiteX13" fmla="*/ 1451037 w 2088198"/>
              <a:gd name="connsiteY13" fmla="*/ 296562 h 607693"/>
              <a:gd name="connsiteX14" fmla="*/ 917931 w 2088198"/>
              <a:gd name="connsiteY14" fmla="*/ 257727 h 607693"/>
              <a:gd name="connsiteX15" fmla="*/ 751997 w 2088198"/>
              <a:gd name="connsiteY15" fmla="*/ 204769 h 607693"/>
              <a:gd name="connsiteX16" fmla="*/ 1129761 w 2088198"/>
              <a:gd name="connsiteY16" fmla="*/ 137690 h 607693"/>
              <a:gd name="connsiteX17" fmla="*/ 1737007 w 2088198"/>
              <a:gd name="connsiteY17" fmla="*/ 144751 h 607693"/>
              <a:gd name="connsiteX18" fmla="*/ 2082996 w 2088198"/>
              <a:gd name="connsiteY18" fmla="*/ 225952 h 607693"/>
              <a:gd name="connsiteX19" fmla="*/ 1885288 w 2088198"/>
              <a:gd name="connsiteY19" fmla="*/ 321276 h 607693"/>
              <a:gd name="connsiteX20" fmla="*/ 1482811 w 2088198"/>
              <a:gd name="connsiteY20" fmla="*/ 360111 h 607693"/>
              <a:gd name="connsiteX21" fmla="*/ 928522 w 2088198"/>
              <a:gd name="connsiteY21" fmla="*/ 335398 h 607693"/>
              <a:gd name="connsiteX22" fmla="*/ 737875 w 2088198"/>
              <a:gd name="connsiteY22" fmla="*/ 275379 h 607693"/>
              <a:gd name="connsiteX23" fmla="*/ 1023846 w 2088198"/>
              <a:gd name="connsiteY23" fmla="*/ 211830 h 607693"/>
              <a:gd name="connsiteX24" fmla="*/ 1719355 w 2088198"/>
              <a:gd name="connsiteY24" fmla="*/ 204769 h 607693"/>
              <a:gd name="connsiteX25" fmla="*/ 2068874 w 2088198"/>
              <a:gd name="connsiteY25" fmla="*/ 289501 h 607693"/>
              <a:gd name="connsiteX26" fmla="*/ 1938246 w 2088198"/>
              <a:gd name="connsiteY26" fmla="*/ 388355 h 607693"/>
              <a:gd name="connsiteX27" fmla="*/ 1359244 w 2088198"/>
              <a:gd name="connsiteY27" fmla="*/ 427191 h 607693"/>
              <a:gd name="connsiteX28" fmla="*/ 946175 w 2088198"/>
              <a:gd name="connsiteY28" fmla="*/ 402477 h 607693"/>
              <a:gd name="connsiteX29" fmla="*/ 766119 w 2088198"/>
              <a:gd name="connsiteY29" fmla="*/ 353050 h 607693"/>
              <a:gd name="connsiteX30" fmla="*/ 776711 w 2088198"/>
              <a:gd name="connsiteY30" fmla="*/ 328337 h 607693"/>
              <a:gd name="connsiteX31" fmla="*/ 963827 w 2088198"/>
              <a:gd name="connsiteY31" fmla="*/ 278910 h 607693"/>
              <a:gd name="connsiteX32" fmla="*/ 1405140 w 2088198"/>
              <a:gd name="connsiteY32" fmla="*/ 247135 h 607693"/>
              <a:gd name="connsiteX33" fmla="*/ 1737007 w 2088198"/>
              <a:gd name="connsiteY33" fmla="*/ 268318 h 607693"/>
              <a:gd name="connsiteX34" fmla="*/ 1977081 w 2088198"/>
              <a:gd name="connsiteY34" fmla="*/ 317745 h 607693"/>
              <a:gd name="connsiteX35" fmla="*/ 2068874 w 2088198"/>
              <a:gd name="connsiteY35" fmla="*/ 423660 h 607693"/>
              <a:gd name="connsiteX36" fmla="*/ 1857044 w 2088198"/>
              <a:gd name="connsiteY36" fmla="*/ 494270 h 607693"/>
              <a:gd name="connsiteX37" fmla="*/ 1369835 w 2088198"/>
              <a:gd name="connsiteY37" fmla="*/ 522514 h 607693"/>
              <a:gd name="connsiteX38" fmla="*/ 903809 w 2088198"/>
              <a:gd name="connsiteY38" fmla="*/ 476618 h 607693"/>
              <a:gd name="connsiteX39" fmla="*/ 751997 w 2088198"/>
              <a:gd name="connsiteY39" fmla="*/ 427191 h 607693"/>
              <a:gd name="connsiteX40" fmla="*/ 953236 w 2088198"/>
              <a:gd name="connsiteY40" fmla="*/ 370703 h 607693"/>
              <a:gd name="connsiteX41" fmla="*/ 1624031 w 2088198"/>
              <a:gd name="connsiteY41" fmla="*/ 388355 h 607693"/>
              <a:gd name="connsiteX42" fmla="*/ 1973551 w 2088198"/>
              <a:gd name="connsiteY42" fmla="*/ 409538 h 607693"/>
              <a:gd name="connsiteX43" fmla="*/ 2082996 w 2088198"/>
              <a:gd name="connsiteY43" fmla="*/ 480148 h 607693"/>
              <a:gd name="connsiteX44" fmla="*/ 2022978 w 2088198"/>
              <a:gd name="connsiteY44" fmla="*/ 536636 h 607693"/>
              <a:gd name="connsiteX45" fmla="*/ 1578135 w 2088198"/>
              <a:gd name="connsiteY45" fmla="*/ 603716 h 607693"/>
              <a:gd name="connsiteX46" fmla="*/ 1200371 w 2088198"/>
              <a:gd name="connsiteY46" fmla="*/ 593124 h 607693"/>
              <a:gd name="connsiteX47" fmla="*/ 886157 w 2088198"/>
              <a:gd name="connsiteY47" fmla="*/ 536636 h 607693"/>
              <a:gd name="connsiteX48" fmla="*/ 476617 w 2088198"/>
              <a:gd name="connsiteY48" fmla="*/ 427191 h 607693"/>
              <a:gd name="connsiteX49" fmla="*/ 0 w 2088198"/>
              <a:gd name="connsiteY49" fmla="*/ 285971 h 607693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9475"/>
              <a:gd name="connsiteX1" fmla="*/ 1468689 w 2088198"/>
              <a:gd name="connsiteY1" fmla="*/ 10592 h 599475"/>
              <a:gd name="connsiteX2" fmla="*/ 1920593 w 2088198"/>
              <a:gd name="connsiteY2" fmla="*/ 49427 h 599475"/>
              <a:gd name="connsiteX3" fmla="*/ 2086527 w 2088198"/>
              <a:gd name="connsiteY3" fmla="*/ 116507 h 599475"/>
              <a:gd name="connsiteX4" fmla="*/ 1835861 w 2088198"/>
              <a:gd name="connsiteY4" fmla="*/ 208300 h 599475"/>
              <a:gd name="connsiteX5" fmla="*/ 1405140 w 2088198"/>
              <a:gd name="connsiteY5" fmla="*/ 236544 h 599475"/>
              <a:gd name="connsiteX6" fmla="*/ 776711 w 2088198"/>
              <a:gd name="connsiteY6" fmla="*/ 158873 h 599475"/>
              <a:gd name="connsiteX7" fmla="*/ 896748 w 2088198"/>
              <a:gd name="connsiteY7" fmla="*/ 81202 h 599475"/>
              <a:gd name="connsiteX8" fmla="*/ 1391018 w 2088198"/>
              <a:gd name="connsiteY8" fmla="*/ 56488 h 599475"/>
              <a:gd name="connsiteX9" fmla="*/ 1754660 w 2088198"/>
              <a:gd name="connsiteY9" fmla="*/ 74141 h 599475"/>
              <a:gd name="connsiteX10" fmla="*/ 2044161 w 2088198"/>
              <a:gd name="connsiteY10" fmla="*/ 123568 h 599475"/>
              <a:gd name="connsiteX11" fmla="*/ 2037100 w 2088198"/>
              <a:gd name="connsiteY11" fmla="*/ 208300 h 599475"/>
              <a:gd name="connsiteX12" fmla="*/ 1832331 w 2088198"/>
              <a:gd name="connsiteY12" fmla="*/ 268318 h 599475"/>
              <a:gd name="connsiteX13" fmla="*/ 1451037 w 2088198"/>
              <a:gd name="connsiteY13" fmla="*/ 296562 h 599475"/>
              <a:gd name="connsiteX14" fmla="*/ 917931 w 2088198"/>
              <a:gd name="connsiteY14" fmla="*/ 257727 h 599475"/>
              <a:gd name="connsiteX15" fmla="*/ 751997 w 2088198"/>
              <a:gd name="connsiteY15" fmla="*/ 204769 h 599475"/>
              <a:gd name="connsiteX16" fmla="*/ 1129761 w 2088198"/>
              <a:gd name="connsiteY16" fmla="*/ 137690 h 599475"/>
              <a:gd name="connsiteX17" fmla="*/ 1737007 w 2088198"/>
              <a:gd name="connsiteY17" fmla="*/ 144751 h 599475"/>
              <a:gd name="connsiteX18" fmla="*/ 2082996 w 2088198"/>
              <a:gd name="connsiteY18" fmla="*/ 225952 h 599475"/>
              <a:gd name="connsiteX19" fmla="*/ 1885288 w 2088198"/>
              <a:gd name="connsiteY19" fmla="*/ 321276 h 599475"/>
              <a:gd name="connsiteX20" fmla="*/ 1482811 w 2088198"/>
              <a:gd name="connsiteY20" fmla="*/ 360111 h 599475"/>
              <a:gd name="connsiteX21" fmla="*/ 928522 w 2088198"/>
              <a:gd name="connsiteY21" fmla="*/ 335398 h 599475"/>
              <a:gd name="connsiteX22" fmla="*/ 737875 w 2088198"/>
              <a:gd name="connsiteY22" fmla="*/ 275379 h 599475"/>
              <a:gd name="connsiteX23" fmla="*/ 1023846 w 2088198"/>
              <a:gd name="connsiteY23" fmla="*/ 211830 h 599475"/>
              <a:gd name="connsiteX24" fmla="*/ 1719355 w 2088198"/>
              <a:gd name="connsiteY24" fmla="*/ 204769 h 599475"/>
              <a:gd name="connsiteX25" fmla="*/ 2068874 w 2088198"/>
              <a:gd name="connsiteY25" fmla="*/ 289501 h 599475"/>
              <a:gd name="connsiteX26" fmla="*/ 1938246 w 2088198"/>
              <a:gd name="connsiteY26" fmla="*/ 388355 h 599475"/>
              <a:gd name="connsiteX27" fmla="*/ 1359244 w 2088198"/>
              <a:gd name="connsiteY27" fmla="*/ 427191 h 599475"/>
              <a:gd name="connsiteX28" fmla="*/ 946175 w 2088198"/>
              <a:gd name="connsiteY28" fmla="*/ 402477 h 599475"/>
              <a:gd name="connsiteX29" fmla="*/ 766119 w 2088198"/>
              <a:gd name="connsiteY29" fmla="*/ 353050 h 599475"/>
              <a:gd name="connsiteX30" fmla="*/ 776711 w 2088198"/>
              <a:gd name="connsiteY30" fmla="*/ 328337 h 599475"/>
              <a:gd name="connsiteX31" fmla="*/ 963827 w 2088198"/>
              <a:gd name="connsiteY31" fmla="*/ 278910 h 599475"/>
              <a:gd name="connsiteX32" fmla="*/ 1405140 w 2088198"/>
              <a:gd name="connsiteY32" fmla="*/ 247135 h 599475"/>
              <a:gd name="connsiteX33" fmla="*/ 1737007 w 2088198"/>
              <a:gd name="connsiteY33" fmla="*/ 268318 h 599475"/>
              <a:gd name="connsiteX34" fmla="*/ 1977081 w 2088198"/>
              <a:gd name="connsiteY34" fmla="*/ 317745 h 599475"/>
              <a:gd name="connsiteX35" fmla="*/ 2068874 w 2088198"/>
              <a:gd name="connsiteY35" fmla="*/ 423660 h 599475"/>
              <a:gd name="connsiteX36" fmla="*/ 1857044 w 2088198"/>
              <a:gd name="connsiteY36" fmla="*/ 494270 h 599475"/>
              <a:gd name="connsiteX37" fmla="*/ 1369835 w 2088198"/>
              <a:gd name="connsiteY37" fmla="*/ 522514 h 599475"/>
              <a:gd name="connsiteX38" fmla="*/ 903809 w 2088198"/>
              <a:gd name="connsiteY38" fmla="*/ 476618 h 599475"/>
              <a:gd name="connsiteX39" fmla="*/ 751997 w 2088198"/>
              <a:gd name="connsiteY39" fmla="*/ 427191 h 599475"/>
              <a:gd name="connsiteX40" fmla="*/ 953236 w 2088198"/>
              <a:gd name="connsiteY40" fmla="*/ 370703 h 599475"/>
              <a:gd name="connsiteX41" fmla="*/ 1624031 w 2088198"/>
              <a:gd name="connsiteY41" fmla="*/ 388355 h 599475"/>
              <a:gd name="connsiteX42" fmla="*/ 1973551 w 2088198"/>
              <a:gd name="connsiteY42" fmla="*/ 409538 h 599475"/>
              <a:gd name="connsiteX43" fmla="*/ 2082996 w 2088198"/>
              <a:gd name="connsiteY43" fmla="*/ 480148 h 599475"/>
              <a:gd name="connsiteX44" fmla="*/ 2022978 w 2088198"/>
              <a:gd name="connsiteY44" fmla="*/ 536636 h 599475"/>
              <a:gd name="connsiteX45" fmla="*/ 1554323 w 2088198"/>
              <a:gd name="connsiteY45" fmla="*/ 591810 h 599475"/>
              <a:gd name="connsiteX46" fmla="*/ 1200371 w 2088198"/>
              <a:gd name="connsiteY46" fmla="*/ 593124 h 599475"/>
              <a:gd name="connsiteX47" fmla="*/ 886157 w 2088198"/>
              <a:gd name="connsiteY47" fmla="*/ 536636 h 599475"/>
              <a:gd name="connsiteX48" fmla="*/ 476617 w 2088198"/>
              <a:gd name="connsiteY48" fmla="*/ 427191 h 599475"/>
              <a:gd name="connsiteX49" fmla="*/ 0 w 2088198"/>
              <a:gd name="connsiteY49" fmla="*/ 285971 h 599475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22978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66119 w 2088198"/>
              <a:gd name="connsiteY29" fmla="*/ 353050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776711 w 2088198"/>
              <a:gd name="connsiteY30" fmla="*/ 328337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62436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63827 w 2088198"/>
              <a:gd name="connsiteY31" fmla="*/ 278910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73352 w 2088198"/>
              <a:gd name="connsiteY31" fmla="*/ 28047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405140 w 2088198"/>
              <a:gd name="connsiteY32" fmla="*/ 247135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5615 w 2088198"/>
              <a:gd name="connsiteY32" fmla="*/ 245569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69835 w 2088198"/>
              <a:gd name="connsiteY37" fmla="*/ 522514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94069"/>
              <a:gd name="connsiteX1" fmla="*/ 1468689 w 2088198"/>
              <a:gd name="connsiteY1" fmla="*/ 10592 h 594069"/>
              <a:gd name="connsiteX2" fmla="*/ 1920593 w 2088198"/>
              <a:gd name="connsiteY2" fmla="*/ 49427 h 594069"/>
              <a:gd name="connsiteX3" fmla="*/ 2086527 w 2088198"/>
              <a:gd name="connsiteY3" fmla="*/ 116507 h 594069"/>
              <a:gd name="connsiteX4" fmla="*/ 1835861 w 2088198"/>
              <a:gd name="connsiteY4" fmla="*/ 208300 h 594069"/>
              <a:gd name="connsiteX5" fmla="*/ 1405140 w 2088198"/>
              <a:gd name="connsiteY5" fmla="*/ 236544 h 594069"/>
              <a:gd name="connsiteX6" fmla="*/ 776711 w 2088198"/>
              <a:gd name="connsiteY6" fmla="*/ 158873 h 594069"/>
              <a:gd name="connsiteX7" fmla="*/ 896748 w 2088198"/>
              <a:gd name="connsiteY7" fmla="*/ 81202 h 594069"/>
              <a:gd name="connsiteX8" fmla="*/ 1391018 w 2088198"/>
              <a:gd name="connsiteY8" fmla="*/ 56488 h 594069"/>
              <a:gd name="connsiteX9" fmla="*/ 1754660 w 2088198"/>
              <a:gd name="connsiteY9" fmla="*/ 74141 h 594069"/>
              <a:gd name="connsiteX10" fmla="*/ 2044161 w 2088198"/>
              <a:gd name="connsiteY10" fmla="*/ 123568 h 594069"/>
              <a:gd name="connsiteX11" fmla="*/ 2037100 w 2088198"/>
              <a:gd name="connsiteY11" fmla="*/ 208300 h 594069"/>
              <a:gd name="connsiteX12" fmla="*/ 1832331 w 2088198"/>
              <a:gd name="connsiteY12" fmla="*/ 268318 h 594069"/>
              <a:gd name="connsiteX13" fmla="*/ 1451037 w 2088198"/>
              <a:gd name="connsiteY13" fmla="*/ 296562 h 594069"/>
              <a:gd name="connsiteX14" fmla="*/ 917931 w 2088198"/>
              <a:gd name="connsiteY14" fmla="*/ 257727 h 594069"/>
              <a:gd name="connsiteX15" fmla="*/ 751997 w 2088198"/>
              <a:gd name="connsiteY15" fmla="*/ 204769 h 594069"/>
              <a:gd name="connsiteX16" fmla="*/ 1129761 w 2088198"/>
              <a:gd name="connsiteY16" fmla="*/ 137690 h 594069"/>
              <a:gd name="connsiteX17" fmla="*/ 1737007 w 2088198"/>
              <a:gd name="connsiteY17" fmla="*/ 144751 h 594069"/>
              <a:gd name="connsiteX18" fmla="*/ 2082996 w 2088198"/>
              <a:gd name="connsiteY18" fmla="*/ 225952 h 594069"/>
              <a:gd name="connsiteX19" fmla="*/ 1885288 w 2088198"/>
              <a:gd name="connsiteY19" fmla="*/ 321276 h 594069"/>
              <a:gd name="connsiteX20" fmla="*/ 1482811 w 2088198"/>
              <a:gd name="connsiteY20" fmla="*/ 360111 h 594069"/>
              <a:gd name="connsiteX21" fmla="*/ 928522 w 2088198"/>
              <a:gd name="connsiteY21" fmla="*/ 335398 h 594069"/>
              <a:gd name="connsiteX22" fmla="*/ 737875 w 2088198"/>
              <a:gd name="connsiteY22" fmla="*/ 275379 h 594069"/>
              <a:gd name="connsiteX23" fmla="*/ 1023846 w 2088198"/>
              <a:gd name="connsiteY23" fmla="*/ 211830 h 594069"/>
              <a:gd name="connsiteX24" fmla="*/ 1719355 w 2088198"/>
              <a:gd name="connsiteY24" fmla="*/ 204769 h 594069"/>
              <a:gd name="connsiteX25" fmla="*/ 2068874 w 2088198"/>
              <a:gd name="connsiteY25" fmla="*/ 289501 h 594069"/>
              <a:gd name="connsiteX26" fmla="*/ 1938246 w 2088198"/>
              <a:gd name="connsiteY26" fmla="*/ 388355 h 594069"/>
              <a:gd name="connsiteX27" fmla="*/ 1359244 w 2088198"/>
              <a:gd name="connsiteY27" fmla="*/ 427191 h 594069"/>
              <a:gd name="connsiteX28" fmla="*/ 946175 w 2088198"/>
              <a:gd name="connsiteY28" fmla="*/ 402477 h 594069"/>
              <a:gd name="connsiteX29" fmla="*/ 747069 w 2088198"/>
              <a:gd name="connsiteY29" fmla="*/ 343653 h 594069"/>
              <a:gd name="connsiteX30" fmla="*/ 852911 w 2088198"/>
              <a:gd name="connsiteY30" fmla="*/ 298581 h 594069"/>
              <a:gd name="connsiteX31" fmla="*/ 999546 w 2088198"/>
              <a:gd name="connsiteY31" fmla="*/ 272646 h 594069"/>
              <a:gd name="connsiteX32" fmla="*/ 1393234 w 2088198"/>
              <a:gd name="connsiteY32" fmla="*/ 250267 h 594069"/>
              <a:gd name="connsiteX33" fmla="*/ 1737007 w 2088198"/>
              <a:gd name="connsiteY33" fmla="*/ 268318 h 594069"/>
              <a:gd name="connsiteX34" fmla="*/ 1977081 w 2088198"/>
              <a:gd name="connsiteY34" fmla="*/ 317745 h 594069"/>
              <a:gd name="connsiteX35" fmla="*/ 2068874 w 2088198"/>
              <a:gd name="connsiteY35" fmla="*/ 423660 h 594069"/>
              <a:gd name="connsiteX36" fmla="*/ 1857044 w 2088198"/>
              <a:gd name="connsiteY36" fmla="*/ 494270 h 594069"/>
              <a:gd name="connsiteX37" fmla="*/ 1372217 w 2088198"/>
              <a:gd name="connsiteY37" fmla="*/ 517816 h 594069"/>
              <a:gd name="connsiteX38" fmla="*/ 903809 w 2088198"/>
              <a:gd name="connsiteY38" fmla="*/ 476618 h 594069"/>
              <a:gd name="connsiteX39" fmla="*/ 751997 w 2088198"/>
              <a:gd name="connsiteY39" fmla="*/ 427191 h 594069"/>
              <a:gd name="connsiteX40" fmla="*/ 953236 w 2088198"/>
              <a:gd name="connsiteY40" fmla="*/ 370703 h 594069"/>
              <a:gd name="connsiteX41" fmla="*/ 1624031 w 2088198"/>
              <a:gd name="connsiteY41" fmla="*/ 388355 h 594069"/>
              <a:gd name="connsiteX42" fmla="*/ 1973551 w 2088198"/>
              <a:gd name="connsiteY42" fmla="*/ 409538 h 594069"/>
              <a:gd name="connsiteX43" fmla="*/ 2082996 w 2088198"/>
              <a:gd name="connsiteY43" fmla="*/ 480148 h 594069"/>
              <a:gd name="connsiteX44" fmla="*/ 2006309 w 2088198"/>
              <a:gd name="connsiteY44" fmla="*/ 536636 h 594069"/>
              <a:gd name="connsiteX45" fmla="*/ 1554323 w 2088198"/>
              <a:gd name="connsiteY45" fmla="*/ 591810 h 594069"/>
              <a:gd name="connsiteX46" fmla="*/ 1186084 w 2088198"/>
              <a:gd name="connsiteY46" fmla="*/ 578837 h 594069"/>
              <a:gd name="connsiteX47" fmla="*/ 886157 w 2088198"/>
              <a:gd name="connsiteY47" fmla="*/ 536636 h 594069"/>
              <a:gd name="connsiteX48" fmla="*/ 476617 w 2088198"/>
              <a:gd name="connsiteY48" fmla="*/ 427191 h 594069"/>
              <a:gd name="connsiteX49" fmla="*/ 0 w 2088198"/>
              <a:gd name="connsiteY49" fmla="*/ 285971 h 594069"/>
              <a:gd name="connsiteX0" fmla="*/ 540167 w 2088198"/>
              <a:gd name="connsiteY0" fmla="*/ 0 h 585330"/>
              <a:gd name="connsiteX1" fmla="*/ 1468689 w 2088198"/>
              <a:gd name="connsiteY1" fmla="*/ 10592 h 585330"/>
              <a:gd name="connsiteX2" fmla="*/ 1920593 w 2088198"/>
              <a:gd name="connsiteY2" fmla="*/ 49427 h 585330"/>
              <a:gd name="connsiteX3" fmla="*/ 2086527 w 2088198"/>
              <a:gd name="connsiteY3" fmla="*/ 116507 h 585330"/>
              <a:gd name="connsiteX4" fmla="*/ 1835861 w 2088198"/>
              <a:gd name="connsiteY4" fmla="*/ 208300 h 585330"/>
              <a:gd name="connsiteX5" fmla="*/ 1405140 w 2088198"/>
              <a:gd name="connsiteY5" fmla="*/ 236544 h 585330"/>
              <a:gd name="connsiteX6" fmla="*/ 776711 w 2088198"/>
              <a:gd name="connsiteY6" fmla="*/ 158873 h 585330"/>
              <a:gd name="connsiteX7" fmla="*/ 896748 w 2088198"/>
              <a:gd name="connsiteY7" fmla="*/ 81202 h 585330"/>
              <a:gd name="connsiteX8" fmla="*/ 1391018 w 2088198"/>
              <a:gd name="connsiteY8" fmla="*/ 56488 h 585330"/>
              <a:gd name="connsiteX9" fmla="*/ 1754660 w 2088198"/>
              <a:gd name="connsiteY9" fmla="*/ 74141 h 585330"/>
              <a:gd name="connsiteX10" fmla="*/ 2044161 w 2088198"/>
              <a:gd name="connsiteY10" fmla="*/ 123568 h 585330"/>
              <a:gd name="connsiteX11" fmla="*/ 2037100 w 2088198"/>
              <a:gd name="connsiteY11" fmla="*/ 208300 h 585330"/>
              <a:gd name="connsiteX12" fmla="*/ 1832331 w 2088198"/>
              <a:gd name="connsiteY12" fmla="*/ 268318 h 585330"/>
              <a:gd name="connsiteX13" fmla="*/ 1451037 w 2088198"/>
              <a:gd name="connsiteY13" fmla="*/ 296562 h 585330"/>
              <a:gd name="connsiteX14" fmla="*/ 917931 w 2088198"/>
              <a:gd name="connsiteY14" fmla="*/ 257727 h 585330"/>
              <a:gd name="connsiteX15" fmla="*/ 751997 w 2088198"/>
              <a:gd name="connsiteY15" fmla="*/ 204769 h 585330"/>
              <a:gd name="connsiteX16" fmla="*/ 1129761 w 2088198"/>
              <a:gd name="connsiteY16" fmla="*/ 137690 h 585330"/>
              <a:gd name="connsiteX17" fmla="*/ 1737007 w 2088198"/>
              <a:gd name="connsiteY17" fmla="*/ 144751 h 585330"/>
              <a:gd name="connsiteX18" fmla="*/ 2082996 w 2088198"/>
              <a:gd name="connsiteY18" fmla="*/ 225952 h 585330"/>
              <a:gd name="connsiteX19" fmla="*/ 1885288 w 2088198"/>
              <a:gd name="connsiteY19" fmla="*/ 321276 h 585330"/>
              <a:gd name="connsiteX20" fmla="*/ 1482811 w 2088198"/>
              <a:gd name="connsiteY20" fmla="*/ 360111 h 585330"/>
              <a:gd name="connsiteX21" fmla="*/ 928522 w 2088198"/>
              <a:gd name="connsiteY21" fmla="*/ 335398 h 585330"/>
              <a:gd name="connsiteX22" fmla="*/ 737875 w 2088198"/>
              <a:gd name="connsiteY22" fmla="*/ 275379 h 585330"/>
              <a:gd name="connsiteX23" fmla="*/ 1023846 w 2088198"/>
              <a:gd name="connsiteY23" fmla="*/ 211830 h 585330"/>
              <a:gd name="connsiteX24" fmla="*/ 1719355 w 2088198"/>
              <a:gd name="connsiteY24" fmla="*/ 204769 h 585330"/>
              <a:gd name="connsiteX25" fmla="*/ 2068874 w 2088198"/>
              <a:gd name="connsiteY25" fmla="*/ 289501 h 585330"/>
              <a:gd name="connsiteX26" fmla="*/ 1938246 w 2088198"/>
              <a:gd name="connsiteY26" fmla="*/ 388355 h 585330"/>
              <a:gd name="connsiteX27" fmla="*/ 1359244 w 2088198"/>
              <a:gd name="connsiteY27" fmla="*/ 427191 h 585330"/>
              <a:gd name="connsiteX28" fmla="*/ 946175 w 2088198"/>
              <a:gd name="connsiteY28" fmla="*/ 402477 h 585330"/>
              <a:gd name="connsiteX29" fmla="*/ 747069 w 2088198"/>
              <a:gd name="connsiteY29" fmla="*/ 343653 h 585330"/>
              <a:gd name="connsiteX30" fmla="*/ 852911 w 2088198"/>
              <a:gd name="connsiteY30" fmla="*/ 298581 h 585330"/>
              <a:gd name="connsiteX31" fmla="*/ 999546 w 2088198"/>
              <a:gd name="connsiteY31" fmla="*/ 272646 h 585330"/>
              <a:gd name="connsiteX32" fmla="*/ 1393234 w 2088198"/>
              <a:gd name="connsiteY32" fmla="*/ 250267 h 585330"/>
              <a:gd name="connsiteX33" fmla="*/ 1737007 w 2088198"/>
              <a:gd name="connsiteY33" fmla="*/ 268318 h 585330"/>
              <a:gd name="connsiteX34" fmla="*/ 1977081 w 2088198"/>
              <a:gd name="connsiteY34" fmla="*/ 317745 h 585330"/>
              <a:gd name="connsiteX35" fmla="*/ 2068874 w 2088198"/>
              <a:gd name="connsiteY35" fmla="*/ 423660 h 585330"/>
              <a:gd name="connsiteX36" fmla="*/ 1857044 w 2088198"/>
              <a:gd name="connsiteY36" fmla="*/ 494270 h 585330"/>
              <a:gd name="connsiteX37" fmla="*/ 1372217 w 2088198"/>
              <a:gd name="connsiteY37" fmla="*/ 517816 h 585330"/>
              <a:gd name="connsiteX38" fmla="*/ 903809 w 2088198"/>
              <a:gd name="connsiteY38" fmla="*/ 476618 h 585330"/>
              <a:gd name="connsiteX39" fmla="*/ 751997 w 2088198"/>
              <a:gd name="connsiteY39" fmla="*/ 427191 h 585330"/>
              <a:gd name="connsiteX40" fmla="*/ 953236 w 2088198"/>
              <a:gd name="connsiteY40" fmla="*/ 370703 h 585330"/>
              <a:gd name="connsiteX41" fmla="*/ 1624031 w 2088198"/>
              <a:gd name="connsiteY41" fmla="*/ 388355 h 585330"/>
              <a:gd name="connsiteX42" fmla="*/ 1973551 w 2088198"/>
              <a:gd name="connsiteY42" fmla="*/ 409538 h 585330"/>
              <a:gd name="connsiteX43" fmla="*/ 2082996 w 2088198"/>
              <a:gd name="connsiteY43" fmla="*/ 480148 h 585330"/>
              <a:gd name="connsiteX44" fmla="*/ 2006309 w 2088198"/>
              <a:gd name="connsiteY44" fmla="*/ 536636 h 585330"/>
              <a:gd name="connsiteX45" fmla="*/ 1540035 w 2088198"/>
              <a:gd name="connsiteY45" fmla="*/ 580848 h 585330"/>
              <a:gd name="connsiteX46" fmla="*/ 1186084 w 2088198"/>
              <a:gd name="connsiteY46" fmla="*/ 578837 h 585330"/>
              <a:gd name="connsiteX47" fmla="*/ 886157 w 2088198"/>
              <a:gd name="connsiteY47" fmla="*/ 536636 h 585330"/>
              <a:gd name="connsiteX48" fmla="*/ 476617 w 2088198"/>
              <a:gd name="connsiteY48" fmla="*/ 427191 h 585330"/>
              <a:gd name="connsiteX49" fmla="*/ 0 w 2088198"/>
              <a:gd name="connsiteY49" fmla="*/ 285971 h 58533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5440"/>
              <a:gd name="connsiteX1" fmla="*/ 1468689 w 2088198"/>
              <a:gd name="connsiteY1" fmla="*/ 10592 h 585440"/>
              <a:gd name="connsiteX2" fmla="*/ 1920593 w 2088198"/>
              <a:gd name="connsiteY2" fmla="*/ 49427 h 585440"/>
              <a:gd name="connsiteX3" fmla="*/ 2086527 w 2088198"/>
              <a:gd name="connsiteY3" fmla="*/ 116507 h 585440"/>
              <a:gd name="connsiteX4" fmla="*/ 1835861 w 2088198"/>
              <a:gd name="connsiteY4" fmla="*/ 208300 h 585440"/>
              <a:gd name="connsiteX5" fmla="*/ 1405140 w 2088198"/>
              <a:gd name="connsiteY5" fmla="*/ 236544 h 585440"/>
              <a:gd name="connsiteX6" fmla="*/ 776711 w 2088198"/>
              <a:gd name="connsiteY6" fmla="*/ 158873 h 585440"/>
              <a:gd name="connsiteX7" fmla="*/ 896748 w 2088198"/>
              <a:gd name="connsiteY7" fmla="*/ 81202 h 585440"/>
              <a:gd name="connsiteX8" fmla="*/ 1391018 w 2088198"/>
              <a:gd name="connsiteY8" fmla="*/ 56488 h 585440"/>
              <a:gd name="connsiteX9" fmla="*/ 1754660 w 2088198"/>
              <a:gd name="connsiteY9" fmla="*/ 74141 h 585440"/>
              <a:gd name="connsiteX10" fmla="*/ 2044161 w 2088198"/>
              <a:gd name="connsiteY10" fmla="*/ 123568 h 585440"/>
              <a:gd name="connsiteX11" fmla="*/ 2037100 w 2088198"/>
              <a:gd name="connsiteY11" fmla="*/ 208300 h 585440"/>
              <a:gd name="connsiteX12" fmla="*/ 1832331 w 2088198"/>
              <a:gd name="connsiteY12" fmla="*/ 268318 h 585440"/>
              <a:gd name="connsiteX13" fmla="*/ 1451037 w 2088198"/>
              <a:gd name="connsiteY13" fmla="*/ 296562 h 585440"/>
              <a:gd name="connsiteX14" fmla="*/ 917931 w 2088198"/>
              <a:gd name="connsiteY14" fmla="*/ 257727 h 585440"/>
              <a:gd name="connsiteX15" fmla="*/ 751997 w 2088198"/>
              <a:gd name="connsiteY15" fmla="*/ 204769 h 585440"/>
              <a:gd name="connsiteX16" fmla="*/ 1129761 w 2088198"/>
              <a:gd name="connsiteY16" fmla="*/ 137690 h 585440"/>
              <a:gd name="connsiteX17" fmla="*/ 1737007 w 2088198"/>
              <a:gd name="connsiteY17" fmla="*/ 144751 h 585440"/>
              <a:gd name="connsiteX18" fmla="*/ 2082996 w 2088198"/>
              <a:gd name="connsiteY18" fmla="*/ 225952 h 585440"/>
              <a:gd name="connsiteX19" fmla="*/ 1885288 w 2088198"/>
              <a:gd name="connsiteY19" fmla="*/ 321276 h 585440"/>
              <a:gd name="connsiteX20" fmla="*/ 1482811 w 2088198"/>
              <a:gd name="connsiteY20" fmla="*/ 360111 h 585440"/>
              <a:gd name="connsiteX21" fmla="*/ 928522 w 2088198"/>
              <a:gd name="connsiteY21" fmla="*/ 335398 h 585440"/>
              <a:gd name="connsiteX22" fmla="*/ 737875 w 2088198"/>
              <a:gd name="connsiteY22" fmla="*/ 275379 h 585440"/>
              <a:gd name="connsiteX23" fmla="*/ 1023846 w 2088198"/>
              <a:gd name="connsiteY23" fmla="*/ 211830 h 585440"/>
              <a:gd name="connsiteX24" fmla="*/ 1719355 w 2088198"/>
              <a:gd name="connsiteY24" fmla="*/ 204769 h 585440"/>
              <a:gd name="connsiteX25" fmla="*/ 2068874 w 2088198"/>
              <a:gd name="connsiteY25" fmla="*/ 289501 h 585440"/>
              <a:gd name="connsiteX26" fmla="*/ 1938246 w 2088198"/>
              <a:gd name="connsiteY26" fmla="*/ 388355 h 585440"/>
              <a:gd name="connsiteX27" fmla="*/ 1359244 w 2088198"/>
              <a:gd name="connsiteY27" fmla="*/ 427191 h 585440"/>
              <a:gd name="connsiteX28" fmla="*/ 946175 w 2088198"/>
              <a:gd name="connsiteY28" fmla="*/ 402477 h 585440"/>
              <a:gd name="connsiteX29" fmla="*/ 747069 w 2088198"/>
              <a:gd name="connsiteY29" fmla="*/ 343653 h 585440"/>
              <a:gd name="connsiteX30" fmla="*/ 852911 w 2088198"/>
              <a:gd name="connsiteY30" fmla="*/ 298581 h 585440"/>
              <a:gd name="connsiteX31" fmla="*/ 999546 w 2088198"/>
              <a:gd name="connsiteY31" fmla="*/ 272646 h 585440"/>
              <a:gd name="connsiteX32" fmla="*/ 1393234 w 2088198"/>
              <a:gd name="connsiteY32" fmla="*/ 250267 h 585440"/>
              <a:gd name="connsiteX33" fmla="*/ 1737007 w 2088198"/>
              <a:gd name="connsiteY33" fmla="*/ 268318 h 585440"/>
              <a:gd name="connsiteX34" fmla="*/ 1977081 w 2088198"/>
              <a:gd name="connsiteY34" fmla="*/ 317745 h 585440"/>
              <a:gd name="connsiteX35" fmla="*/ 2068874 w 2088198"/>
              <a:gd name="connsiteY35" fmla="*/ 423660 h 585440"/>
              <a:gd name="connsiteX36" fmla="*/ 1857044 w 2088198"/>
              <a:gd name="connsiteY36" fmla="*/ 494270 h 585440"/>
              <a:gd name="connsiteX37" fmla="*/ 1372217 w 2088198"/>
              <a:gd name="connsiteY37" fmla="*/ 517816 h 585440"/>
              <a:gd name="connsiteX38" fmla="*/ 903809 w 2088198"/>
              <a:gd name="connsiteY38" fmla="*/ 476618 h 585440"/>
              <a:gd name="connsiteX39" fmla="*/ 751997 w 2088198"/>
              <a:gd name="connsiteY39" fmla="*/ 427191 h 585440"/>
              <a:gd name="connsiteX40" fmla="*/ 953236 w 2088198"/>
              <a:gd name="connsiteY40" fmla="*/ 370703 h 585440"/>
              <a:gd name="connsiteX41" fmla="*/ 1624031 w 2088198"/>
              <a:gd name="connsiteY41" fmla="*/ 388355 h 585440"/>
              <a:gd name="connsiteX42" fmla="*/ 1973551 w 2088198"/>
              <a:gd name="connsiteY42" fmla="*/ 409538 h 585440"/>
              <a:gd name="connsiteX43" fmla="*/ 2082996 w 2088198"/>
              <a:gd name="connsiteY43" fmla="*/ 480148 h 585440"/>
              <a:gd name="connsiteX44" fmla="*/ 1977734 w 2088198"/>
              <a:gd name="connsiteY44" fmla="*/ 535070 h 585440"/>
              <a:gd name="connsiteX45" fmla="*/ 1540035 w 2088198"/>
              <a:gd name="connsiteY45" fmla="*/ 580848 h 585440"/>
              <a:gd name="connsiteX46" fmla="*/ 1186084 w 2088198"/>
              <a:gd name="connsiteY46" fmla="*/ 578837 h 585440"/>
              <a:gd name="connsiteX47" fmla="*/ 886157 w 2088198"/>
              <a:gd name="connsiteY47" fmla="*/ 536636 h 585440"/>
              <a:gd name="connsiteX48" fmla="*/ 476617 w 2088198"/>
              <a:gd name="connsiteY48" fmla="*/ 427191 h 585440"/>
              <a:gd name="connsiteX49" fmla="*/ 0 w 2088198"/>
              <a:gd name="connsiteY49" fmla="*/ 285971 h 585440"/>
              <a:gd name="connsiteX0" fmla="*/ 540167 w 2088198"/>
              <a:gd name="connsiteY0" fmla="*/ 0 h 583663"/>
              <a:gd name="connsiteX1" fmla="*/ 1468689 w 2088198"/>
              <a:gd name="connsiteY1" fmla="*/ 10592 h 583663"/>
              <a:gd name="connsiteX2" fmla="*/ 1920593 w 2088198"/>
              <a:gd name="connsiteY2" fmla="*/ 49427 h 583663"/>
              <a:gd name="connsiteX3" fmla="*/ 2086527 w 2088198"/>
              <a:gd name="connsiteY3" fmla="*/ 116507 h 583663"/>
              <a:gd name="connsiteX4" fmla="*/ 1835861 w 2088198"/>
              <a:gd name="connsiteY4" fmla="*/ 208300 h 583663"/>
              <a:gd name="connsiteX5" fmla="*/ 1405140 w 2088198"/>
              <a:gd name="connsiteY5" fmla="*/ 236544 h 583663"/>
              <a:gd name="connsiteX6" fmla="*/ 776711 w 2088198"/>
              <a:gd name="connsiteY6" fmla="*/ 158873 h 583663"/>
              <a:gd name="connsiteX7" fmla="*/ 896748 w 2088198"/>
              <a:gd name="connsiteY7" fmla="*/ 81202 h 583663"/>
              <a:gd name="connsiteX8" fmla="*/ 1391018 w 2088198"/>
              <a:gd name="connsiteY8" fmla="*/ 56488 h 583663"/>
              <a:gd name="connsiteX9" fmla="*/ 1754660 w 2088198"/>
              <a:gd name="connsiteY9" fmla="*/ 74141 h 583663"/>
              <a:gd name="connsiteX10" fmla="*/ 2044161 w 2088198"/>
              <a:gd name="connsiteY10" fmla="*/ 123568 h 583663"/>
              <a:gd name="connsiteX11" fmla="*/ 2037100 w 2088198"/>
              <a:gd name="connsiteY11" fmla="*/ 208300 h 583663"/>
              <a:gd name="connsiteX12" fmla="*/ 1832331 w 2088198"/>
              <a:gd name="connsiteY12" fmla="*/ 268318 h 583663"/>
              <a:gd name="connsiteX13" fmla="*/ 1451037 w 2088198"/>
              <a:gd name="connsiteY13" fmla="*/ 296562 h 583663"/>
              <a:gd name="connsiteX14" fmla="*/ 917931 w 2088198"/>
              <a:gd name="connsiteY14" fmla="*/ 257727 h 583663"/>
              <a:gd name="connsiteX15" fmla="*/ 751997 w 2088198"/>
              <a:gd name="connsiteY15" fmla="*/ 204769 h 583663"/>
              <a:gd name="connsiteX16" fmla="*/ 1129761 w 2088198"/>
              <a:gd name="connsiteY16" fmla="*/ 137690 h 583663"/>
              <a:gd name="connsiteX17" fmla="*/ 1737007 w 2088198"/>
              <a:gd name="connsiteY17" fmla="*/ 144751 h 583663"/>
              <a:gd name="connsiteX18" fmla="*/ 2082996 w 2088198"/>
              <a:gd name="connsiteY18" fmla="*/ 225952 h 583663"/>
              <a:gd name="connsiteX19" fmla="*/ 1885288 w 2088198"/>
              <a:gd name="connsiteY19" fmla="*/ 321276 h 583663"/>
              <a:gd name="connsiteX20" fmla="*/ 1482811 w 2088198"/>
              <a:gd name="connsiteY20" fmla="*/ 360111 h 583663"/>
              <a:gd name="connsiteX21" fmla="*/ 928522 w 2088198"/>
              <a:gd name="connsiteY21" fmla="*/ 335398 h 583663"/>
              <a:gd name="connsiteX22" fmla="*/ 737875 w 2088198"/>
              <a:gd name="connsiteY22" fmla="*/ 275379 h 583663"/>
              <a:gd name="connsiteX23" fmla="*/ 1023846 w 2088198"/>
              <a:gd name="connsiteY23" fmla="*/ 211830 h 583663"/>
              <a:gd name="connsiteX24" fmla="*/ 1719355 w 2088198"/>
              <a:gd name="connsiteY24" fmla="*/ 204769 h 583663"/>
              <a:gd name="connsiteX25" fmla="*/ 2068874 w 2088198"/>
              <a:gd name="connsiteY25" fmla="*/ 289501 h 583663"/>
              <a:gd name="connsiteX26" fmla="*/ 1938246 w 2088198"/>
              <a:gd name="connsiteY26" fmla="*/ 388355 h 583663"/>
              <a:gd name="connsiteX27" fmla="*/ 1359244 w 2088198"/>
              <a:gd name="connsiteY27" fmla="*/ 427191 h 583663"/>
              <a:gd name="connsiteX28" fmla="*/ 946175 w 2088198"/>
              <a:gd name="connsiteY28" fmla="*/ 402477 h 583663"/>
              <a:gd name="connsiteX29" fmla="*/ 747069 w 2088198"/>
              <a:gd name="connsiteY29" fmla="*/ 343653 h 583663"/>
              <a:gd name="connsiteX30" fmla="*/ 852911 w 2088198"/>
              <a:gd name="connsiteY30" fmla="*/ 298581 h 583663"/>
              <a:gd name="connsiteX31" fmla="*/ 999546 w 2088198"/>
              <a:gd name="connsiteY31" fmla="*/ 272646 h 583663"/>
              <a:gd name="connsiteX32" fmla="*/ 1393234 w 2088198"/>
              <a:gd name="connsiteY32" fmla="*/ 250267 h 583663"/>
              <a:gd name="connsiteX33" fmla="*/ 1737007 w 2088198"/>
              <a:gd name="connsiteY33" fmla="*/ 268318 h 583663"/>
              <a:gd name="connsiteX34" fmla="*/ 1977081 w 2088198"/>
              <a:gd name="connsiteY34" fmla="*/ 317745 h 583663"/>
              <a:gd name="connsiteX35" fmla="*/ 2068874 w 2088198"/>
              <a:gd name="connsiteY35" fmla="*/ 423660 h 583663"/>
              <a:gd name="connsiteX36" fmla="*/ 1857044 w 2088198"/>
              <a:gd name="connsiteY36" fmla="*/ 494270 h 583663"/>
              <a:gd name="connsiteX37" fmla="*/ 1372217 w 2088198"/>
              <a:gd name="connsiteY37" fmla="*/ 517816 h 583663"/>
              <a:gd name="connsiteX38" fmla="*/ 903809 w 2088198"/>
              <a:gd name="connsiteY38" fmla="*/ 476618 h 583663"/>
              <a:gd name="connsiteX39" fmla="*/ 751997 w 2088198"/>
              <a:gd name="connsiteY39" fmla="*/ 427191 h 583663"/>
              <a:gd name="connsiteX40" fmla="*/ 953236 w 2088198"/>
              <a:gd name="connsiteY40" fmla="*/ 370703 h 583663"/>
              <a:gd name="connsiteX41" fmla="*/ 1624031 w 2088198"/>
              <a:gd name="connsiteY41" fmla="*/ 388355 h 583663"/>
              <a:gd name="connsiteX42" fmla="*/ 1973551 w 2088198"/>
              <a:gd name="connsiteY42" fmla="*/ 409538 h 583663"/>
              <a:gd name="connsiteX43" fmla="*/ 2082996 w 2088198"/>
              <a:gd name="connsiteY43" fmla="*/ 480148 h 583663"/>
              <a:gd name="connsiteX44" fmla="*/ 1977734 w 2088198"/>
              <a:gd name="connsiteY44" fmla="*/ 535070 h 583663"/>
              <a:gd name="connsiteX45" fmla="*/ 1540035 w 2088198"/>
              <a:gd name="connsiteY45" fmla="*/ 580848 h 583663"/>
              <a:gd name="connsiteX46" fmla="*/ 1195609 w 2088198"/>
              <a:gd name="connsiteY46" fmla="*/ 574139 h 583663"/>
              <a:gd name="connsiteX47" fmla="*/ 886157 w 2088198"/>
              <a:gd name="connsiteY47" fmla="*/ 536636 h 583663"/>
              <a:gd name="connsiteX48" fmla="*/ 476617 w 2088198"/>
              <a:gd name="connsiteY48" fmla="*/ 427191 h 583663"/>
              <a:gd name="connsiteX49" fmla="*/ 0 w 2088198"/>
              <a:gd name="connsiteY49" fmla="*/ 285971 h 583663"/>
              <a:gd name="connsiteX0" fmla="*/ 540167 w 2088198"/>
              <a:gd name="connsiteY0" fmla="*/ 0 h 584106"/>
              <a:gd name="connsiteX1" fmla="*/ 1468689 w 2088198"/>
              <a:gd name="connsiteY1" fmla="*/ 10592 h 584106"/>
              <a:gd name="connsiteX2" fmla="*/ 1920593 w 2088198"/>
              <a:gd name="connsiteY2" fmla="*/ 49427 h 584106"/>
              <a:gd name="connsiteX3" fmla="*/ 2086527 w 2088198"/>
              <a:gd name="connsiteY3" fmla="*/ 116507 h 584106"/>
              <a:gd name="connsiteX4" fmla="*/ 1835861 w 2088198"/>
              <a:gd name="connsiteY4" fmla="*/ 208300 h 584106"/>
              <a:gd name="connsiteX5" fmla="*/ 1405140 w 2088198"/>
              <a:gd name="connsiteY5" fmla="*/ 236544 h 584106"/>
              <a:gd name="connsiteX6" fmla="*/ 776711 w 2088198"/>
              <a:gd name="connsiteY6" fmla="*/ 158873 h 584106"/>
              <a:gd name="connsiteX7" fmla="*/ 896748 w 2088198"/>
              <a:gd name="connsiteY7" fmla="*/ 81202 h 584106"/>
              <a:gd name="connsiteX8" fmla="*/ 1391018 w 2088198"/>
              <a:gd name="connsiteY8" fmla="*/ 56488 h 584106"/>
              <a:gd name="connsiteX9" fmla="*/ 1754660 w 2088198"/>
              <a:gd name="connsiteY9" fmla="*/ 74141 h 584106"/>
              <a:gd name="connsiteX10" fmla="*/ 2044161 w 2088198"/>
              <a:gd name="connsiteY10" fmla="*/ 123568 h 584106"/>
              <a:gd name="connsiteX11" fmla="*/ 2037100 w 2088198"/>
              <a:gd name="connsiteY11" fmla="*/ 208300 h 584106"/>
              <a:gd name="connsiteX12" fmla="*/ 1832331 w 2088198"/>
              <a:gd name="connsiteY12" fmla="*/ 268318 h 584106"/>
              <a:gd name="connsiteX13" fmla="*/ 1451037 w 2088198"/>
              <a:gd name="connsiteY13" fmla="*/ 296562 h 584106"/>
              <a:gd name="connsiteX14" fmla="*/ 917931 w 2088198"/>
              <a:gd name="connsiteY14" fmla="*/ 257727 h 584106"/>
              <a:gd name="connsiteX15" fmla="*/ 751997 w 2088198"/>
              <a:gd name="connsiteY15" fmla="*/ 204769 h 584106"/>
              <a:gd name="connsiteX16" fmla="*/ 1129761 w 2088198"/>
              <a:gd name="connsiteY16" fmla="*/ 137690 h 584106"/>
              <a:gd name="connsiteX17" fmla="*/ 1737007 w 2088198"/>
              <a:gd name="connsiteY17" fmla="*/ 144751 h 584106"/>
              <a:gd name="connsiteX18" fmla="*/ 2082996 w 2088198"/>
              <a:gd name="connsiteY18" fmla="*/ 225952 h 584106"/>
              <a:gd name="connsiteX19" fmla="*/ 1885288 w 2088198"/>
              <a:gd name="connsiteY19" fmla="*/ 321276 h 584106"/>
              <a:gd name="connsiteX20" fmla="*/ 1482811 w 2088198"/>
              <a:gd name="connsiteY20" fmla="*/ 360111 h 584106"/>
              <a:gd name="connsiteX21" fmla="*/ 928522 w 2088198"/>
              <a:gd name="connsiteY21" fmla="*/ 335398 h 584106"/>
              <a:gd name="connsiteX22" fmla="*/ 737875 w 2088198"/>
              <a:gd name="connsiteY22" fmla="*/ 275379 h 584106"/>
              <a:gd name="connsiteX23" fmla="*/ 1023846 w 2088198"/>
              <a:gd name="connsiteY23" fmla="*/ 211830 h 584106"/>
              <a:gd name="connsiteX24" fmla="*/ 1719355 w 2088198"/>
              <a:gd name="connsiteY24" fmla="*/ 204769 h 584106"/>
              <a:gd name="connsiteX25" fmla="*/ 2068874 w 2088198"/>
              <a:gd name="connsiteY25" fmla="*/ 289501 h 584106"/>
              <a:gd name="connsiteX26" fmla="*/ 1938246 w 2088198"/>
              <a:gd name="connsiteY26" fmla="*/ 388355 h 584106"/>
              <a:gd name="connsiteX27" fmla="*/ 1359244 w 2088198"/>
              <a:gd name="connsiteY27" fmla="*/ 427191 h 584106"/>
              <a:gd name="connsiteX28" fmla="*/ 946175 w 2088198"/>
              <a:gd name="connsiteY28" fmla="*/ 402477 h 584106"/>
              <a:gd name="connsiteX29" fmla="*/ 747069 w 2088198"/>
              <a:gd name="connsiteY29" fmla="*/ 343653 h 584106"/>
              <a:gd name="connsiteX30" fmla="*/ 852911 w 2088198"/>
              <a:gd name="connsiteY30" fmla="*/ 298581 h 584106"/>
              <a:gd name="connsiteX31" fmla="*/ 999546 w 2088198"/>
              <a:gd name="connsiteY31" fmla="*/ 272646 h 584106"/>
              <a:gd name="connsiteX32" fmla="*/ 1393234 w 2088198"/>
              <a:gd name="connsiteY32" fmla="*/ 250267 h 584106"/>
              <a:gd name="connsiteX33" fmla="*/ 1737007 w 2088198"/>
              <a:gd name="connsiteY33" fmla="*/ 268318 h 584106"/>
              <a:gd name="connsiteX34" fmla="*/ 1977081 w 2088198"/>
              <a:gd name="connsiteY34" fmla="*/ 317745 h 584106"/>
              <a:gd name="connsiteX35" fmla="*/ 2068874 w 2088198"/>
              <a:gd name="connsiteY35" fmla="*/ 423660 h 584106"/>
              <a:gd name="connsiteX36" fmla="*/ 1857044 w 2088198"/>
              <a:gd name="connsiteY36" fmla="*/ 494270 h 584106"/>
              <a:gd name="connsiteX37" fmla="*/ 1372217 w 2088198"/>
              <a:gd name="connsiteY37" fmla="*/ 517816 h 584106"/>
              <a:gd name="connsiteX38" fmla="*/ 903809 w 2088198"/>
              <a:gd name="connsiteY38" fmla="*/ 476618 h 584106"/>
              <a:gd name="connsiteX39" fmla="*/ 751997 w 2088198"/>
              <a:gd name="connsiteY39" fmla="*/ 427191 h 584106"/>
              <a:gd name="connsiteX40" fmla="*/ 953236 w 2088198"/>
              <a:gd name="connsiteY40" fmla="*/ 370703 h 584106"/>
              <a:gd name="connsiteX41" fmla="*/ 1624031 w 2088198"/>
              <a:gd name="connsiteY41" fmla="*/ 388355 h 584106"/>
              <a:gd name="connsiteX42" fmla="*/ 1973551 w 2088198"/>
              <a:gd name="connsiteY42" fmla="*/ 409538 h 584106"/>
              <a:gd name="connsiteX43" fmla="*/ 2082996 w 2088198"/>
              <a:gd name="connsiteY43" fmla="*/ 480148 h 584106"/>
              <a:gd name="connsiteX44" fmla="*/ 1977734 w 2088198"/>
              <a:gd name="connsiteY44" fmla="*/ 535070 h 584106"/>
              <a:gd name="connsiteX45" fmla="*/ 1540035 w 2088198"/>
              <a:gd name="connsiteY45" fmla="*/ 580848 h 584106"/>
              <a:gd name="connsiteX46" fmla="*/ 1195609 w 2088198"/>
              <a:gd name="connsiteY46" fmla="*/ 574139 h 584106"/>
              <a:gd name="connsiteX47" fmla="*/ 859963 w 2088198"/>
              <a:gd name="connsiteY47" fmla="*/ 524107 h 584106"/>
              <a:gd name="connsiteX48" fmla="*/ 476617 w 2088198"/>
              <a:gd name="connsiteY48" fmla="*/ 427191 h 584106"/>
              <a:gd name="connsiteX49" fmla="*/ 0 w 2088198"/>
              <a:gd name="connsiteY49" fmla="*/ 285971 h 584106"/>
              <a:gd name="connsiteX0" fmla="*/ 540167 w 2088198"/>
              <a:gd name="connsiteY0" fmla="*/ 0 h 583604"/>
              <a:gd name="connsiteX1" fmla="*/ 1468689 w 2088198"/>
              <a:gd name="connsiteY1" fmla="*/ 10592 h 583604"/>
              <a:gd name="connsiteX2" fmla="*/ 1920593 w 2088198"/>
              <a:gd name="connsiteY2" fmla="*/ 49427 h 583604"/>
              <a:gd name="connsiteX3" fmla="*/ 2086527 w 2088198"/>
              <a:gd name="connsiteY3" fmla="*/ 116507 h 583604"/>
              <a:gd name="connsiteX4" fmla="*/ 1835861 w 2088198"/>
              <a:gd name="connsiteY4" fmla="*/ 208300 h 583604"/>
              <a:gd name="connsiteX5" fmla="*/ 1405140 w 2088198"/>
              <a:gd name="connsiteY5" fmla="*/ 236544 h 583604"/>
              <a:gd name="connsiteX6" fmla="*/ 776711 w 2088198"/>
              <a:gd name="connsiteY6" fmla="*/ 158873 h 583604"/>
              <a:gd name="connsiteX7" fmla="*/ 896748 w 2088198"/>
              <a:gd name="connsiteY7" fmla="*/ 81202 h 583604"/>
              <a:gd name="connsiteX8" fmla="*/ 1391018 w 2088198"/>
              <a:gd name="connsiteY8" fmla="*/ 56488 h 583604"/>
              <a:gd name="connsiteX9" fmla="*/ 1754660 w 2088198"/>
              <a:gd name="connsiteY9" fmla="*/ 74141 h 583604"/>
              <a:gd name="connsiteX10" fmla="*/ 2044161 w 2088198"/>
              <a:gd name="connsiteY10" fmla="*/ 123568 h 583604"/>
              <a:gd name="connsiteX11" fmla="*/ 2037100 w 2088198"/>
              <a:gd name="connsiteY11" fmla="*/ 208300 h 583604"/>
              <a:gd name="connsiteX12" fmla="*/ 1832331 w 2088198"/>
              <a:gd name="connsiteY12" fmla="*/ 268318 h 583604"/>
              <a:gd name="connsiteX13" fmla="*/ 1451037 w 2088198"/>
              <a:gd name="connsiteY13" fmla="*/ 296562 h 583604"/>
              <a:gd name="connsiteX14" fmla="*/ 917931 w 2088198"/>
              <a:gd name="connsiteY14" fmla="*/ 257727 h 583604"/>
              <a:gd name="connsiteX15" fmla="*/ 751997 w 2088198"/>
              <a:gd name="connsiteY15" fmla="*/ 204769 h 583604"/>
              <a:gd name="connsiteX16" fmla="*/ 1129761 w 2088198"/>
              <a:gd name="connsiteY16" fmla="*/ 137690 h 583604"/>
              <a:gd name="connsiteX17" fmla="*/ 1737007 w 2088198"/>
              <a:gd name="connsiteY17" fmla="*/ 144751 h 583604"/>
              <a:gd name="connsiteX18" fmla="*/ 2082996 w 2088198"/>
              <a:gd name="connsiteY18" fmla="*/ 225952 h 583604"/>
              <a:gd name="connsiteX19" fmla="*/ 1885288 w 2088198"/>
              <a:gd name="connsiteY19" fmla="*/ 321276 h 583604"/>
              <a:gd name="connsiteX20" fmla="*/ 1482811 w 2088198"/>
              <a:gd name="connsiteY20" fmla="*/ 360111 h 583604"/>
              <a:gd name="connsiteX21" fmla="*/ 928522 w 2088198"/>
              <a:gd name="connsiteY21" fmla="*/ 335398 h 583604"/>
              <a:gd name="connsiteX22" fmla="*/ 737875 w 2088198"/>
              <a:gd name="connsiteY22" fmla="*/ 275379 h 583604"/>
              <a:gd name="connsiteX23" fmla="*/ 1023846 w 2088198"/>
              <a:gd name="connsiteY23" fmla="*/ 211830 h 583604"/>
              <a:gd name="connsiteX24" fmla="*/ 1719355 w 2088198"/>
              <a:gd name="connsiteY24" fmla="*/ 204769 h 583604"/>
              <a:gd name="connsiteX25" fmla="*/ 2068874 w 2088198"/>
              <a:gd name="connsiteY25" fmla="*/ 289501 h 583604"/>
              <a:gd name="connsiteX26" fmla="*/ 1938246 w 2088198"/>
              <a:gd name="connsiteY26" fmla="*/ 388355 h 583604"/>
              <a:gd name="connsiteX27" fmla="*/ 1359244 w 2088198"/>
              <a:gd name="connsiteY27" fmla="*/ 427191 h 583604"/>
              <a:gd name="connsiteX28" fmla="*/ 946175 w 2088198"/>
              <a:gd name="connsiteY28" fmla="*/ 402477 h 583604"/>
              <a:gd name="connsiteX29" fmla="*/ 747069 w 2088198"/>
              <a:gd name="connsiteY29" fmla="*/ 343653 h 583604"/>
              <a:gd name="connsiteX30" fmla="*/ 852911 w 2088198"/>
              <a:gd name="connsiteY30" fmla="*/ 298581 h 583604"/>
              <a:gd name="connsiteX31" fmla="*/ 999546 w 2088198"/>
              <a:gd name="connsiteY31" fmla="*/ 272646 h 583604"/>
              <a:gd name="connsiteX32" fmla="*/ 1393234 w 2088198"/>
              <a:gd name="connsiteY32" fmla="*/ 250267 h 583604"/>
              <a:gd name="connsiteX33" fmla="*/ 1737007 w 2088198"/>
              <a:gd name="connsiteY33" fmla="*/ 268318 h 583604"/>
              <a:gd name="connsiteX34" fmla="*/ 1977081 w 2088198"/>
              <a:gd name="connsiteY34" fmla="*/ 317745 h 583604"/>
              <a:gd name="connsiteX35" fmla="*/ 2068874 w 2088198"/>
              <a:gd name="connsiteY35" fmla="*/ 423660 h 583604"/>
              <a:gd name="connsiteX36" fmla="*/ 1857044 w 2088198"/>
              <a:gd name="connsiteY36" fmla="*/ 494270 h 583604"/>
              <a:gd name="connsiteX37" fmla="*/ 1372217 w 2088198"/>
              <a:gd name="connsiteY37" fmla="*/ 517816 h 583604"/>
              <a:gd name="connsiteX38" fmla="*/ 903809 w 2088198"/>
              <a:gd name="connsiteY38" fmla="*/ 476618 h 583604"/>
              <a:gd name="connsiteX39" fmla="*/ 751997 w 2088198"/>
              <a:gd name="connsiteY39" fmla="*/ 427191 h 583604"/>
              <a:gd name="connsiteX40" fmla="*/ 953236 w 2088198"/>
              <a:gd name="connsiteY40" fmla="*/ 370703 h 583604"/>
              <a:gd name="connsiteX41" fmla="*/ 1624031 w 2088198"/>
              <a:gd name="connsiteY41" fmla="*/ 388355 h 583604"/>
              <a:gd name="connsiteX42" fmla="*/ 1973551 w 2088198"/>
              <a:gd name="connsiteY42" fmla="*/ 409538 h 583604"/>
              <a:gd name="connsiteX43" fmla="*/ 2082996 w 2088198"/>
              <a:gd name="connsiteY43" fmla="*/ 480148 h 583604"/>
              <a:gd name="connsiteX44" fmla="*/ 1977734 w 2088198"/>
              <a:gd name="connsiteY44" fmla="*/ 535070 h 583604"/>
              <a:gd name="connsiteX45" fmla="*/ 1540035 w 2088198"/>
              <a:gd name="connsiteY45" fmla="*/ 580848 h 583604"/>
              <a:gd name="connsiteX46" fmla="*/ 1188466 w 2088198"/>
              <a:gd name="connsiteY46" fmla="*/ 572573 h 583604"/>
              <a:gd name="connsiteX47" fmla="*/ 859963 w 2088198"/>
              <a:gd name="connsiteY47" fmla="*/ 524107 h 583604"/>
              <a:gd name="connsiteX48" fmla="*/ 476617 w 2088198"/>
              <a:gd name="connsiteY48" fmla="*/ 427191 h 583604"/>
              <a:gd name="connsiteX49" fmla="*/ 0 w 2088198"/>
              <a:gd name="connsiteY49" fmla="*/ 285971 h 583604"/>
              <a:gd name="connsiteX0" fmla="*/ 540167 w 2088198"/>
              <a:gd name="connsiteY0" fmla="*/ 0 h 582364"/>
              <a:gd name="connsiteX1" fmla="*/ 1468689 w 2088198"/>
              <a:gd name="connsiteY1" fmla="*/ 10592 h 582364"/>
              <a:gd name="connsiteX2" fmla="*/ 1920593 w 2088198"/>
              <a:gd name="connsiteY2" fmla="*/ 49427 h 582364"/>
              <a:gd name="connsiteX3" fmla="*/ 2086527 w 2088198"/>
              <a:gd name="connsiteY3" fmla="*/ 116507 h 582364"/>
              <a:gd name="connsiteX4" fmla="*/ 1835861 w 2088198"/>
              <a:gd name="connsiteY4" fmla="*/ 208300 h 582364"/>
              <a:gd name="connsiteX5" fmla="*/ 1405140 w 2088198"/>
              <a:gd name="connsiteY5" fmla="*/ 236544 h 582364"/>
              <a:gd name="connsiteX6" fmla="*/ 776711 w 2088198"/>
              <a:gd name="connsiteY6" fmla="*/ 158873 h 582364"/>
              <a:gd name="connsiteX7" fmla="*/ 896748 w 2088198"/>
              <a:gd name="connsiteY7" fmla="*/ 81202 h 582364"/>
              <a:gd name="connsiteX8" fmla="*/ 1391018 w 2088198"/>
              <a:gd name="connsiteY8" fmla="*/ 56488 h 582364"/>
              <a:gd name="connsiteX9" fmla="*/ 1754660 w 2088198"/>
              <a:gd name="connsiteY9" fmla="*/ 74141 h 582364"/>
              <a:gd name="connsiteX10" fmla="*/ 2044161 w 2088198"/>
              <a:gd name="connsiteY10" fmla="*/ 123568 h 582364"/>
              <a:gd name="connsiteX11" fmla="*/ 2037100 w 2088198"/>
              <a:gd name="connsiteY11" fmla="*/ 208300 h 582364"/>
              <a:gd name="connsiteX12" fmla="*/ 1832331 w 2088198"/>
              <a:gd name="connsiteY12" fmla="*/ 268318 h 582364"/>
              <a:gd name="connsiteX13" fmla="*/ 1451037 w 2088198"/>
              <a:gd name="connsiteY13" fmla="*/ 296562 h 582364"/>
              <a:gd name="connsiteX14" fmla="*/ 917931 w 2088198"/>
              <a:gd name="connsiteY14" fmla="*/ 257727 h 582364"/>
              <a:gd name="connsiteX15" fmla="*/ 751997 w 2088198"/>
              <a:gd name="connsiteY15" fmla="*/ 204769 h 582364"/>
              <a:gd name="connsiteX16" fmla="*/ 1129761 w 2088198"/>
              <a:gd name="connsiteY16" fmla="*/ 137690 h 582364"/>
              <a:gd name="connsiteX17" fmla="*/ 1737007 w 2088198"/>
              <a:gd name="connsiteY17" fmla="*/ 144751 h 582364"/>
              <a:gd name="connsiteX18" fmla="*/ 2082996 w 2088198"/>
              <a:gd name="connsiteY18" fmla="*/ 225952 h 582364"/>
              <a:gd name="connsiteX19" fmla="*/ 1885288 w 2088198"/>
              <a:gd name="connsiteY19" fmla="*/ 321276 h 582364"/>
              <a:gd name="connsiteX20" fmla="*/ 1482811 w 2088198"/>
              <a:gd name="connsiteY20" fmla="*/ 360111 h 582364"/>
              <a:gd name="connsiteX21" fmla="*/ 928522 w 2088198"/>
              <a:gd name="connsiteY21" fmla="*/ 335398 h 582364"/>
              <a:gd name="connsiteX22" fmla="*/ 737875 w 2088198"/>
              <a:gd name="connsiteY22" fmla="*/ 275379 h 582364"/>
              <a:gd name="connsiteX23" fmla="*/ 1023846 w 2088198"/>
              <a:gd name="connsiteY23" fmla="*/ 211830 h 582364"/>
              <a:gd name="connsiteX24" fmla="*/ 1719355 w 2088198"/>
              <a:gd name="connsiteY24" fmla="*/ 204769 h 582364"/>
              <a:gd name="connsiteX25" fmla="*/ 2068874 w 2088198"/>
              <a:gd name="connsiteY25" fmla="*/ 289501 h 582364"/>
              <a:gd name="connsiteX26" fmla="*/ 1938246 w 2088198"/>
              <a:gd name="connsiteY26" fmla="*/ 388355 h 582364"/>
              <a:gd name="connsiteX27" fmla="*/ 1359244 w 2088198"/>
              <a:gd name="connsiteY27" fmla="*/ 427191 h 582364"/>
              <a:gd name="connsiteX28" fmla="*/ 946175 w 2088198"/>
              <a:gd name="connsiteY28" fmla="*/ 402477 h 582364"/>
              <a:gd name="connsiteX29" fmla="*/ 747069 w 2088198"/>
              <a:gd name="connsiteY29" fmla="*/ 343653 h 582364"/>
              <a:gd name="connsiteX30" fmla="*/ 852911 w 2088198"/>
              <a:gd name="connsiteY30" fmla="*/ 298581 h 582364"/>
              <a:gd name="connsiteX31" fmla="*/ 999546 w 2088198"/>
              <a:gd name="connsiteY31" fmla="*/ 272646 h 582364"/>
              <a:gd name="connsiteX32" fmla="*/ 1393234 w 2088198"/>
              <a:gd name="connsiteY32" fmla="*/ 250267 h 582364"/>
              <a:gd name="connsiteX33" fmla="*/ 1737007 w 2088198"/>
              <a:gd name="connsiteY33" fmla="*/ 268318 h 582364"/>
              <a:gd name="connsiteX34" fmla="*/ 1977081 w 2088198"/>
              <a:gd name="connsiteY34" fmla="*/ 317745 h 582364"/>
              <a:gd name="connsiteX35" fmla="*/ 2068874 w 2088198"/>
              <a:gd name="connsiteY35" fmla="*/ 423660 h 582364"/>
              <a:gd name="connsiteX36" fmla="*/ 1857044 w 2088198"/>
              <a:gd name="connsiteY36" fmla="*/ 494270 h 582364"/>
              <a:gd name="connsiteX37" fmla="*/ 1372217 w 2088198"/>
              <a:gd name="connsiteY37" fmla="*/ 517816 h 582364"/>
              <a:gd name="connsiteX38" fmla="*/ 903809 w 2088198"/>
              <a:gd name="connsiteY38" fmla="*/ 476618 h 582364"/>
              <a:gd name="connsiteX39" fmla="*/ 751997 w 2088198"/>
              <a:gd name="connsiteY39" fmla="*/ 427191 h 582364"/>
              <a:gd name="connsiteX40" fmla="*/ 953236 w 2088198"/>
              <a:gd name="connsiteY40" fmla="*/ 370703 h 582364"/>
              <a:gd name="connsiteX41" fmla="*/ 1624031 w 2088198"/>
              <a:gd name="connsiteY41" fmla="*/ 388355 h 582364"/>
              <a:gd name="connsiteX42" fmla="*/ 1973551 w 2088198"/>
              <a:gd name="connsiteY42" fmla="*/ 409538 h 582364"/>
              <a:gd name="connsiteX43" fmla="*/ 2082996 w 2088198"/>
              <a:gd name="connsiteY43" fmla="*/ 480148 h 582364"/>
              <a:gd name="connsiteX44" fmla="*/ 1977734 w 2088198"/>
              <a:gd name="connsiteY44" fmla="*/ 535070 h 582364"/>
              <a:gd name="connsiteX45" fmla="*/ 1566229 w 2088198"/>
              <a:gd name="connsiteY45" fmla="*/ 579282 h 582364"/>
              <a:gd name="connsiteX46" fmla="*/ 1188466 w 2088198"/>
              <a:gd name="connsiteY46" fmla="*/ 572573 h 582364"/>
              <a:gd name="connsiteX47" fmla="*/ 859963 w 2088198"/>
              <a:gd name="connsiteY47" fmla="*/ 524107 h 582364"/>
              <a:gd name="connsiteX48" fmla="*/ 476617 w 2088198"/>
              <a:gd name="connsiteY48" fmla="*/ 427191 h 582364"/>
              <a:gd name="connsiteX49" fmla="*/ 0 w 2088198"/>
              <a:gd name="connsiteY49" fmla="*/ 285971 h 582364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73551 w 2088198"/>
              <a:gd name="connsiteY42" fmla="*/ 409538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8788 w 2088198"/>
              <a:gd name="connsiteY42" fmla="*/ 41423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53236 w 2088198"/>
              <a:gd name="connsiteY40" fmla="*/ 370703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59244 w 2088198"/>
              <a:gd name="connsiteY27" fmla="*/ 427191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38246 w 2088198"/>
              <a:gd name="connsiteY26" fmla="*/ 388355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77081 w 2088198"/>
              <a:gd name="connsiteY34" fmla="*/ 317745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900"/>
              <a:gd name="connsiteX1" fmla="*/ 1468689 w 2088198"/>
              <a:gd name="connsiteY1" fmla="*/ 10592 h 584900"/>
              <a:gd name="connsiteX2" fmla="*/ 1920593 w 2088198"/>
              <a:gd name="connsiteY2" fmla="*/ 49427 h 584900"/>
              <a:gd name="connsiteX3" fmla="*/ 2086527 w 2088198"/>
              <a:gd name="connsiteY3" fmla="*/ 116507 h 584900"/>
              <a:gd name="connsiteX4" fmla="*/ 1835861 w 2088198"/>
              <a:gd name="connsiteY4" fmla="*/ 208300 h 584900"/>
              <a:gd name="connsiteX5" fmla="*/ 1405140 w 2088198"/>
              <a:gd name="connsiteY5" fmla="*/ 236544 h 584900"/>
              <a:gd name="connsiteX6" fmla="*/ 776711 w 2088198"/>
              <a:gd name="connsiteY6" fmla="*/ 158873 h 584900"/>
              <a:gd name="connsiteX7" fmla="*/ 896748 w 2088198"/>
              <a:gd name="connsiteY7" fmla="*/ 81202 h 584900"/>
              <a:gd name="connsiteX8" fmla="*/ 1391018 w 2088198"/>
              <a:gd name="connsiteY8" fmla="*/ 56488 h 584900"/>
              <a:gd name="connsiteX9" fmla="*/ 1754660 w 2088198"/>
              <a:gd name="connsiteY9" fmla="*/ 74141 h 584900"/>
              <a:gd name="connsiteX10" fmla="*/ 2044161 w 2088198"/>
              <a:gd name="connsiteY10" fmla="*/ 123568 h 584900"/>
              <a:gd name="connsiteX11" fmla="*/ 2037100 w 2088198"/>
              <a:gd name="connsiteY11" fmla="*/ 208300 h 584900"/>
              <a:gd name="connsiteX12" fmla="*/ 1832331 w 2088198"/>
              <a:gd name="connsiteY12" fmla="*/ 268318 h 584900"/>
              <a:gd name="connsiteX13" fmla="*/ 1451037 w 2088198"/>
              <a:gd name="connsiteY13" fmla="*/ 296562 h 584900"/>
              <a:gd name="connsiteX14" fmla="*/ 917931 w 2088198"/>
              <a:gd name="connsiteY14" fmla="*/ 257727 h 584900"/>
              <a:gd name="connsiteX15" fmla="*/ 751997 w 2088198"/>
              <a:gd name="connsiteY15" fmla="*/ 204769 h 584900"/>
              <a:gd name="connsiteX16" fmla="*/ 1129761 w 2088198"/>
              <a:gd name="connsiteY16" fmla="*/ 137690 h 584900"/>
              <a:gd name="connsiteX17" fmla="*/ 1737007 w 2088198"/>
              <a:gd name="connsiteY17" fmla="*/ 144751 h 584900"/>
              <a:gd name="connsiteX18" fmla="*/ 2082996 w 2088198"/>
              <a:gd name="connsiteY18" fmla="*/ 225952 h 584900"/>
              <a:gd name="connsiteX19" fmla="*/ 1885288 w 2088198"/>
              <a:gd name="connsiteY19" fmla="*/ 321276 h 584900"/>
              <a:gd name="connsiteX20" fmla="*/ 1482811 w 2088198"/>
              <a:gd name="connsiteY20" fmla="*/ 360111 h 584900"/>
              <a:gd name="connsiteX21" fmla="*/ 928522 w 2088198"/>
              <a:gd name="connsiteY21" fmla="*/ 335398 h 584900"/>
              <a:gd name="connsiteX22" fmla="*/ 737875 w 2088198"/>
              <a:gd name="connsiteY22" fmla="*/ 275379 h 584900"/>
              <a:gd name="connsiteX23" fmla="*/ 1023846 w 2088198"/>
              <a:gd name="connsiteY23" fmla="*/ 211830 h 584900"/>
              <a:gd name="connsiteX24" fmla="*/ 1719355 w 2088198"/>
              <a:gd name="connsiteY24" fmla="*/ 204769 h 584900"/>
              <a:gd name="connsiteX25" fmla="*/ 2068874 w 2088198"/>
              <a:gd name="connsiteY25" fmla="*/ 289501 h 584900"/>
              <a:gd name="connsiteX26" fmla="*/ 1945389 w 2088198"/>
              <a:gd name="connsiteY26" fmla="*/ 402449 h 584900"/>
              <a:gd name="connsiteX27" fmla="*/ 1371151 w 2088198"/>
              <a:gd name="connsiteY27" fmla="*/ 436587 h 584900"/>
              <a:gd name="connsiteX28" fmla="*/ 946175 w 2088198"/>
              <a:gd name="connsiteY28" fmla="*/ 402477 h 584900"/>
              <a:gd name="connsiteX29" fmla="*/ 747069 w 2088198"/>
              <a:gd name="connsiteY29" fmla="*/ 343653 h 584900"/>
              <a:gd name="connsiteX30" fmla="*/ 852911 w 2088198"/>
              <a:gd name="connsiteY30" fmla="*/ 298581 h 584900"/>
              <a:gd name="connsiteX31" fmla="*/ 999546 w 2088198"/>
              <a:gd name="connsiteY31" fmla="*/ 272646 h 584900"/>
              <a:gd name="connsiteX32" fmla="*/ 1393234 w 2088198"/>
              <a:gd name="connsiteY32" fmla="*/ 250267 h 584900"/>
              <a:gd name="connsiteX33" fmla="*/ 1737007 w 2088198"/>
              <a:gd name="connsiteY33" fmla="*/ 268318 h 584900"/>
              <a:gd name="connsiteX34" fmla="*/ 1984224 w 2088198"/>
              <a:gd name="connsiteY34" fmla="*/ 320878 h 584900"/>
              <a:gd name="connsiteX35" fmla="*/ 2068874 w 2088198"/>
              <a:gd name="connsiteY35" fmla="*/ 423660 h 584900"/>
              <a:gd name="connsiteX36" fmla="*/ 1857044 w 2088198"/>
              <a:gd name="connsiteY36" fmla="*/ 494270 h 584900"/>
              <a:gd name="connsiteX37" fmla="*/ 1372217 w 2088198"/>
              <a:gd name="connsiteY37" fmla="*/ 517816 h 584900"/>
              <a:gd name="connsiteX38" fmla="*/ 903809 w 2088198"/>
              <a:gd name="connsiteY38" fmla="*/ 476618 h 584900"/>
              <a:gd name="connsiteX39" fmla="*/ 751997 w 2088198"/>
              <a:gd name="connsiteY39" fmla="*/ 427191 h 584900"/>
              <a:gd name="connsiteX40" fmla="*/ 981811 w 2088198"/>
              <a:gd name="connsiteY40" fmla="*/ 373835 h 584900"/>
              <a:gd name="connsiteX41" fmla="*/ 1624031 w 2088198"/>
              <a:gd name="connsiteY41" fmla="*/ 388355 h 584900"/>
              <a:gd name="connsiteX42" fmla="*/ 1961645 w 2088198"/>
              <a:gd name="connsiteY42" fmla="*/ 422067 h 584900"/>
              <a:gd name="connsiteX43" fmla="*/ 2082996 w 2088198"/>
              <a:gd name="connsiteY43" fmla="*/ 480148 h 584900"/>
              <a:gd name="connsiteX44" fmla="*/ 1977734 w 2088198"/>
              <a:gd name="connsiteY44" fmla="*/ 535070 h 584900"/>
              <a:gd name="connsiteX45" fmla="*/ 1592422 w 2088198"/>
              <a:gd name="connsiteY45" fmla="*/ 582415 h 584900"/>
              <a:gd name="connsiteX46" fmla="*/ 1188466 w 2088198"/>
              <a:gd name="connsiteY46" fmla="*/ 572573 h 584900"/>
              <a:gd name="connsiteX47" fmla="*/ 859963 w 2088198"/>
              <a:gd name="connsiteY47" fmla="*/ 524107 h 584900"/>
              <a:gd name="connsiteX48" fmla="*/ 476617 w 2088198"/>
              <a:gd name="connsiteY48" fmla="*/ 427191 h 584900"/>
              <a:gd name="connsiteX49" fmla="*/ 0 w 2088198"/>
              <a:gd name="connsiteY49" fmla="*/ 285971 h 584900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84224 w 2088198"/>
              <a:gd name="connsiteY34" fmla="*/ 320878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68318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9462 w 2088198"/>
              <a:gd name="connsiteY34" fmla="*/ 33340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93234 w 2088198"/>
              <a:gd name="connsiteY32" fmla="*/ 250267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72319 w 2088198"/>
              <a:gd name="connsiteY34" fmla="*/ 341237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68874 w 2088198"/>
              <a:gd name="connsiteY35" fmla="*/ 42366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37007 w 2088198"/>
              <a:gd name="connsiteY33" fmla="*/ 291809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65175 w 2088198"/>
              <a:gd name="connsiteY34" fmla="*/ 350633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86090 w 2088198"/>
              <a:gd name="connsiteY32" fmla="*/ 270626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999546 w 2088198"/>
              <a:gd name="connsiteY31" fmla="*/ 272646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52911 w 2088198"/>
              <a:gd name="connsiteY30" fmla="*/ 298581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8624 w 2088198"/>
              <a:gd name="connsiteY30" fmla="*/ 301713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3653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31480 w 2088198"/>
              <a:gd name="connsiteY30" fmla="*/ 306412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68874 w 2088198"/>
              <a:gd name="connsiteY25" fmla="*/ 289501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264"/>
              <a:gd name="connsiteY0" fmla="*/ 0 h 584674"/>
              <a:gd name="connsiteX1" fmla="*/ 1468689 w 2088264"/>
              <a:gd name="connsiteY1" fmla="*/ 10592 h 584674"/>
              <a:gd name="connsiteX2" fmla="*/ 1920593 w 2088264"/>
              <a:gd name="connsiteY2" fmla="*/ 49427 h 584674"/>
              <a:gd name="connsiteX3" fmla="*/ 2086527 w 2088264"/>
              <a:gd name="connsiteY3" fmla="*/ 116507 h 584674"/>
              <a:gd name="connsiteX4" fmla="*/ 1835861 w 2088264"/>
              <a:gd name="connsiteY4" fmla="*/ 208300 h 584674"/>
              <a:gd name="connsiteX5" fmla="*/ 1405140 w 2088264"/>
              <a:gd name="connsiteY5" fmla="*/ 236544 h 584674"/>
              <a:gd name="connsiteX6" fmla="*/ 776711 w 2088264"/>
              <a:gd name="connsiteY6" fmla="*/ 158873 h 584674"/>
              <a:gd name="connsiteX7" fmla="*/ 896748 w 2088264"/>
              <a:gd name="connsiteY7" fmla="*/ 81202 h 584674"/>
              <a:gd name="connsiteX8" fmla="*/ 1391018 w 2088264"/>
              <a:gd name="connsiteY8" fmla="*/ 56488 h 584674"/>
              <a:gd name="connsiteX9" fmla="*/ 1754660 w 2088264"/>
              <a:gd name="connsiteY9" fmla="*/ 74141 h 584674"/>
              <a:gd name="connsiteX10" fmla="*/ 2044161 w 2088264"/>
              <a:gd name="connsiteY10" fmla="*/ 123568 h 584674"/>
              <a:gd name="connsiteX11" fmla="*/ 2037100 w 2088264"/>
              <a:gd name="connsiteY11" fmla="*/ 208300 h 584674"/>
              <a:gd name="connsiteX12" fmla="*/ 1832331 w 2088264"/>
              <a:gd name="connsiteY12" fmla="*/ 268318 h 584674"/>
              <a:gd name="connsiteX13" fmla="*/ 1451037 w 2088264"/>
              <a:gd name="connsiteY13" fmla="*/ 296562 h 584674"/>
              <a:gd name="connsiteX14" fmla="*/ 917931 w 2088264"/>
              <a:gd name="connsiteY14" fmla="*/ 257727 h 584674"/>
              <a:gd name="connsiteX15" fmla="*/ 751997 w 2088264"/>
              <a:gd name="connsiteY15" fmla="*/ 204769 h 584674"/>
              <a:gd name="connsiteX16" fmla="*/ 1129761 w 2088264"/>
              <a:gd name="connsiteY16" fmla="*/ 137690 h 584674"/>
              <a:gd name="connsiteX17" fmla="*/ 1737007 w 2088264"/>
              <a:gd name="connsiteY17" fmla="*/ 144751 h 584674"/>
              <a:gd name="connsiteX18" fmla="*/ 2082996 w 2088264"/>
              <a:gd name="connsiteY18" fmla="*/ 225952 h 584674"/>
              <a:gd name="connsiteX19" fmla="*/ 1885288 w 2088264"/>
              <a:gd name="connsiteY19" fmla="*/ 321276 h 584674"/>
              <a:gd name="connsiteX20" fmla="*/ 1482811 w 2088264"/>
              <a:gd name="connsiteY20" fmla="*/ 360111 h 584674"/>
              <a:gd name="connsiteX21" fmla="*/ 928522 w 2088264"/>
              <a:gd name="connsiteY21" fmla="*/ 335398 h 584674"/>
              <a:gd name="connsiteX22" fmla="*/ 737875 w 2088264"/>
              <a:gd name="connsiteY22" fmla="*/ 275379 h 584674"/>
              <a:gd name="connsiteX23" fmla="*/ 1023846 w 2088264"/>
              <a:gd name="connsiteY23" fmla="*/ 211830 h 584674"/>
              <a:gd name="connsiteX24" fmla="*/ 1719355 w 2088264"/>
              <a:gd name="connsiteY24" fmla="*/ 204769 h 584674"/>
              <a:gd name="connsiteX25" fmla="*/ 2076018 w 2088264"/>
              <a:gd name="connsiteY25" fmla="*/ 287935 h 584674"/>
              <a:gd name="connsiteX26" fmla="*/ 1945389 w 2088264"/>
              <a:gd name="connsiteY26" fmla="*/ 402449 h 584674"/>
              <a:gd name="connsiteX27" fmla="*/ 1371151 w 2088264"/>
              <a:gd name="connsiteY27" fmla="*/ 436587 h 584674"/>
              <a:gd name="connsiteX28" fmla="*/ 946175 w 2088264"/>
              <a:gd name="connsiteY28" fmla="*/ 402477 h 584674"/>
              <a:gd name="connsiteX29" fmla="*/ 747069 w 2088264"/>
              <a:gd name="connsiteY29" fmla="*/ 348351 h 584674"/>
              <a:gd name="connsiteX30" fmla="*/ 829098 w 2088264"/>
              <a:gd name="connsiteY30" fmla="*/ 312677 h 584674"/>
              <a:gd name="connsiteX31" fmla="*/ 1006690 w 2088264"/>
              <a:gd name="connsiteY31" fmla="*/ 297703 h 584674"/>
              <a:gd name="connsiteX32" fmla="*/ 1378946 w 2088264"/>
              <a:gd name="connsiteY32" fmla="*/ 300382 h 584674"/>
              <a:gd name="connsiteX33" fmla="*/ 1722719 w 2088264"/>
              <a:gd name="connsiteY33" fmla="*/ 324697 h 584674"/>
              <a:gd name="connsiteX34" fmla="*/ 1958031 w 2088264"/>
              <a:gd name="connsiteY34" fmla="*/ 363161 h 584674"/>
              <a:gd name="connsiteX35" fmla="*/ 2073637 w 2088264"/>
              <a:gd name="connsiteY35" fmla="*/ 418962 h 584674"/>
              <a:gd name="connsiteX36" fmla="*/ 1857044 w 2088264"/>
              <a:gd name="connsiteY36" fmla="*/ 494270 h 584674"/>
              <a:gd name="connsiteX37" fmla="*/ 1372217 w 2088264"/>
              <a:gd name="connsiteY37" fmla="*/ 517816 h 584674"/>
              <a:gd name="connsiteX38" fmla="*/ 903809 w 2088264"/>
              <a:gd name="connsiteY38" fmla="*/ 476618 h 584674"/>
              <a:gd name="connsiteX39" fmla="*/ 751997 w 2088264"/>
              <a:gd name="connsiteY39" fmla="*/ 427191 h 584674"/>
              <a:gd name="connsiteX40" fmla="*/ 981811 w 2088264"/>
              <a:gd name="connsiteY40" fmla="*/ 373835 h 584674"/>
              <a:gd name="connsiteX41" fmla="*/ 1624031 w 2088264"/>
              <a:gd name="connsiteY41" fmla="*/ 388355 h 584674"/>
              <a:gd name="connsiteX42" fmla="*/ 1961645 w 2088264"/>
              <a:gd name="connsiteY42" fmla="*/ 422067 h 584674"/>
              <a:gd name="connsiteX43" fmla="*/ 2082996 w 2088264"/>
              <a:gd name="connsiteY43" fmla="*/ 480148 h 584674"/>
              <a:gd name="connsiteX44" fmla="*/ 1982496 w 2088264"/>
              <a:gd name="connsiteY44" fmla="*/ 538202 h 584674"/>
              <a:gd name="connsiteX45" fmla="*/ 1592422 w 2088264"/>
              <a:gd name="connsiteY45" fmla="*/ 582415 h 584674"/>
              <a:gd name="connsiteX46" fmla="*/ 1188466 w 2088264"/>
              <a:gd name="connsiteY46" fmla="*/ 572573 h 584674"/>
              <a:gd name="connsiteX47" fmla="*/ 859963 w 2088264"/>
              <a:gd name="connsiteY47" fmla="*/ 524107 h 584674"/>
              <a:gd name="connsiteX48" fmla="*/ 476617 w 2088264"/>
              <a:gd name="connsiteY48" fmla="*/ 427191 h 584674"/>
              <a:gd name="connsiteX49" fmla="*/ 0 w 2088264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6018 w 2088198"/>
              <a:gd name="connsiteY25" fmla="*/ 28793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148"/>
              <a:gd name="connsiteY0" fmla="*/ 0 h 584674"/>
              <a:gd name="connsiteX1" fmla="*/ 1468689 w 2094148"/>
              <a:gd name="connsiteY1" fmla="*/ 10592 h 584674"/>
              <a:gd name="connsiteX2" fmla="*/ 1920593 w 2094148"/>
              <a:gd name="connsiteY2" fmla="*/ 49427 h 584674"/>
              <a:gd name="connsiteX3" fmla="*/ 2086527 w 2094148"/>
              <a:gd name="connsiteY3" fmla="*/ 116507 h 584674"/>
              <a:gd name="connsiteX4" fmla="*/ 1835861 w 2094148"/>
              <a:gd name="connsiteY4" fmla="*/ 208300 h 584674"/>
              <a:gd name="connsiteX5" fmla="*/ 1405140 w 2094148"/>
              <a:gd name="connsiteY5" fmla="*/ 236544 h 584674"/>
              <a:gd name="connsiteX6" fmla="*/ 776711 w 2094148"/>
              <a:gd name="connsiteY6" fmla="*/ 158873 h 584674"/>
              <a:gd name="connsiteX7" fmla="*/ 896748 w 2094148"/>
              <a:gd name="connsiteY7" fmla="*/ 81202 h 584674"/>
              <a:gd name="connsiteX8" fmla="*/ 1391018 w 2094148"/>
              <a:gd name="connsiteY8" fmla="*/ 56488 h 584674"/>
              <a:gd name="connsiteX9" fmla="*/ 1754660 w 2094148"/>
              <a:gd name="connsiteY9" fmla="*/ 74141 h 584674"/>
              <a:gd name="connsiteX10" fmla="*/ 2044161 w 2094148"/>
              <a:gd name="connsiteY10" fmla="*/ 123568 h 584674"/>
              <a:gd name="connsiteX11" fmla="*/ 2037100 w 2094148"/>
              <a:gd name="connsiteY11" fmla="*/ 208300 h 584674"/>
              <a:gd name="connsiteX12" fmla="*/ 1832331 w 2094148"/>
              <a:gd name="connsiteY12" fmla="*/ 268318 h 584674"/>
              <a:gd name="connsiteX13" fmla="*/ 1451037 w 2094148"/>
              <a:gd name="connsiteY13" fmla="*/ 296562 h 584674"/>
              <a:gd name="connsiteX14" fmla="*/ 917931 w 2094148"/>
              <a:gd name="connsiteY14" fmla="*/ 257727 h 584674"/>
              <a:gd name="connsiteX15" fmla="*/ 751997 w 2094148"/>
              <a:gd name="connsiteY15" fmla="*/ 204769 h 584674"/>
              <a:gd name="connsiteX16" fmla="*/ 1129761 w 2094148"/>
              <a:gd name="connsiteY16" fmla="*/ 137690 h 584674"/>
              <a:gd name="connsiteX17" fmla="*/ 1737007 w 2094148"/>
              <a:gd name="connsiteY17" fmla="*/ 144751 h 584674"/>
              <a:gd name="connsiteX18" fmla="*/ 2082996 w 2094148"/>
              <a:gd name="connsiteY18" fmla="*/ 225952 h 584674"/>
              <a:gd name="connsiteX19" fmla="*/ 1885288 w 2094148"/>
              <a:gd name="connsiteY19" fmla="*/ 321276 h 584674"/>
              <a:gd name="connsiteX20" fmla="*/ 1482811 w 2094148"/>
              <a:gd name="connsiteY20" fmla="*/ 360111 h 584674"/>
              <a:gd name="connsiteX21" fmla="*/ 928522 w 2094148"/>
              <a:gd name="connsiteY21" fmla="*/ 335398 h 584674"/>
              <a:gd name="connsiteX22" fmla="*/ 737875 w 2094148"/>
              <a:gd name="connsiteY22" fmla="*/ 275379 h 584674"/>
              <a:gd name="connsiteX23" fmla="*/ 1023846 w 2094148"/>
              <a:gd name="connsiteY23" fmla="*/ 211830 h 584674"/>
              <a:gd name="connsiteX24" fmla="*/ 1719355 w 2094148"/>
              <a:gd name="connsiteY24" fmla="*/ 204769 h 584674"/>
              <a:gd name="connsiteX25" fmla="*/ 2085543 w 2094148"/>
              <a:gd name="connsiteY25" fmla="*/ 308294 h 584674"/>
              <a:gd name="connsiteX26" fmla="*/ 1945389 w 2094148"/>
              <a:gd name="connsiteY26" fmla="*/ 402449 h 584674"/>
              <a:gd name="connsiteX27" fmla="*/ 1371151 w 2094148"/>
              <a:gd name="connsiteY27" fmla="*/ 436587 h 584674"/>
              <a:gd name="connsiteX28" fmla="*/ 946175 w 2094148"/>
              <a:gd name="connsiteY28" fmla="*/ 402477 h 584674"/>
              <a:gd name="connsiteX29" fmla="*/ 747069 w 2094148"/>
              <a:gd name="connsiteY29" fmla="*/ 348351 h 584674"/>
              <a:gd name="connsiteX30" fmla="*/ 829098 w 2094148"/>
              <a:gd name="connsiteY30" fmla="*/ 312677 h 584674"/>
              <a:gd name="connsiteX31" fmla="*/ 1006690 w 2094148"/>
              <a:gd name="connsiteY31" fmla="*/ 297703 h 584674"/>
              <a:gd name="connsiteX32" fmla="*/ 1378946 w 2094148"/>
              <a:gd name="connsiteY32" fmla="*/ 300382 h 584674"/>
              <a:gd name="connsiteX33" fmla="*/ 1722719 w 2094148"/>
              <a:gd name="connsiteY33" fmla="*/ 324697 h 584674"/>
              <a:gd name="connsiteX34" fmla="*/ 1958031 w 2094148"/>
              <a:gd name="connsiteY34" fmla="*/ 363161 h 584674"/>
              <a:gd name="connsiteX35" fmla="*/ 2073637 w 2094148"/>
              <a:gd name="connsiteY35" fmla="*/ 418962 h 584674"/>
              <a:gd name="connsiteX36" fmla="*/ 1857044 w 2094148"/>
              <a:gd name="connsiteY36" fmla="*/ 494270 h 584674"/>
              <a:gd name="connsiteX37" fmla="*/ 1372217 w 2094148"/>
              <a:gd name="connsiteY37" fmla="*/ 517816 h 584674"/>
              <a:gd name="connsiteX38" fmla="*/ 903809 w 2094148"/>
              <a:gd name="connsiteY38" fmla="*/ 476618 h 584674"/>
              <a:gd name="connsiteX39" fmla="*/ 751997 w 2094148"/>
              <a:gd name="connsiteY39" fmla="*/ 427191 h 584674"/>
              <a:gd name="connsiteX40" fmla="*/ 981811 w 2094148"/>
              <a:gd name="connsiteY40" fmla="*/ 373835 h 584674"/>
              <a:gd name="connsiteX41" fmla="*/ 1624031 w 2094148"/>
              <a:gd name="connsiteY41" fmla="*/ 388355 h 584674"/>
              <a:gd name="connsiteX42" fmla="*/ 1961645 w 2094148"/>
              <a:gd name="connsiteY42" fmla="*/ 422067 h 584674"/>
              <a:gd name="connsiteX43" fmla="*/ 2082996 w 2094148"/>
              <a:gd name="connsiteY43" fmla="*/ 480148 h 584674"/>
              <a:gd name="connsiteX44" fmla="*/ 1982496 w 2094148"/>
              <a:gd name="connsiteY44" fmla="*/ 538202 h 584674"/>
              <a:gd name="connsiteX45" fmla="*/ 1592422 w 2094148"/>
              <a:gd name="connsiteY45" fmla="*/ 582415 h 584674"/>
              <a:gd name="connsiteX46" fmla="*/ 1188466 w 2094148"/>
              <a:gd name="connsiteY46" fmla="*/ 572573 h 584674"/>
              <a:gd name="connsiteX47" fmla="*/ 859963 w 2094148"/>
              <a:gd name="connsiteY47" fmla="*/ 524107 h 584674"/>
              <a:gd name="connsiteX48" fmla="*/ 476617 w 2094148"/>
              <a:gd name="connsiteY48" fmla="*/ 427191 h 584674"/>
              <a:gd name="connsiteX49" fmla="*/ 0 w 2094148"/>
              <a:gd name="connsiteY49" fmla="*/ 285971 h 584674"/>
              <a:gd name="connsiteX0" fmla="*/ 540167 w 2088400"/>
              <a:gd name="connsiteY0" fmla="*/ 0 h 584674"/>
              <a:gd name="connsiteX1" fmla="*/ 1468689 w 2088400"/>
              <a:gd name="connsiteY1" fmla="*/ 10592 h 584674"/>
              <a:gd name="connsiteX2" fmla="*/ 1920593 w 2088400"/>
              <a:gd name="connsiteY2" fmla="*/ 49427 h 584674"/>
              <a:gd name="connsiteX3" fmla="*/ 2086527 w 2088400"/>
              <a:gd name="connsiteY3" fmla="*/ 116507 h 584674"/>
              <a:gd name="connsiteX4" fmla="*/ 1835861 w 2088400"/>
              <a:gd name="connsiteY4" fmla="*/ 208300 h 584674"/>
              <a:gd name="connsiteX5" fmla="*/ 1405140 w 2088400"/>
              <a:gd name="connsiteY5" fmla="*/ 236544 h 584674"/>
              <a:gd name="connsiteX6" fmla="*/ 776711 w 2088400"/>
              <a:gd name="connsiteY6" fmla="*/ 158873 h 584674"/>
              <a:gd name="connsiteX7" fmla="*/ 896748 w 2088400"/>
              <a:gd name="connsiteY7" fmla="*/ 81202 h 584674"/>
              <a:gd name="connsiteX8" fmla="*/ 1391018 w 2088400"/>
              <a:gd name="connsiteY8" fmla="*/ 56488 h 584674"/>
              <a:gd name="connsiteX9" fmla="*/ 1754660 w 2088400"/>
              <a:gd name="connsiteY9" fmla="*/ 74141 h 584674"/>
              <a:gd name="connsiteX10" fmla="*/ 2044161 w 2088400"/>
              <a:gd name="connsiteY10" fmla="*/ 123568 h 584674"/>
              <a:gd name="connsiteX11" fmla="*/ 2037100 w 2088400"/>
              <a:gd name="connsiteY11" fmla="*/ 208300 h 584674"/>
              <a:gd name="connsiteX12" fmla="*/ 1832331 w 2088400"/>
              <a:gd name="connsiteY12" fmla="*/ 268318 h 584674"/>
              <a:gd name="connsiteX13" fmla="*/ 1451037 w 2088400"/>
              <a:gd name="connsiteY13" fmla="*/ 296562 h 584674"/>
              <a:gd name="connsiteX14" fmla="*/ 917931 w 2088400"/>
              <a:gd name="connsiteY14" fmla="*/ 257727 h 584674"/>
              <a:gd name="connsiteX15" fmla="*/ 751997 w 2088400"/>
              <a:gd name="connsiteY15" fmla="*/ 204769 h 584674"/>
              <a:gd name="connsiteX16" fmla="*/ 1129761 w 2088400"/>
              <a:gd name="connsiteY16" fmla="*/ 137690 h 584674"/>
              <a:gd name="connsiteX17" fmla="*/ 1737007 w 2088400"/>
              <a:gd name="connsiteY17" fmla="*/ 144751 h 584674"/>
              <a:gd name="connsiteX18" fmla="*/ 2082996 w 2088400"/>
              <a:gd name="connsiteY18" fmla="*/ 225952 h 584674"/>
              <a:gd name="connsiteX19" fmla="*/ 1885288 w 2088400"/>
              <a:gd name="connsiteY19" fmla="*/ 321276 h 584674"/>
              <a:gd name="connsiteX20" fmla="*/ 1482811 w 2088400"/>
              <a:gd name="connsiteY20" fmla="*/ 360111 h 584674"/>
              <a:gd name="connsiteX21" fmla="*/ 928522 w 2088400"/>
              <a:gd name="connsiteY21" fmla="*/ 335398 h 584674"/>
              <a:gd name="connsiteX22" fmla="*/ 737875 w 2088400"/>
              <a:gd name="connsiteY22" fmla="*/ 275379 h 584674"/>
              <a:gd name="connsiteX23" fmla="*/ 1023846 w 2088400"/>
              <a:gd name="connsiteY23" fmla="*/ 211830 h 584674"/>
              <a:gd name="connsiteX24" fmla="*/ 1719355 w 2088400"/>
              <a:gd name="connsiteY24" fmla="*/ 204769 h 584674"/>
              <a:gd name="connsiteX25" fmla="*/ 2085543 w 2088400"/>
              <a:gd name="connsiteY25" fmla="*/ 308294 h 584674"/>
              <a:gd name="connsiteX26" fmla="*/ 1945389 w 2088400"/>
              <a:gd name="connsiteY26" fmla="*/ 402449 h 584674"/>
              <a:gd name="connsiteX27" fmla="*/ 1371151 w 2088400"/>
              <a:gd name="connsiteY27" fmla="*/ 436587 h 584674"/>
              <a:gd name="connsiteX28" fmla="*/ 946175 w 2088400"/>
              <a:gd name="connsiteY28" fmla="*/ 402477 h 584674"/>
              <a:gd name="connsiteX29" fmla="*/ 747069 w 2088400"/>
              <a:gd name="connsiteY29" fmla="*/ 348351 h 584674"/>
              <a:gd name="connsiteX30" fmla="*/ 829098 w 2088400"/>
              <a:gd name="connsiteY30" fmla="*/ 312677 h 584674"/>
              <a:gd name="connsiteX31" fmla="*/ 1006690 w 2088400"/>
              <a:gd name="connsiteY31" fmla="*/ 297703 h 584674"/>
              <a:gd name="connsiteX32" fmla="*/ 1378946 w 2088400"/>
              <a:gd name="connsiteY32" fmla="*/ 300382 h 584674"/>
              <a:gd name="connsiteX33" fmla="*/ 1722719 w 2088400"/>
              <a:gd name="connsiteY33" fmla="*/ 324697 h 584674"/>
              <a:gd name="connsiteX34" fmla="*/ 1958031 w 2088400"/>
              <a:gd name="connsiteY34" fmla="*/ 363161 h 584674"/>
              <a:gd name="connsiteX35" fmla="*/ 2073637 w 2088400"/>
              <a:gd name="connsiteY35" fmla="*/ 418962 h 584674"/>
              <a:gd name="connsiteX36" fmla="*/ 1857044 w 2088400"/>
              <a:gd name="connsiteY36" fmla="*/ 494270 h 584674"/>
              <a:gd name="connsiteX37" fmla="*/ 1372217 w 2088400"/>
              <a:gd name="connsiteY37" fmla="*/ 517816 h 584674"/>
              <a:gd name="connsiteX38" fmla="*/ 903809 w 2088400"/>
              <a:gd name="connsiteY38" fmla="*/ 476618 h 584674"/>
              <a:gd name="connsiteX39" fmla="*/ 751997 w 2088400"/>
              <a:gd name="connsiteY39" fmla="*/ 427191 h 584674"/>
              <a:gd name="connsiteX40" fmla="*/ 981811 w 2088400"/>
              <a:gd name="connsiteY40" fmla="*/ 373835 h 584674"/>
              <a:gd name="connsiteX41" fmla="*/ 1624031 w 2088400"/>
              <a:gd name="connsiteY41" fmla="*/ 388355 h 584674"/>
              <a:gd name="connsiteX42" fmla="*/ 1961645 w 2088400"/>
              <a:gd name="connsiteY42" fmla="*/ 422067 h 584674"/>
              <a:gd name="connsiteX43" fmla="*/ 2082996 w 2088400"/>
              <a:gd name="connsiteY43" fmla="*/ 480148 h 584674"/>
              <a:gd name="connsiteX44" fmla="*/ 1982496 w 2088400"/>
              <a:gd name="connsiteY44" fmla="*/ 538202 h 584674"/>
              <a:gd name="connsiteX45" fmla="*/ 1592422 w 2088400"/>
              <a:gd name="connsiteY45" fmla="*/ 582415 h 584674"/>
              <a:gd name="connsiteX46" fmla="*/ 1188466 w 2088400"/>
              <a:gd name="connsiteY46" fmla="*/ 572573 h 584674"/>
              <a:gd name="connsiteX47" fmla="*/ 859963 w 2088400"/>
              <a:gd name="connsiteY47" fmla="*/ 524107 h 584674"/>
              <a:gd name="connsiteX48" fmla="*/ 476617 w 2088400"/>
              <a:gd name="connsiteY48" fmla="*/ 427191 h 584674"/>
              <a:gd name="connsiteX49" fmla="*/ 0 w 2088400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78399 w 2088198"/>
              <a:gd name="connsiteY25" fmla="*/ 314558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58031 w 2088198"/>
              <a:gd name="connsiteY34" fmla="*/ 363161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8962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22095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88198"/>
              <a:gd name="connsiteY0" fmla="*/ 0 h 584674"/>
              <a:gd name="connsiteX1" fmla="*/ 1468689 w 2088198"/>
              <a:gd name="connsiteY1" fmla="*/ 10592 h 584674"/>
              <a:gd name="connsiteX2" fmla="*/ 1920593 w 2088198"/>
              <a:gd name="connsiteY2" fmla="*/ 49427 h 584674"/>
              <a:gd name="connsiteX3" fmla="*/ 2086527 w 2088198"/>
              <a:gd name="connsiteY3" fmla="*/ 116507 h 584674"/>
              <a:gd name="connsiteX4" fmla="*/ 1835861 w 2088198"/>
              <a:gd name="connsiteY4" fmla="*/ 208300 h 584674"/>
              <a:gd name="connsiteX5" fmla="*/ 1405140 w 2088198"/>
              <a:gd name="connsiteY5" fmla="*/ 236544 h 584674"/>
              <a:gd name="connsiteX6" fmla="*/ 776711 w 2088198"/>
              <a:gd name="connsiteY6" fmla="*/ 158873 h 584674"/>
              <a:gd name="connsiteX7" fmla="*/ 896748 w 2088198"/>
              <a:gd name="connsiteY7" fmla="*/ 81202 h 584674"/>
              <a:gd name="connsiteX8" fmla="*/ 1391018 w 2088198"/>
              <a:gd name="connsiteY8" fmla="*/ 56488 h 584674"/>
              <a:gd name="connsiteX9" fmla="*/ 1754660 w 2088198"/>
              <a:gd name="connsiteY9" fmla="*/ 74141 h 584674"/>
              <a:gd name="connsiteX10" fmla="*/ 2044161 w 2088198"/>
              <a:gd name="connsiteY10" fmla="*/ 123568 h 584674"/>
              <a:gd name="connsiteX11" fmla="*/ 2037100 w 2088198"/>
              <a:gd name="connsiteY11" fmla="*/ 208300 h 584674"/>
              <a:gd name="connsiteX12" fmla="*/ 1832331 w 2088198"/>
              <a:gd name="connsiteY12" fmla="*/ 268318 h 584674"/>
              <a:gd name="connsiteX13" fmla="*/ 1451037 w 2088198"/>
              <a:gd name="connsiteY13" fmla="*/ 296562 h 584674"/>
              <a:gd name="connsiteX14" fmla="*/ 917931 w 2088198"/>
              <a:gd name="connsiteY14" fmla="*/ 257727 h 584674"/>
              <a:gd name="connsiteX15" fmla="*/ 751997 w 2088198"/>
              <a:gd name="connsiteY15" fmla="*/ 204769 h 584674"/>
              <a:gd name="connsiteX16" fmla="*/ 1129761 w 2088198"/>
              <a:gd name="connsiteY16" fmla="*/ 137690 h 584674"/>
              <a:gd name="connsiteX17" fmla="*/ 1737007 w 2088198"/>
              <a:gd name="connsiteY17" fmla="*/ 144751 h 584674"/>
              <a:gd name="connsiteX18" fmla="*/ 2082996 w 2088198"/>
              <a:gd name="connsiteY18" fmla="*/ 225952 h 584674"/>
              <a:gd name="connsiteX19" fmla="*/ 1885288 w 2088198"/>
              <a:gd name="connsiteY19" fmla="*/ 321276 h 584674"/>
              <a:gd name="connsiteX20" fmla="*/ 1482811 w 2088198"/>
              <a:gd name="connsiteY20" fmla="*/ 360111 h 584674"/>
              <a:gd name="connsiteX21" fmla="*/ 928522 w 2088198"/>
              <a:gd name="connsiteY21" fmla="*/ 335398 h 584674"/>
              <a:gd name="connsiteX22" fmla="*/ 737875 w 2088198"/>
              <a:gd name="connsiteY22" fmla="*/ 275379 h 584674"/>
              <a:gd name="connsiteX23" fmla="*/ 1023846 w 2088198"/>
              <a:gd name="connsiteY23" fmla="*/ 211830 h 584674"/>
              <a:gd name="connsiteX24" fmla="*/ 1719355 w 2088198"/>
              <a:gd name="connsiteY24" fmla="*/ 204769 h 584674"/>
              <a:gd name="connsiteX25" fmla="*/ 2080780 w 2088198"/>
              <a:gd name="connsiteY25" fmla="*/ 323955 h 584674"/>
              <a:gd name="connsiteX26" fmla="*/ 1945389 w 2088198"/>
              <a:gd name="connsiteY26" fmla="*/ 402449 h 584674"/>
              <a:gd name="connsiteX27" fmla="*/ 1371151 w 2088198"/>
              <a:gd name="connsiteY27" fmla="*/ 436587 h 584674"/>
              <a:gd name="connsiteX28" fmla="*/ 946175 w 2088198"/>
              <a:gd name="connsiteY28" fmla="*/ 402477 h 584674"/>
              <a:gd name="connsiteX29" fmla="*/ 747069 w 2088198"/>
              <a:gd name="connsiteY29" fmla="*/ 348351 h 584674"/>
              <a:gd name="connsiteX30" fmla="*/ 829098 w 2088198"/>
              <a:gd name="connsiteY30" fmla="*/ 312677 h 584674"/>
              <a:gd name="connsiteX31" fmla="*/ 1006690 w 2088198"/>
              <a:gd name="connsiteY31" fmla="*/ 297703 h 584674"/>
              <a:gd name="connsiteX32" fmla="*/ 1378946 w 2088198"/>
              <a:gd name="connsiteY32" fmla="*/ 300382 h 584674"/>
              <a:gd name="connsiteX33" fmla="*/ 1722719 w 2088198"/>
              <a:gd name="connsiteY33" fmla="*/ 324697 h 584674"/>
              <a:gd name="connsiteX34" fmla="*/ 1943744 w 2088198"/>
              <a:gd name="connsiteY34" fmla="*/ 361595 h 584674"/>
              <a:gd name="connsiteX35" fmla="*/ 2073637 w 2088198"/>
              <a:gd name="connsiteY35" fmla="*/ 415830 h 584674"/>
              <a:gd name="connsiteX36" fmla="*/ 1857044 w 2088198"/>
              <a:gd name="connsiteY36" fmla="*/ 494270 h 584674"/>
              <a:gd name="connsiteX37" fmla="*/ 1372217 w 2088198"/>
              <a:gd name="connsiteY37" fmla="*/ 517816 h 584674"/>
              <a:gd name="connsiteX38" fmla="*/ 903809 w 2088198"/>
              <a:gd name="connsiteY38" fmla="*/ 476618 h 584674"/>
              <a:gd name="connsiteX39" fmla="*/ 751997 w 2088198"/>
              <a:gd name="connsiteY39" fmla="*/ 427191 h 584674"/>
              <a:gd name="connsiteX40" fmla="*/ 981811 w 2088198"/>
              <a:gd name="connsiteY40" fmla="*/ 373835 h 584674"/>
              <a:gd name="connsiteX41" fmla="*/ 1624031 w 2088198"/>
              <a:gd name="connsiteY41" fmla="*/ 388355 h 584674"/>
              <a:gd name="connsiteX42" fmla="*/ 1961645 w 2088198"/>
              <a:gd name="connsiteY42" fmla="*/ 422067 h 584674"/>
              <a:gd name="connsiteX43" fmla="*/ 2082996 w 2088198"/>
              <a:gd name="connsiteY43" fmla="*/ 480148 h 584674"/>
              <a:gd name="connsiteX44" fmla="*/ 1982496 w 2088198"/>
              <a:gd name="connsiteY44" fmla="*/ 538202 h 584674"/>
              <a:gd name="connsiteX45" fmla="*/ 1592422 w 2088198"/>
              <a:gd name="connsiteY45" fmla="*/ 582415 h 584674"/>
              <a:gd name="connsiteX46" fmla="*/ 1188466 w 2088198"/>
              <a:gd name="connsiteY46" fmla="*/ 572573 h 584674"/>
              <a:gd name="connsiteX47" fmla="*/ 859963 w 2088198"/>
              <a:gd name="connsiteY47" fmla="*/ 524107 h 584674"/>
              <a:gd name="connsiteX48" fmla="*/ 476617 w 2088198"/>
              <a:gd name="connsiteY48" fmla="*/ 427191 h 584674"/>
              <a:gd name="connsiteX49" fmla="*/ 0 w 2088198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2996 w 2094757"/>
              <a:gd name="connsiteY18" fmla="*/ 225952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85288 w 2094757"/>
              <a:gd name="connsiteY19" fmla="*/ 321276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85377 w 2094757"/>
              <a:gd name="connsiteY18" fmla="*/ 240047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7100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39481 w 2094757"/>
              <a:gd name="connsiteY11" fmla="*/ 208300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44161 w 2094757"/>
              <a:gd name="connsiteY10" fmla="*/ 123568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51387 w 2094757"/>
              <a:gd name="connsiteY11" fmla="*/ 219263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6527 w 2094757"/>
              <a:gd name="connsiteY3" fmla="*/ 116507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27492 w 2094757"/>
              <a:gd name="connsiteY10" fmla="*/ 132964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68056 w 2094757"/>
              <a:gd name="connsiteY11" fmla="*/ 214564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54660 w 2094757"/>
              <a:gd name="connsiteY9" fmla="*/ 74141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17967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91018 w 2094757"/>
              <a:gd name="connsiteY8" fmla="*/ 56488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1202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405140 w 2094757"/>
              <a:gd name="connsiteY5" fmla="*/ 236544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47516 w 2094757"/>
              <a:gd name="connsiteY9" fmla="*/ 80405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11830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19084 w 2094757"/>
              <a:gd name="connsiteY23" fmla="*/ 221226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757"/>
              <a:gd name="connsiteY0" fmla="*/ 0 h 584674"/>
              <a:gd name="connsiteX1" fmla="*/ 1468689 w 2094757"/>
              <a:gd name="connsiteY1" fmla="*/ 10592 h 584674"/>
              <a:gd name="connsiteX2" fmla="*/ 1920593 w 2094757"/>
              <a:gd name="connsiteY2" fmla="*/ 49427 h 584674"/>
              <a:gd name="connsiteX3" fmla="*/ 2084146 w 2094757"/>
              <a:gd name="connsiteY3" fmla="*/ 129036 h 584674"/>
              <a:gd name="connsiteX4" fmla="*/ 1835861 w 2094757"/>
              <a:gd name="connsiteY4" fmla="*/ 208300 h 584674"/>
              <a:gd name="connsiteX5" fmla="*/ 1397997 w 2094757"/>
              <a:gd name="connsiteY5" fmla="*/ 219317 h 584674"/>
              <a:gd name="connsiteX6" fmla="*/ 776711 w 2094757"/>
              <a:gd name="connsiteY6" fmla="*/ 158873 h 584674"/>
              <a:gd name="connsiteX7" fmla="*/ 896748 w 2094757"/>
              <a:gd name="connsiteY7" fmla="*/ 87466 h 584674"/>
              <a:gd name="connsiteX8" fmla="*/ 1386255 w 2094757"/>
              <a:gd name="connsiteY8" fmla="*/ 62752 h 584674"/>
              <a:gd name="connsiteX9" fmla="*/ 1766566 w 2094757"/>
              <a:gd name="connsiteY9" fmla="*/ 86669 h 584674"/>
              <a:gd name="connsiteX10" fmla="*/ 2008442 w 2094757"/>
              <a:gd name="connsiteY10" fmla="*/ 136096 h 584674"/>
              <a:gd name="connsiteX11" fmla="*/ 2075199 w 2094757"/>
              <a:gd name="connsiteY11" fmla="*/ 209866 h 584674"/>
              <a:gd name="connsiteX12" fmla="*/ 1832331 w 2094757"/>
              <a:gd name="connsiteY12" fmla="*/ 268318 h 584674"/>
              <a:gd name="connsiteX13" fmla="*/ 1451037 w 2094757"/>
              <a:gd name="connsiteY13" fmla="*/ 296562 h 584674"/>
              <a:gd name="connsiteX14" fmla="*/ 917931 w 2094757"/>
              <a:gd name="connsiteY14" fmla="*/ 257727 h 584674"/>
              <a:gd name="connsiteX15" fmla="*/ 751997 w 2094757"/>
              <a:gd name="connsiteY15" fmla="*/ 204769 h 584674"/>
              <a:gd name="connsiteX16" fmla="*/ 1129761 w 2094757"/>
              <a:gd name="connsiteY16" fmla="*/ 137690 h 584674"/>
              <a:gd name="connsiteX17" fmla="*/ 1737007 w 2094757"/>
              <a:gd name="connsiteY17" fmla="*/ 144751 h 584674"/>
              <a:gd name="connsiteX18" fmla="*/ 2090140 w 2094757"/>
              <a:gd name="connsiteY18" fmla="*/ 246311 h 584674"/>
              <a:gd name="connsiteX19" fmla="*/ 1892432 w 2094757"/>
              <a:gd name="connsiteY19" fmla="*/ 330672 h 584674"/>
              <a:gd name="connsiteX20" fmla="*/ 1482811 w 2094757"/>
              <a:gd name="connsiteY20" fmla="*/ 360111 h 584674"/>
              <a:gd name="connsiteX21" fmla="*/ 928522 w 2094757"/>
              <a:gd name="connsiteY21" fmla="*/ 335398 h 584674"/>
              <a:gd name="connsiteX22" fmla="*/ 737875 w 2094757"/>
              <a:gd name="connsiteY22" fmla="*/ 275379 h 584674"/>
              <a:gd name="connsiteX23" fmla="*/ 1023846 w 2094757"/>
              <a:gd name="connsiteY23" fmla="*/ 224358 h 584674"/>
              <a:gd name="connsiteX24" fmla="*/ 1686018 w 2094757"/>
              <a:gd name="connsiteY24" fmla="*/ 247053 h 584674"/>
              <a:gd name="connsiteX25" fmla="*/ 2080780 w 2094757"/>
              <a:gd name="connsiteY25" fmla="*/ 323955 h 584674"/>
              <a:gd name="connsiteX26" fmla="*/ 1945389 w 2094757"/>
              <a:gd name="connsiteY26" fmla="*/ 402449 h 584674"/>
              <a:gd name="connsiteX27" fmla="*/ 1371151 w 2094757"/>
              <a:gd name="connsiteY27" fmla="*/ 436587 h 584674"/>
              <a:gd name="connsiteX28" fmla="*/ 946175 w 2094757"/>
              <a:gd name="connsiteY28" fmla="*/ 402477 h 584674"/>
              <a:gd name="connsiteX29" fmla="*/ 747069 w 2094757"/>
              <a:gd name="connsiteY29" fmla="*/ 348351 h 584674"/>
              <a:gd name="connsiteX30" fmla="*/ 829098 w 2094757"/>
              <a:gd name="connsiteY30" fmla="*/ 312677 h 584674"/>
              <a:gd name="connsiteX31" fmla="*/ 1006690 w 2094757"/>
              <a:gd name="connsiteY31" fmla="*/ 297703 h 584674"/>
              <a:gd name="connsiteX32" fmla="*/ 1378946 w 2094757"/>
              <a:gd name="connsiteY32" fmla="*/ 300382 h 584674"/>
              <a:gd name="connsiteX33" fmla="*/ 1722719 w 2094757"/>
              <a:gd name="connsiteY33" fmla="*/ 324697 h 584674"/>
              <a:gd name="connsiteX34" fmla="*/ 1943744 w 2094757"/>
              <a:gd name="connsiteY34" fmla="*/ 361595 h 584674"/>
              <a:gd name="connsiteX35" fmla="*/ 2073637 w 2094757"/>
              <a:gd name="connsiteY35" fmla="*/ 415830 h 584674"/>
              <a:gd name="connsiteX36" fmla="*/ 1857044 w 2094757"/>
              <a:gd name="connsiteY36" fmla="*/ 494270 h 584674"/>
              <a:gd name="connsiteX37" fmla="*/ 1372217 w 2094757"/>
              <a:gd name="connsiteY37" fmla="*/ 517816 h 584674"/>
              <a:gd name="connsiteX38" fmla="*/ 903809 w 2094757"/>
              <a:gd name="connsiteY38" fmla="*/ 476618 h 584674"/>
              <a:gd name="connsiteX39" fmla="*/ 751997 w 2094757"/>
              <a:gd name="connsiteY39" fmla="*/ 427191 h 584674"/>
              <a:gd name="connsiteX40" fmla="*/ 981811 w 2094757"/>
              <a:gd name="connsiteY40" fmla="*/ 373835 h 584674"/>
              <a:gd name="connsiteX41" fmla="*/ 1624031 w 2094757"/>
              <a:gd name="connsiteY41" fmla="*/ 388355 h 584674"/>
              <a:gd name="connsiteX42" fmla="*/ 1961645 w 2094757"/>
              <a:gd name="connsiteY42" fmla="*/ 422067 h 584674"/>
              <a:gd name="connsiteX43" fmla="*/ 2082996 w 2094757"/>
              <a:gd name="connsiteY43" fmla="*/ 480148 h 584674"/>
              <a:gd name="connsiteX44" fmla="*/ 1982496 w 2094757"/>
              <a:gd name="connsiteY44" fmla="*/ 538202 h 584674"/>
              <a:gd name="connsiteX45" fmla="*/ 1592422 w 2094757"/>
              <a:gd name="connsiteY45" fmla="*/ 582415 h 584674"/>
              <a:gd name="connsiteX46" fmla="*/ 1188466 w 2094757"/>
              <a:gd name="connsiteY46" fmla="*/ 572573 h 584674"/>
              <a:gd name="connsiteX47" fmla="*/ 859963 w 2094757"/>
              <a:gd name="connsiteY47" fmla="*/ 524107 h 584674"/>
              <a:gd name="connsiteX48" fmla="*/ 476617 w 2094757"/>
              <a:gd name="connsiteY48" fmla="*/ 427191 h 584674"/>
              <a:gd name="connsiteX49" fmla="*/ 0 w 2094757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23846 w 2094916"/>
              <a:gd name="connsiteY23" fmla="*/ 224358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51037 w 2094916"/>
              <a:gd name="connsiteY13" fmla="*/ 296562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7727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6275 w 2094916"/>
              <a:gd name="connsiteY13" fmla="*/ 290298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5861 w 2094916"/>
              <a:gd name="connsiteY4" fmla="*/ 208300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8689 w 2094916"/>
              <a:gd name="connsiteY1" fmla="*/ 1059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0 h 584674"/>
              <a:gd name="connsiteX1" fmla="*/ 1466308 w 2094916"/>
              <a:gd name="connsiteY1" fmla="*/ 2762 h 584674"/>
              <a:gd name="connsiteX2" fmla="*/ 1920593 w 2094916"/>
              <a:gd name="connsiteY2" fmla="*/ 49427 h 584674"/>
              <a:gd name="connsiteX3" fmla="*/ 2084146 w 2094916"/>
              <a:gd name="connsiteY3" fmla="*/ 129036 h 584674"/>
              <a:gd name="connsiteX4" fmla="*/ 1831098 w 2094916"/>
              <a:gd name="connsiteY4" fmla="*/ 203602 h 584674"/>
              <a:gd name="connsiteX5" fmla="*/ 1397997 w 2094916"/>
              <a:gd name="connsiteY5" fmla="*/ 219317 h 584674"/>
              <a:gd name="connsiteX6" fmla="*/ 776711 w 2094916"/>
              <a:gd name="connsiteY6" fmla="*/ 158873 h 584674"/>
              <a:gd name="connsiteX7" fmla="*/ 896748 w 2094916"/>
              <a:gd name="connsiteY7" fmla="*/ 87466 h 584674"/>
              <a:gd name="connsiteX8" fmla="*/ 1386255 w 2094916"/>
              <a:gd name="connsiteY8" fmla="*/ 62752 h 584674"/>
              <a:gd name="connsiteX9" fmla="*/ 1766566 w 2094916"/>
              <a:gd name="connsiteY9" fmla="*/ 86669 h 584674"/>
              <a:gd name="connsiteX10" fmla="*/ 2008442 w 2094916"/>
              <a:gd name="connsiteY10" fmla="*/ 136096 h 584674"/>
              <a:gd name="connsiteX11" fmla="*/ 2075199 w 2094916"/>
              <a:gd name="connsiteY11" fmla="*/ 209866 h 584674"/>
              <a:gd name="connsiteX12" fmla="*/ 1832331 w 2094916"/>
              <a:gd name="connsiteY12" fmla="*/ 268318 h 584674"/>
              <a:gd name="connsiteX13" fmla="*/ 1443894 w 2094916"/>
              <a:gd name="connsiteY13" fmla="*/ 284034 h 584674"/>
              <a:gd name="connsiteX14" fmla="*/ 917931 w 2094916"/>
              <a:gd name="connsiteY14" fmla="*/ 251463 h 584674"/>
              <a:gd name="connsiteX15" fmla="*/ 751997 w 2094916"/>
              <a:gd name="connsiteY15" fmla="*/ 204769 h 584674"/>
              <a:gd name="connsiteX16" fmla="*/ 1129761 w 2094916"/>
              <a:gd name="connsiteY16" fmla="*/ 137690 h 584674"/>
              <a:gd name="connsiteX17" fmla="*/ 1737007 w 2094916"/>
              <a:gd name="connsiteY17" fmla="*/ 144751 h 584674"/>
              <a:gd name="connsiteX18" fmla="*/ 2090140 w 2094916"/>
              <a:gd name="connsiteY18" fmla="*/ 246311 h 584674"/>
              <a:gd name="connsiteX19" fmla="*/ 1892432 w 2094916"/>
              <a:gd name="connsiteY19" fmla="*/ 330672 h 584674"/>
              <a:gd name="connsiteX20" fmla="*/ 1482811 w 2094916"/>
              <a:gd name="connsiteY20" fmla="*/ 360111 h 584674"/>
              <a:gd name="connsiteX21" fmla="*/ 928522 w 2094916"/>
              <a:gd name="connsiteY21" fmla="*/ 335398 h 584674"/>
              <a:gd name="connsiteX22" fmla="*/ 737875 w 2094916"/>
              <a:gd name="connsiteY22" fmla="*/ 275379 h 584674"/>
              <a:gd name="connsiteX23" fmla="*/ 1030990 w 2094916"/>
              <a:gd name="connsiteY23" fmla="*/ 235320 h 584674"/>
              <a:gd name="connsiteX24" fmla="*/ 1683637 w 2094916"/>
              <a:gd name="connsiteY24" fmla="*/ 253318 h 584674"/>
              <a:gd name="connsiteX25" fmla="*/ 2080780 w 2094916"/>
              <a:gd name="connsiteY25" fmla="*/ 323955 h 584674"/>
              <a:gd name="connsiteX26" fmla="*/ 1945389 w 2094916"/>
              <a:gd name="connsiteY26" fmla="*/ 402449 h 584674"/>
              <a:gd name="connsiteX27" fmla="*/ 1371151 w 2094916"/>
              <a:gd name="connsiteY27" fmla="*/ 436587 h 584674"/>
              <a:gd name="connsiteX28" fmla="*/ 946175 w 2094916"/>
              <a:gd name="connsiteY28" fmla="*/ 402477 h 584674"/>
              <a:gd name="connsiteX29" fmla="*/ 747069 w 2094916"/>
              <a:gd name="connsiteY29" fmla="*/ 348351 h 584674"/>
              <a:gd name="connsiteX30" fmla="*/ 829098 w 2094916"/>
              <a:gd name="connsiteY30" fmla="*/ 312677 h 584674"/>
              <a:gd name="connsiteX31" fmla="*/ 1006690 w 2094916"/>
              <a:gd name="connsiteY31" fmla="*/ 297703 h 584674"/>
              <a:gd name="connsiteX32" fmla="*/ 1378946 w 2094916"/>
              <a:gd name="connsiteY32" fmla="*/ 300382 h 584674"/>
              <a:gd name="connsiteX33" fmla="*/ 1722719 w 2094916"/>
              <a:gd name="connsiteY33" fmla="*/ 324697 h 584674"/>
              <a:gd name="connsiteX34" fmla="*/ 1943744 w 2094916"/>
              <a:gd name="connsiteY34" fmla="*/ 361595 h 584674"/>
              <a:gd name="connsiteX35" fmla="*/ 2073637 w 2094916"/>
              <a:gd name="connsiteY35" fmla="*/ 415830 h 584674"/>
              <a:gd name="connsiteX36" fmla="*/ 1857044 w 2094916"/>
              <a:gd name="connsiteY36" fmla="*/ 494270 h 584674"/>
              <a:gd name="connsiteX37" fmla="*/ 1372217 w 2094916"/>
              <a:gd name="connsiteY37" fmla="*/ 517816 h 584674"/>
              <a:gd name="connsiteX38" fmla="*/ 903809 w 2094916"/>
              <a:gd name="connsiteY38" fmla="*/ 476618 h 584674"/>
              <a:gd name="connsiteX39" fmla="*/ 751997 w 2094916"/>
              <a:gd name="connsiteY39" fmla="*/ 427191 h 584674"/>
              <a:gd name="connsiteX40" fmla="*/ 981811 w 2094916"/>
              <a:gd name="connsiteY40" fmla="*/ 373835 h 584674"/>
              <a:gd name="connsiteX41" fmla="*/ 1624031 w 2094916"/>
              <a:gd name="connsiteY41" fmla="*/ 388355 h 584674"/>
              <a:gd name="connsiteX42" fmla="*/ 1961645 w 2094916"/>
              <a:gd name="connsiteY42" fmla="*/ 422067 h 584674"/>
              <a:gd name="connsiteX43" fmla="*/ 2082996 w 2094916"/>
              <a:gd name="connsiteY43" fmla="*/ 480148 h 584674"/>
              <a:gd name="connsiteX44" fmla="*/ 1982496 w 2094916"/>
              <a:gd name="connsiteY44" fmla="*/ 538202 h 584674"/>
              <a:gd name="connsiteX45" fmla="*/ 1592422 w 2094916"/>
              <a:gd name="connsiteY45" fmla="*/ 582415 h 584674"/>
              <a:gd name="connsiteX46" fmla="*/ 1188466 w 2094916"/>
              <a:gd name="connsiteY46" fmla="*/ 572573 h 584674"/>
              <a:gd name="connsiteX47" fmla="*/ 859963 w 2094916"/>
              <a:gd name="connsiteY47" fmla="*/ 524107 h 584674"/>
              <a:gd name="connsiteX48" fmla="*/ 476617 w 2094916"/>
              <a:gd name="connsiteY48" fmla="*/ 427191 h 584674"/>
              <a:gd name="connsiteX49" fmla="*/ 0 w 2094916"/>
              <a:gd name="connsiteY49" fmla="*/ 285971 h 584674"/>
              <a:gd name="connsiteX0" fmla="*/ 540167 w 2094916"/>
              <a:gd name="connsiteY0" fmla="*/ 8201 h 592875"/>
              <a:gd name="connsiteX1" fmla="*/ 1461546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8201 h 592875"/>
              <a:gd name="connsiteX1" fmla="*/ 1421065 w 2094916"/>
              <a:gd name="connsiteY1" fmla="*/ 0 h 592875"/>
              <a:gd name="connsiteX2" fmla="*/ 1920593 w 2094916"/>
              <a:gd name="connsiteY2" fmla="*/ 57628 h 592875"/>
              <a:gd name="connsiteX3" fmla="*/ 2084146 w 2094916"/>
              <a:gd name="connsiteY3" fmla="*/ 137237 h 592875"/>
              <a:gd name="connsiteX4" fmla="*/ 1831098 w 2094916"/>
              <a:gd name="connsiteY4" fmla="*/ 211803 h 592875"/>
              <a:gd name="connsiteX5" fmla="*/ 1397997 w 2094916"/>
              <a:gd name="connsiteY5" fmla="*/ 227518 h 592875"/>
              <a:gd name="connsiteX6" fmla="*/ 776711 w 2094916"/>
              <a:gd name="connsiteY6" fmla="*/ 167074 h 592875"/>
              <a:gd name="connsiteX7" fmla="*/ 896748 w 2094916"/>
              <a:gd name="connsiteY7" fmla="*/ 95667 h 592875"/>
              <a:gd name="connsiteX8" fmla="*/ 1386255 w 2094916"/>
              <a:gd name="connsiteY8" fmla="*/ 70953 h 592875"/>
              <a:gd name="connsiteX9" fmla="*/ 1766566 w 2094916"/>
              <a:gd name="connsiteY9" fmla="*/ 94870 h 592875"/>
              <a:gd name="connsiteX10" fmla="*/ 2008442 w 2094916"/>
              <a:gd name="connsiteY10" fmla="*/ 144297 h 592875"/>
              <a:gd name="connsiteX11" fmla="*/ 2075199 w 2094916"/>
              <a:gd name="connsiteY11" fmla="*/ 218067 h 592875"/>
              <a:gd name="connsiteX12" fmla="*/ 1832331 w 2094916"/>
              <a:gd name="connsiteY12" fmla="*/ 276519 h 592875"/>
              <a:gd name="connsiteX13" fmla="*/ 1443894 w 2094916"/>
              <a:gd name="connsiteY13" fmla="*/ 292235 h 592875"/>
              <a:gd name="connsiteX14" fmla="*/ 917931 w 2094916"/>
              <a:gd name="connsiteY14" fmla="*/ 259664 h 592875"/>
              <a:gd name="connsiteX15" fmla="*/ 751997 w 2094916"/>
              <a:gd name="connsiteY15" fmla="*/ 212970 h 592875"/>
              <a:gd name="connsiteX16" fmla="*/ 1129761 w 2094916"/>
              <a:gd name="connsiteY16" fmla="*/ 145891 h 592875"/>
              <a:gd name="connsiteX17" fmla="*/ 1737007 w 2094916"/>
              <a:gd name="connsiteY17" fmla="*/ 152952 h 592875"/>
              <a:gd name="connsiteX18" fmla="*/ 2090140 w 2094916"/>
              <a:gd name="connsiteY18" fmla="*/ 254512 h 592875"/>
              <a:gd name="connsiteX19" fmla="*/ 1892432 w 2094916"/>
              <a:gd name="connsiteY19" fmla="*/ 338873 h 592875"/>
              <a:gd name="connsiteX20" fmla="*/ 1482811 w 2094916"/>
              <a:gd name="connsiteY20" fmla="*/ 368312 h 592875"/>
              <a:gd name="connsiteX21" fmla="*/ 928522 w 2094916"/>
              <a:gd name="connsiteY21" fmla="*/ 343599 h 592875"/>
              <a:gd name="connsiteX22" fmla="*/ 737875 w 2094916"/>
              <a:gd name="connsiteY22" fmla="*/ 283580 h 592875"/>
              <a:gd name="connsiteX23" fmla="*/ 1030990 w 2094916"/>
              <a:gd name="connsiteY23" fmla="*/ 243521 h 592875"/>
              <a:gd name="connsiteX24" fmla="*/ 1683637 w 2094916"/>
              <a:gd name="connsiteY24" fmla="*/ 261519 h 592875"/>
              <a:gd name="connsiteX25" fmla="*/ 2080780 w 2094916"/>
              <a:gd name="connsiteY25" fmla="*/ 332156 h 592875"/>
              <a:gd name="connsiteX26" fmla="*/ 1945389 w 2094916"/>
              <a:gd name="connsiteY26" fmla="*/ 410650 h 592875"/>
              <a:gd name="connsiteX27" fmla="*/ 1371151 w 2094916"/>
              <a:gd name="connsiteY27" fmla="*/ 444788 h 592875"/>
              <a:gd name="connsiteX28" fmla="*/ 946175 w 2094916"/>
              <a:gd name="connsiteY28" fmla="*/ 410678 h 592875"/>
              <a:gd name="connsiteX29" fmla="*/ 747069 w 2094916"/>
              <a:gd name="connsiteY29" fmla="*/ 356552 h 592875"/>
              <a:gd name="connsiteX30" fmla="*/ 829098 w 2094916"/>
              <a:gd name="connsiteY30" fmla="*/ 320878 h 592875"/>
              <a:gd name="connsiteX31" fmla="*/ 1006690 w 2094916"/>
              <a:gd name="connsiteY31" fmla="*/ 305904 h 592875"/>
              <a:gd name="connsiteX32" fmla="*/ 1378946 w 2094916"/>
              <a:gd name="connsiteY32" fmla="*/ 308583 h 592875"/>
              <a:gd name="connsiteX33" fmla="*/ 1722719 w 2094916"/>
              <a:gd name="connsiteY33" fmla="*/ 332898 h 592875"/>
              <a:gd name="connsiteX34" fmla="*/ 1943744 w 2094916"/>
              <a:gd name="connsiteY34" fmla="*/ 369796 h 592875"/>
              <a:gd name="connsiteX35" fmla="*/ 2073637 w 2094916"/>
              <a:gd name="connsiteY35" fmla="*/ 424031 h 592875"/>
              <a:gd name="connsiteX36" fmla="*/ 1857044 w 2094916"/>
              <a:gd name="connsiteY36" fmla="*/ 502471 h 592875"/>
              <a:gd name="connsiteX37" fmla="*/ 1372217 w 2094916"/>
              <a:gd name="connsiteY37" fmla="*/ 526017 h 592875"/>
              <a:gd name="connsiteX38" fmla="*/ 903809 w 2094916"/>
              <a:gd name="connsiteY38" fmla="*/ 484819 h 592875"/>
              <a:gd name="connsiteX39" fmla="*/ 751997 w 2094916"/>
              <a:gd name="connsiteY39" fmla="*/ 435392 h 592875"/>
              <a:gd name="connsiteX40" fmla="*/ 981811 w 2094916"/>
              <a:gd name="connsiteY40" fmla="*/ 382036 h 592875"/>
              <a:gd name="connsiteX41" fmla="*/ 1624031 w 2094916"/>
              <a:gd name="connsiteY41" fmla="*/ 396556 h 592875"/>
              <a:gd name="connsiteX42" fmla="*/ 1961645 w 2094916"/>
              <a:gd name="connsiteY42" fmla="*/ 430268 h 592875"/>
              <a:gd name="connsiteX43" fmla="*/ 2082996 w 2094916"/>
              <a:gd name="connsiteY43" fmla="*/ 488349 h 592875"/>
              <a:gd name="connsiteX44" fmla="*/ 1982496 w 2094916"/>
              <a:gd name="connsiteY44" fmla="*/ 546403 h 592875"/>
              <a:gd name="connsiteX45" fmla="*/ 1592422 w 2094916"/>
              <a:gd name="connsiteY45" fmla="*/ 590616 h 592875"/>
              <a:gd name="connsiteX46" fmla="*/ 1188466 w 2094916"/>
              <a:gd name="connsiteY46" fmla="*/ 580774 h 592875"/>
              <a:gd name="connsiteX47" fmla="*/ 859963 w 2094916"/>
              <a:gd name="connsiteY47" fmla="*/ 532308 h 592875"/>
              <a:gd name="connsiteX48" fmla="*/ 476617 w 2094916"/>
              <a:gd name="connsiteY48" fmla="*/ 435392 h 592875"/>
              <a:gd name="connsiteX49" fmla="*/ 0 w 2094916"/>
              <a:gd name="connsiteY49" fmla="*/ 294172 h 592875"/>
              <a:gd name="connsiteX0" fmla="*/ 540167 w 2094916"/>
              <a:gd name="connsiteY0" fmla="*/ 12899 h 597573"/>
              <a:gd name="connsiteX1" fmla="*/ 1463928 w 2094916"/>
              <a:gd name="connsiteY1" fmla="*/ 0 h 597573"/>
              <a:gd name="connsiteX2" fmla="*/ 1920593 w 2094916"/>
              <a:gd name="connsiteY2" fmla="*/ 62326 h 597573"/>
              <a:gd name="connsiteX3" fmla="*/ 2084146 w 2094916"/>
              <a:gd name="connsiteY3" fmla="*/ 141935 h 597573"/>
              <a:gd name="connsiteX4" fmla="*/ 1831098 w 2094916"/>
              <a:gd name="connsiteY4" fmla="*/ 216501 h 597573"/>
              <a:gd name="connsiteX5" fmla="*/ 1397997 w 2094916"/>
              <a:gd name="connsiteY5" fmla="*/ 232216 h 597573"/>
              <a:gd name="connsiteX6" fmla="*/ 776711 w 2094916"/>
              <a:gd name="connsiteY6" fmla="*/ 171772 h 597573"/>
              <a:gd name="connsiteX7" fmla="*/ 896748 w 2094916"/>
              <a:gd name="connsiteY7" fmla="*/ 100365 h 597573"/>
              <a:gd name="connsiteX8" fmla="*/ 1386255 w 2094916"/>
              <a:gd name="connsiteY8" fmla="*/ 75651 h 597573"/>
              <a:gd name="connsiteX9" fmla="*/ 1766566 w 2094916"/>
              <a:gd name="connsiteY9" fmla="*/ 99568 h 597573"/>
              <a:gd name="connsiteX10" fmla="*/ 2008442 w 2094916"/>
              <a:gd name="connsiteY10" fmla="*/ 148995 h 597573"/>
              <a:gd name="connsiteX11" fmla="*/ 2075199 w 2094916"/>
              <a:gd name="connsiteY11" fmla="*/ 222765 h 597573"/>
              <a:gd name="connsiteX12" fmla="*/ 1832331 w 2094916"/>
              <a:gd name="connsiteY12" fmla="*/ 281217 h 597573"/>
              <a:gd name="connsiteX13" fmla="*/ 1443894 w 2094916"/>
              <a:gd name="connsiteY13" fmla="*/ 296933 h 597573"/>
              <a:gd name="connsiteX14" fmla="*/ 917931 w 2094916"/>
              <a:gd name="connsiteY14" fmla="*/ 264362 h 597573"/>
              <a:gd name="connsiteX15" fmla="*/ 751997 w 2094916"/>
              <a:gd name="connsiteY15" fmla="*/ 217668 h 597573"/>
              <a:gd name="connsiteX16" fmla="*/ 1129761 w 2094916"/>
              <a:gd name="connsiteY16" fmla="*/ 150589 h 597573"/>
              <a:gd name="connsiteX17" fmla="*/ 1737007 w 2094916"/>
              <a:gd name="connsiteY17" fmla="*/ 157650 h 597573"/>
              <a:gd name="connsiteX18" fmla="*/ 2090140 w 2094916"/>
              <a:gd name="connsiteY18" fmla="*/ 259210 h 597573"/>
              <a:gd name="connsiteX19" fmla="*/ 1892432 w 2094916"/>
              <a:gd name="connsiteY19" fmla="*/ 343571 h 597573"/>
              <a:gd name="connsiteX20" fmla="*/ 1482811 w 2094916"/>
              <a:gd name="connsiteY20" fmla="*/ 373010 h 597573"/>
              <a:gd name="connsiteX21" fmla="*/ 928522 w 2094916"/>
              <a:gd name="connsiteY21" fmla="*/ 348297 h 597573"/>
              <a:gd name="connsiteX22" fmla="*/ 737875 w 2094916"/>
              <a:gd name="connsiteY22" fmla="*/ 288278 h 597573"/>
              <a:gd name="connsiteX23" fmla="*/ 1030990 w 2094916"/>
              <a:gd name="connsiteY23" fmla="*/ 248219 h 597573"/>
              <a:gd name="connsiteX24" fmla="*/ 1683637 w 2094916"/>
              <a:gd name="connsiteY24" fmla="*/ 266217 h 597573"/>
              <a:gd name="connsiteX25" fmla="*/ 2080780 w 2094916"/>
              <a:gd name="connsiteY25" fmla="*/ 336854 h 597573"/>
              <a:gd name="connsiteX26" fmla="*/ 1945389 w 2094916"/>
              <a:gd name="connsiteY26" fmla="*/ 415348 h 597573"/>
              <a:gd name="connsiteX27" fmla="*/ 1371151 w 2094916"/>
              <a:gd name="connsiteY27" fmla="*/ 449486 h 597573"/>
              <a:gd name="connsiteX28" fmla="*/ 946175 w 2094916"/>
              <a:gd name="connsiteY28" fmla="*/ 415376 h 597573"/>
              <a:gd name="connsiteX29" fmla="*/ 747069 w 2094916"/>
              <a:gd name="connsiteY29" fmla="*/ 361250 h 597573"/>
              <a:gd name="connsiteX30" fmla="*/ 829098 w 2094916"/>
              <a:gd name="connsiteY30" fmla="*/ 325576 h 597573"/>
              <a:gd name="connsiteX31" fmla="*/ 1006690 w 2094916"/>
              <a:gd name="connsiteY31" fmla="*/ 310602 h 597573"/>
              <a:gd name="connsiteX32" fmla="*/ 1378946 w 2094916"/>
              <a:gd name="connsiteY32" fmla="*/ 313281 h 597573"/>
              <a:gd name="connsiteX33" fmla="*/ 1722719 w 2094916"/>
              <a:gd name="connsiteY33" fmla="*/ 337596 h 597573"/>
              <a:gd name="connsiteX34" fmla="*/ 1943744 w 2094916"/>
              <a:gd name="connsiteY34" fmla="*/ 374494 h 597573"/>
              <a:gd name="connsiteX35" fmla="*/ 2073637 w 2094916"/>
              <a:gd name="connsiteY35" fmla="*/ 428729 h 597573"/>
              <a:gd name="connsiteX36" fmla="*/ 1857044 w 2094916"/>
              <a:gd name="connsiteY36" fmla="*/ 507169 h 597573"/>
              <a:gd name="connsiteX37" fmla="*/ 1372217 w 2094916"/>
              <a:gd name="connsiteY37" fmla="*/ 530715 h 597573"/>
              <a:gd name="connsiteX38" fmla="*/ 903809 w 2094916"/>
              <a:gd name="connsiteY38" fmla="*/ 489517 h 597573"/>
              <a:gd name="connsiteX39" fmla="*/ 751997 w 2094916"/>
              <a:gd name="connsiteY39" fmla="*/ 440090 h 597573"/>
              <a:gd name="connsiteX40" fmla="*/ 981811 w 2094916"/>
              <a:gd name="connsiteY40" fmla="*/ 386734 h 597573"/>
              <a:gd name="connsiteX41" fmla="*/ 1624031 w 2094916"/>
              <a:gd name="connsiteY41" fmla="*/ 401254 h 597573"/>
              <a:gd name="connsiteX42" fmla="*/ 1961645 w 2094916"/>
              <a:gd name="connsiteY42" fmla="*/ 434966 h 597573"/>
              <a:gd name="connsiteX43" fmla="*/ 2082996 w 2094916"/>
              <a:gd name="connsiteY43" fmla="*/ 493047 h 597573"/>
              <a:gd name="connsiteX44" fmla="*/ 1982496 w 2094916"/>
              <a:gd name="connsiteY44" fmla="*/ 551101 h 597573"/>
              <a:gd name="connsiteX45" fmla="*/ 1592422 w 2094916"/>
              <a:gd name="connsiteY45" fmla="*/ 595314 h 597573"/>
              <a:gd name="connsiteX46" fmla="*/ 1188466 w 2094916"/>
              <a:gd name="connsiteY46" fmla="*/ 585472 h 597573"/>
              <a:gd name="connsiteX47" fmla="*/ 859963 w 2094916"/>
              <a:gd name="connsiteY47" fmla="*/ 537006 h 597573"/>
              <a:gd name="connsiteX48" fmla="*/ 476617 w 2094916"/>
              <a:gd name="connsiteY48" fmla="*/ 440090 h 597573"/>
              <a:gd name="connsiteX49" fmla="*/ 0 w 2094916"/>
              <a:gd name="connsiteY49" fmla="*/ 298870 h 597573"/>
              <a:gd name="connsiteX0" fmla="*/ 540167 w 2094916"/>
              <a:gd name="connsiteY0" fmla="*/ 14558 h 599232"/>
              <a:gd name="connsiteX1" fmla="*/ 1463928 w 2094916"/>
              <a:gd name="connsiteY1" fmla="*/ 1659 h 599232"/>
              <a:gd name="connsiteX2" fmla="*/ 1920593 w 2094916"/>
              <a:gd name="connsiteY2" fmla="*/ 63985 h 599232"/>
              <a:gd name="connsiteX3" fmla="*/ 2084146 w 2094916"/>
              <a:gd name="connsiteY3" fmla="*/ 143594 h 599232"/>
              <a:gd name="connsiteX4" fmla="*/ 1831098 w 2094916"/>
              <a:gd name="connsiteY4" fmla="*/ 218160 h 599232"/>
              <a:gd name="connsiteX5" fmla="*/ 1397997 w 2094916"/>
              <a:gd name="connsiteY5" fmla="*/ 233875 h 599232"/>
              <a:gd name="connsiteX6" fmla="*/ 776711 w 2094916"/>
              <a:gd name="connsiteY6" fmla="*/ 173431 h 599232"/>
              <a:gd name="connsiteX7" fmla="*/ 896748 w 2094916"/>
              <a:gd name="connsiteY7" fmla="*/ 102024 h 599232"/>
              <a:gd name="connsiteX8" fmla="*/ 1386255 w 2094916"/>
              <a:gd name="connsiteY8" fmla="*/ 77310 h 599232"/>
              <a:gd name="connsiteX9" fmla="*/ 1766566 w 2094916"/>
              <a:gd name="connsiteY9" fmla="*/ 101227 h 599232"/>
              <a:gd name="connsiteX10" fmla="*/ 2008442 w 2094916"/>
              <a:gd name="connsiteY10" fmla="*/ 150654 h 599232"/>
              <a:gd name="connsiteX11" fmla="*/ 2075199 w 2094916"/>
              <a:gd name="connsiteY11" fmla="*/ 224424 h 599232"/>
              <a:gd name="connsiteX12" fmla="*/ 1832331 w 2094916"/>
              <a:gd name="connsiteY12" fmla="*/ 282876 h 599232"/>
              <a:gd name="connsiteX13" fmla="*/ 1443894 w 2094916"/>
              <a:gd name="connsiteY13" fmla="*/ 298592 h 599232"/>
              <a:gd name="connsiteX14" fmla="*/ 917931 w 2094916"/>
              <a:gd name="connsiteY14" fmla="*/ 266021 h 599232"/>
              <a:gd name="connsiteX15" fmla="*/ 751997 w 2094916"/>
              <a:gd name="connsiteY15" fmla="*/ 219327 h 599232"/>
              <a:gd name="connsiteX16" fmla="*/ 1129761 w 2094916"/>
              <a:gd name="connsiteY16" fmla="*/ 152248 h 599232"/>
              <a:gd name="connsiteX17" fmla="*/ 1737007 w 2094916"/>
              <a:gd name="connsiteY17" fmla="*/ 159309 h 599232"/>
              <a:gd name="connsiteX18" fmla="*/ 2090140 w 2094916"/>
              <a:gd name="connsiteY18" fmla="*/ 260869 h 599232"/>
              <a:gd name="connsiteX19" fmla="*/ 1892432 w 2094916"/>
              <a:gd name="connsiteY19" fmla="*/ 345230 h 599232"/>
              <a:gd name="connsiteX20" fmla="*/ 1482811 w 2094916"/>
              <a:gd name="connsiteY20" fmla="*/ 374669 h 599232"/>
              <a:gd name="connsiteX21" fmla="*/ 928522 w 2094916"/>
              <a:gd name="connsiteY21" fmla="*/ 349956 h 599232"/>
              <a:gd name="connsiteX22" fmla="*/ 737875 w 2094916"/>
              <a:gd name="connsiteY22" fmla="*/ 289937 h 599232"/>
              <a:gd name="connsiteX23" fmla="*/ 1030990 w 2094916"/>
              <a:gd name="connsiteY23" fmla="*/ 249878 h 599232"/>
              <a:gd name="connsiteX24" fmla="*/ 1683637 w 2094916"/>
              <a:gd name="connsiteY24" fmla="*/ 267876 h 599232"/>
              <a:gd name="connsiteX25" fmla="*/ 2080780 w 2094916"/>
              <a:gd name="connsiteY25" fmla="*/ 338513 h 599232"/>
              <a:gd name="connsiteX26" fmla="*/ 1945389 w 2094916"/>
              <a:gd name="connsiteY26" fmla="*/ 417007 h 599232"/>
              <a:gd name="connsiteX27" fmla="*/ 1371151 w 2094916"/>
              <a:gd name="connsiteY27" fmla="*/ 451145 h 599232"/>
              <a:gd name="connsiteX28" fmla="*/ 946175 w 2094916"/>
              <a:gd name="connsiteY28" fmla="*/ 417035 h 599232"/>
              <a:gd name="connsiteX29" fmla="*/ 747069 w 2094916"/>
              <a:gd name="connsiteY29" fmla="*/ 362909 h 599232"/>
              <a:gd name="connsiteX30" fmla="*/ 829098 w 2094916"/>
              <a:gd name="connsiteY30" fmla="*/ 327235 h 599232"/>
              <a:gd name="connsiteX31" fmla="*/ 1006690 w 2094916"/>
              <a:gd name="connsiteY31" fmla="*/ 312261 h 599232"/>
              <a:gd name="connsiteX32" fmla="*/ 1378946 w 2094916"/>
              <a:gd name="connsiteY32" fmla="*/ 314940 h 599232"/>
              <a:gd name="connsiteX33" fmla="*/ 1722719 w 2094916"/>
              <a:gd name="connsiteY33" fmla="*/ 339255 h 599232"/>
              <a:gd name="connsiteX34" fmla="*/ 1943744 w 2094916"/>
              <a:gd name="connsiteY34" fmla="*/ 376153 h 599232"/>
              <a:gd name="connsiteX35" fmla="*/ 2073637 w 2094916"/>
              <a:gd name="connsiteY35" fmla="*/ 430388 h 599232"/>
              <a:gd name="connsiteX36" fmla="*/ 1857044 w 2094916"/>
              <a:gd name="connsiteY36" fmla="*/ 508828 h 599232"/>
              <a:gd name="connsiteX37" fmla="*/ 1372217 w 2094916"/>
              <a:gd name="connsiteY37" fmla="*/ 532374 h 599232"/>
              <a:gd name="connsiteX38" fmla="*/ 903809 w 2094916"/>
              <a:gd name="connsiteY38" fmla="*/ 491176 h 599232"/>
              <a:gd name="connsiteX39" fmla="*/ 751997 w 2094916"/>
              <a:gd name="connsiteY39" fmla="*/ 441749 h 599232"/>
              <a:gd name="connsiteX40" fmla="*/ 981811 w 2094916"/>
              <a:gd name="connsiteY40" fmla="*/ 388393 h 599232"/>
              <a:gd name="connsiteX41" fmla="*/ 1624031 w 2094916"/>
              <a:gd name="connsiteY41" fmla="*/ 402913 h 599232"/>
              <a:gd name="connsiteX42" fmla="*/ 1961645 w 2094916"/>
              <a:gd name="connsiteY42" fmla="*/ 436625 h 599232"/>
              <a:gd name="connsiteX43" fmla="*/ 2082996 w 2094916"/>
              <a:gd name="connsiteY43" fmla="*/ 494706 h 599232"/>
              <a:gd name="connsiteX44" fmla="*/ 1982496 w 2094916"/>
              <a:gd name="connsiteY44" fmla="*/ 552760 h 599232"/>
              <a:gd name="connsiteX45" fmla="*/ 1592422 w 2094916"/>
              <a:gd name="connsiteY45" fmla="*/ 596973 h 599232"/>
              <a:gd name="connsiteX46" fmla="*/ 1188466 w 2094916"/>
              <a:gd name="connsiteY46" fmla="*/ 587131 h 599232"/>
              <a:gd name="connsiteX47" fmla="*/ 859963 w 2094916"/>
              <a:gd name="connsiteY47" fmla="*/ 538665 h 599232"/>
              <a:gd name="connsiteX48" fmla="*/ 476617 w 2094916"/>
              <a:gd name="connsiteY48" fmla="*/ 441749 h 599232"/>
              <a:gd name="connsiteX49" fmla="*/ 0 w 2094916"/>
              <a:gd name="connsiteY49" fmla="*/ 300529 h 599232"/>
              <a:gd name="connsiteX0" fmla="*/ 540167 w 2094916"/>
              <a:gd name="connsiteY0" fmla="*/ 6513 h 591187"/>
              <a:gd name="connsiteX1" fmla="*/ 1452022 w 2094916"/>
              <a:gd name="connsiteY1" fmla="*/ 3011 h 591187"/>
              <a:gd name="connsiteX2" fmla="*/ 1920593 w 2094916"/>
              <a:gd name="connsiteY2" fmla="*/ 55940 h 591187"/>
              <a:gd name="connsiteX3" fmla="*/ 2084146 w 2094916"/>
              <a:gd name="connsiteY3" fmla="*/ 135549 h 591187"/>
              <a:gd name="connsiteX4" fmla="*/ 1831098 w 2094916"/>
              <a:gd name="connsiteY4" fmla="*/ 210115 h 591187"/>
              <a:gd name="connsiteX5" fmla="*/ 1397997 w 2094916"/>
              <a:gd name="connsiteY5" fmla="*/ 225830 h 591187"/>
              <a:gd name="connsiteX6" fmla="*/ 776711 w 2094916"/>
              <a:gd name="connsiteY6" fmla="*/ 165386 h 591187"/>
              <a:gd name="connsiteX7" fmla="*/ 896748 w 2094916"/>
              <a:gd name="connsiteY7" fmla="*/ 93979 h 591187"/>
              <a:gd name="connsiteX8" fmla="*/ 1386255 w 2094916"/>
              <a:gd name="connsiteY8" fmla="*/ 69265 h 591187"/>
              <a:gd name="connsiteX9" fmla="*/ 1766566 w 2094916"/>
              <a:gd name="connsiteY9" fmla="*/ 93182 h 591187"/>
              <a:gd name="connsiteX10" fmla="*/ 2008442 w 2094916"/>
              <a:gd name="connsiteY10" fmla="*/ 142609 h 591187"/>
              <a:gd name="connsiteX11" fmla="*/ 2075199 w 2094916"/>
              <a:gd name="connsiteY11" fmla="*/ 216379 h 591187"/>
              <a:gd name="connsiteX12" fmla="*/ 1832331 w 2094916"/>
              <a:gd name="connsiteY12" fmla="*/ 274831 h 591187"/>
              <a:gd name="connsiteX13" fmla="*/ 1443894 w 2094916"/>
              <a:gd name="connsiteY13" fmla="*/ 290547 h 591187"/>
              <a:gd name="connsiteX14" fmla="*/ 917931 w 2094916"/>
              <a:gd name="connsiteY14" fmla="*/ 257976 h 591187"/>
              <a:gd name="connsiteX15" fmla="*/ 751997 w 2094916"/>
              <a:gd name="connsiteY15" fmla="*/ 211282 h 591187"/>
              <a:gd name="connsiteX16" fmla="*/ 1129761 w 2094916"/>
              <a:gd name="connsiteY16" fmla="*/ 144203 h 591187"/>
              <a:gd name="connsiteX17" fmla="*/ 1737007 w 2094916"/>
              <a:gd name="connsiteY17" fmla="*/ 151264 h 591187"/>
              <a:gd name="connsiteX18" fmla="*/ 2090140 w 2094916"/>
              <a:gd name="connsiteY18" fmla="*/ 252824 h 591187"/>
              <a:gd name="connsiteX19" fmla="*/ 1892432 w 2094916"/>
              <a:gd name="connsiteY19" fmla="*/ 337185 h 591187"/>
              <a:gd name="connsiteX20" fmla="*/ 1482811 w 2094916"/>
              <a:gd name="connsiteY20" fmla="*/ 366624 h 591187"/>
              <a:gd name="connsiteX21" fmla="*/ 928522 w 2094916"/>
              <a:gd name="connsiteY21" fmla="*/ 341911 h 591187"/>
              <a:gd name="connsiteX22" fmla="*/ 737875 w 2094916"/>
              <a:gd name="connsiteY22" fmla="*/ 281892 h 591187"/>
              <a:gd name="connsiteX23" fmla="*/ 1030990 w 2094916"/>
              <a:gd name="connsiteY23" fmla="*/ 241833 h 591187"/>
              <a:gd name="connsiteX24" fmla="*/ 1683637 w 2094916"/>
              <a:gd name="connsiteY24" fmla="*/ 259831 h 591187"/>
              <a:gd name="connsiteX25" fmla="*/ 2080780 w 2094916"/>
              <a:gd name="connsiteY25" fmla="*/ 330468 h 591187"/>
              <a:gd name="connsiteX26" fmla="*/ 1945389 w 2094916"/>
              <a:gd name="connsiteY26" fmla="*/ 408962 h 591187"/>
              <a:gd name="connsiteX27" fmla="*/ 1371151 w 2094916"/>
              <a:gd name="connsiteY27" fmla="*/ 443100 h 591187"/>
              <a:gd name="connsiteX28" fmla="*/ 946175 w 2094916"/>
              <a:gd name="connsiteY28" fmla="*/ 408990 h 591187"/>
              <a:gd name="connsiteX29" fmla="*/ 747069 w 2094916"/>
              <a:gd name="connsiteY29" fmla="*/ 354864 h 591187"/>
              <a:gd name="connsiteX30" fmla="*/ 829098 w 2094916"/>
              <a:gd name="connsiteY30" fmla="*/ 319190 h 591187"/>
              <a:gd name="connsiteX31" fmla="*/ 1006690 w 2094916"/>
              <a:gd name="connsiteY31" fmla="*/ 304216 h 591187"/>
              <a:gd name="connsiteX32" fmla="*/ 1378946 w 2094916"/>
              <a:gd name="connsiteY32" fmla="*/ 306895 h 591187"/>
              <a:gd name="connsiteX33" fmla="*/ 1722719 w 2094916"/>
              <a:gd name="connsiteY33" fmla="*/ 331210 h 591187"/>
              <a:gd name="connsiteX34" fmla="*/ 1943744 w 2094916"/>
              <a:gd name="connsiteY34" fmla="*/ 368108 h 591187"/>
              <a:gd name="connsiteX35" fmla="*/ 2073637 w 2094916"/>
              <a:gd name="connsiteY35" fmla="*/ 422343 h 591187"/>
              <a:gd name="connsiteX36" fmla="*/ 1857044 w 2094916"/>
              <a:gd name="connsiteY36" fmla="*/ 500783 h 591187"/>
              <a:gd name="connsiteX37" fmla="*/ 1372217 w 2094916"/>
              <a:gd name="connsiteY37" fmla="*/ 524329 h 591187"/>
              <a:gd name="connsiteX38" fmla="*/ 903809 w 2094916"/>
              <a:gd name="connsiteY38" fmla="*/ 483131 h 591187"/>
              <a:gd name="connsiteX39" fmla="*/ 751997 w 2094916"/>
              <a:gd name="connsiteY39" fmla="*/ 433704 h 591187"/>
              <a:gd name="connsiteX40" fmla="*/ 981811 w 2094916"/>
              <a:gd name="connsiteY40" fmla="*/ 380348 h 591187"/>
              <a:gd name="connsiteX41" fmla="*/ 1624031 w 2094916"/>
              <a:gd name="connsiteY41" fmla="*/ 394868 h 591187"/>
              <a:gd name="connsiteX42" fmla="*/ 1961645 w 2094916"/>
              <a:gd name="connsiteY42" fmla="*/ 428580 h 591187"/>
              <a:gd name="connsiteX43" fmla="*/ 2082996 w 2094916"/>
              <a:gd name="connsiteY43" fmla="*/ 486661 h 591187"/>
              <a:gd name="connsiteX44" fmla="*/ 1982496 w 2094916"/>
              <a:gd name="connsiteY44" fmla="*/ 544715 h 591187"/>
              <a:gd name="connsiteX45" fmla="*/ 1592422 w 2094916"/>
              <a:gd name="connsiteY45" fmla="*/ 588928 h 591187"/>
              <a:gd name="connsiteX46" fmla="*/ 1188466 w 2094916"/>
              <a:gd name="connsiteY46" fmla="*/ 579086 h 591187"/>
              <a:gd name="connsiteX47" fmla="*/ 859963 w 2094916"/>
              <a:gd name="connsiteY47" fmla="*/ 530620 h 591187"/>
              <a:gd name="connsiteX48" fmla="*/ 476617 w 2094916"/>
              <a:gd name="connsiteY48" fmla="*/ 433704 h 591187"/>
              <a:gd name="connsiteX49" fmla="*/ 0 w 2094916"/>
              <a:gd name="connsiteY49" fmla="*/ 292484 h 591187"/>
              <a:gd name="connsiteX0" fmla="*/ 540167 w 2094916"/>
              <a:gd name="connsiteY0" fmla="*/ 6516 h 591190"/>
              <a:gd name="connsiteX1" fmla="*/ 1452022 w 2094916"/>
              <a:gd name="connsiteY1" fmla="*/ 3014 h 591190"/>
              <a:gd name="connsiteX2" fmla="*/ 1925355 w 2094916"/>
              <a:gd name="connsiteY2" fmla="*/ 46547 h 591190"/>
              <a:gd name="connsiteX3" fmla="*/ 2084146 w 2094916"/>
              <a:gd name="connsiteY3" fmla="*/ 135552 h 591190"/>
              <a:gd name="connsiteX4" fmla="*/ 1831098 w 2094916"/>
              <a:gd name="connsiteY4" fmla="*/ 210118 h 591190"/>
              <a:gd name="connsiteX5" fmla="*/ 1397997 w 2094916"/>
              <a:gd name="connsiteY5" fmla="*/ 225833 h 591190"/>
              <a:gd name="connsiteX6" fmla="*/ 776711 w 2094916"/>
              <a:gd name="connsiteY6" fmla="*/ 165389 h 591190"/>
              <a:gd name="connsiteX7" fmla="*/ 896748 w 2094916"/>
              <a:gd name="connsiteY7" fmla="*/ 93982 h 591190"/>
              <a:gd name="connsiteX8" fmla="*/ 1386255 w 2094916"/>
              <a:gd name="connsiteY8" fmla="*/ 69268 h 591190"/>
              <a:gd name="connsiteX9" fmla="*/ 1766566 w 2094916"/>
              <a:gd name="connsiteY9" fmla="*/ 93185 h 591190"/>
              <a:gd name="connsiteX10" fmla="*/ 2008442 w 2094916"/>
              <a:gd name="connsiteY10" fmla="*/ 142612 h 591190"/>
              <a:gd name="connsiteX11" fmla="*/ 2075199 w 2094916"/>
              <a:gd name="connsiteY11" fmla="*/ 216382 h 591190"/>
              <a:gd name="connsiteX12" fmla="*/ 1832331 w 2094916"/>
              <a:gd name="connsiteY12" fmla="*/ 274834 h 591190"/>
              <a:gd name="connsiteX13" fmla="*/ 1443894 w 2094916"/>
              <a:gd name="connsiteY13" fmla="*/ 290550 h 591190"/>
              <a:gd name="connsiteX14" fmla="*/ 917931 w 2094916"/>
              <a:gd name="connsiteY14" fmla="*/ 257979 h 591190"/>
              <a:gd name="connsiteX15" fmla="*/ 751997 w 2094916"/>
              <a:gd name="connsiteY15" fmla="*/ 211285 h 591190"/>
              <a:gd name="connsiteX16" fmla="*/ 1129761 w 2094916"/>
              <a:gd name="connsiteY16" fmla="*/ 144206 h 591190"/>
              <a:gd name="connsiteX17" fmla="*/ 1737007 w 2094916"/>
              <a:gd name="connsiteY17" fmla="*/ 151267 h 591190"/>
              <a:gd name="connsiteX18" fmla="*/ 2090140 w 2094916"/>
              <a:gd name="connsiteY18" fmla="*/ 252827 h 591190"/>
              <a:gd name="connsiteX19" fmla="*/ 1892432 w 2094916"/>
              <a:gd name="connsiteY19" fmla="*/ 337188 h 591190"/>
              <a:gd name="connsiteX20" fmla="*/ 1482811 w 2094916"/>
              <a:gd name="connsiteY20" fmla="*/ 366627 h 591190"/>
              <a:gd name="connsiteX21" fmla="*/ 928522 w 2094916"/>
              <a:gd name="connsiteY21" fmla="*/ 341914 h 591190"/>
              <a:gd name="connsiteX22" fmla="*/ 737875 w 2094916"/>
              <a:gd name="connsiteY22" fmla="*/ 281895 h 591190"/>
              <a:gd name="connsiteX23" fmla="*/ 1030990 w 2094916"/>
              <a:gd name="connsiteY23" fmla="*/ 241836 h 591190"/>
              <a:gd name="connsiteX24" fmla="*/ 1683637 w 2094916"/>
              <a:gd name="connsiteY24" fmla="*/ 259834 h 591190"/>
              <a:gd name="connsiteX25" fmla="*/ 2080780 w 2094916"/>
              <a:gd name="connsiteY25" fmla="*/ 330471 h 591190"/>
              <a:gd name="connsiteX26" fmla="*/ 1945389 w 2094916"/>
              <a:gd name="connsiteY26" fmla="*/ 408965 h 591190"/>
              <a:gd name="connsiteX27" fmla="*/ 1371151 w 2094916"/>
              <a:gd name="connsiteY27" fmla="*/ 443103 h 591190"/>
              <a:gd name="connsiteX28" fmla="*/ 946175 w 2094916"/>
              <a:gd name="connsiteY28" fmla="*/ 408993 h 591190"/>
              <a:gd name="connsiteX29" fmla="*/ 747069 w 2094916"/>
              <a:gd name="connsiteY29" fmla="*/ 354867 h 591190"/>
              <a:gd name="connsiteX30" fmla="*/ 829098 w 2094916"/>
              <a:gd name="connsiteY30" fmla="*/ 319193 h 591190"/>
              <a:gd name="connsiteX31" fmla="*/ 1006690 w 2094916"/>
              <a:gd name="connsiteY31" fmla="*/ 304219 h 591190"/>
              <a:gd name="connsiteX32" fmla="*/ 1378946 w 2094916"/>
              <a:gd name="connsiteY32" fmla="*/ 306898 h 591190"/>
              <a:gd name="connsiteX33" fmla="*/ 1722719 w 2094916"/>
              <a:gd name="connsiteY33" fmla="*/ 331213 h 591190"/>
              <a:gd name="connsiteX34" fmla="*/ 1943744 w 2094916"/>
              <a:gd name="connsiteY34" fmla="*/ 368111 h 591190"/>
              <a:gd name="connsiteX35" fmla="*/ 2073637 w 2094916"/>
              <a:gd name="connsiteY35" fmla="*/ 422346 h 591190"/>
              <a:gd name="connsiteX36" fmla="*/ 1857044 w 2094916"/>
              <a:gd name="connsiteY36" fmla="*/ 500786 h 591190"/>
              <a:gd name="connsiteX37" fmla="*/ 1372217 w 2094916"/>
              <a:gd name="connsiteY37" fmla="*/ 524332 h 591190"/>
              <a:gd name="connsiteX38" fmla="*/ 903809 w 2094916"/>
              <a:gd name="connsiteY38" fmla="*/ 483134 h 591190"/>
              <a:gd name="connsiteX39" fmla="*/ 751997 w 2094916"/>
              <a:gd name="connsiteY39" fmla="*/ 433707 h 591190"/>
              <a:gd name="connsiteX40" fmla="*/ 981811 w 2094916"/>
              <a:gd name="connsiteY40" fmla="*/ 380351 h 591190"/>
              <a:gd name="connsiteX41" fmla="*/ 1624031 w 2094916"/>
              <a:gd name="connsiteY41" fmla="*/ 394871 h 591190"/>
              <a:gd name="connsiteX42" fmla="*/ 1961645 w 2094916"/>
              <a:gd name="connsiteY42" fmla="*/ 428583 h 591190"/>
              <a:gd name="connsiteX43" fmla="*/ 2082996 w 2094916"/>
              <a:gd name="connsiteY43" fmla="*/ 486664 h 591190"/>
              <a:gd name="connsiteX44" fmla="*/ 1982496 w 2094916"/>
              <a:gd name="connsiteY44" fmla="*/ 544718 h 591190"/>
              <a:gd name="connsiteX45" fmla="*/ 1592422 w 2094916"/>
              <a:gd name="connsiteY45" fmla="*/ 588931 h 591190"/>
              <a:gd name="connsiteX46" fmla="*/ 1188466 w 2094916"/>
              <a:gd name="connsiteY46" fmla="*/ 579089 h 591190"/>
              <a:gd name="connsiteX47" fmla="*/ 859963 w 2094916"/>
              <a:gd name="connsiteY47" fmla="*/ 530623 h 591190"/>
              <a:gd name="connsiteX48" fmla="*/ 476617 w 2094916"/>
              <a:gd name="connsiteY48" fmla="*/ 433707 h 591190"/>
              <a:gd name="connsiteX49" fmla="*/ 0 w 2094916"/>
              <a:gd name="connsiteY49" fmla="*/ 292487 h 591190"/>
              <a:gd name="connsiteX0" fmla="*/ 82274 w 1637023"/>
              <a:gd name="connsiteY0" fmla="*/ 6516 h 1221608"/>
              <a:gd name="connsiteX1" fmla="*/ 994129 w 1637023"/>
              <a:gd name="connsiteY1" fmla="*/ 3014 h 1221608"/>
              <a:gd name="connsiteX2" fmla="*/ 1467462 w 1637023"/>
              <a:gd name="connsiteY2" fmla="*/ 46547 h 1221608"/>
              <a:gd name="connsiteX3" fmla="*/ 1626253 w 1637023"/>
              <a:gd name="connsiteY3" fmla="*/ 135552 h 1221608"/>
              <a:gd name="connsiteX4" fmla="*/ 1373205 w 1637023"/>
              <a:gd name="connsiteY4" fmla="*/ 210118 h 1221608"/>
              <a:gd name="connsiteX5" fmla="*/ 940104 w 1637023"/>
              <a:gd name="connsiteY5" fmla="*/ 225833 h 1221608"/>
              <a:gd name="connsiteX6" fmla="*/ 318818 w 1637023"/>
              <a:gd name="connsiteY6" fmla="*/ 165389 h 1221608"/>
              <a:gd name="connsiteX7" fmla="*/ 438855 w 1637023"/>
              <a:gd name="connsiteY7" fmla="*/ 93982 h 1221608"/>
              <a:gd name="connsiteX8" fmla="*/ 928362 w 1637023"/>
              <a:gd name="connsiteY8" fmla="*/ 69268 h 1221608"/>
              <a:gd name="connsiteX9" fmla="*/ 1308673 w 1637023"/>
              <a:gd name="connsiteY9" fmla="*/ 93185 h 1221608"/>
              <a:gd name="connsiteX10" fmla="*/ 1550549 w 1637023"/>
              <a:gd name="connsiteY10" fmla="*/ 142612 h 1221608"/>
              <a:gd name="connsiteX11" fmla="*/ 1617306 w 1637023"/>
              <a:gd name="connsiteY11" fmla="*/ 216382 h 1221608"/>
              <a:gd name="connsiteX12" fmla="*/ 1374438 w 1637023"/>
              <a:gd name="connsiteY12" fmla="*/ 274834 h 1221608"/>
              <a:gd name="connsiteX13" fmla="*/ 986001 w 1637023"/>
              <a:gd name="connsiteY13" fmla="*/ 290550 h 1221608"/>
              <a:gd name="connsiteX14" fmla="*/ 460038 w 1637023"/>
              <a:gd name="connsiteY14" fmla="*/ 257979 h 1221608"/>
              <a:gd name="connsiteX15" fmla="*/ 294104 w 1637023"/>
              <a:gd name="connsiteY15" fmla="*/ 211285 h 1221608"/>
              <a:gd name="connsiteX16" fmla="*/ 671868 w 1637023"/>
              <a:gd name="connsiteY16" fmla="*/ 144206 h 1221608"/>
              <a:gd name="connsiteX17" fmla="*/ 1279114 w 1637023"/>
              <a:gd name="connsiteY17" fmla="*/ 151267 h 1221608"/>
              <a:gd name="connsiteX18" fmla="*/ 1632247 w 1637023"/>
              <a:gd name="connsiteY18" fmla="*/ 252827 h 1221608"/>
              <a:gd name="connsiteX19" fmla="*/ 1434539 w 1637023"/>
              <a:gd name="connsiteY19" fmla="*/ 337188 h 1221608"/>
              <a:gd name="connsiteX20" fmla="*/ 1024918 w 1637023"/>
              <a:gd name="connsiteY20" fmla="*/ 366627 h 1221608"/>
              <a:gd name="connsiteX21" fmla="*/ 470629 w 1637023"/>
              <a:gd name="connsiteY21" fmla="*/ 341914 h 1221608"/>
              <a:gd name="connsiteX22" fmla="*/ 279982 w 1637023"/>
              <a:gd name="connsiteY22" fmla="*/ 281895 h 1221608"/>
              <a:gd name="connsiteX23" fmla="*/ 573097 w 1637023"/>
              <a:gd name="connsiteY23" fmla="*/ 241836 h 1221608"/>
              <a:gd name="connsiteX24" fmla="*/ 1225744 w 1637023"/>
              <a:gd name="connsiteY24" fmla="*/ 259834 h 1221608"/>
              <a:gd name="connsiteX25" fmla="*/ 1622887 w 1637023"/>
              <a:gd name="connsiteY25" fmla="*/ 330471 h 1221608"/>
              <a:gd name="connsiteX26" fmla="*/ 1487496 w 1637023"/>
              <a:gd name="connsiteY26" fmla="*/ 408965 h 1221608"/>
              <a:gd name="connsiteX27" fmla="*/ 913258 w 1637023"/>
              <a:gd name="connsiteY27" fmla="*/ 443103 h 1221608"/>
              <a:gd name="connsiteX28" fmla="*/ 488282 w 1637023"/>
              <a:gd name="connsiteY28" fmla="*/ 408993 h 1221608"/>
              <a:gd name="connsiteX29" fmla="*/ 289176 w 1637023"/>
              <a:gd name="connsiteY29" fmla="*/ 354867 h 1221608"/>
              <a:gd name="connsiteX30" fmla="*/ 371205 w 1637023"/>
              <a:gd name="connsiteY30" fmla="*/ 319193 h 1221608"/>
              <a:gd name="connsiteX31" fmla="*/ 548797 w 1637023"/>
              <a:gd name="connsiteY31" fmla="*/ 304219 h 1221608"/>
              <a:gd name="connsiteX32" fmla="*/ 921053 w 1637023"/>
              <a:gd name="connsiteY32" fmla="*/ 306898 h 1221608"/>
              <a:gd name="connsiteX33" fmla="*/ 1264826 w 1637023"/>
              <a:gd name="connsiteY33" fmla="*/ 331213 h 1221608"/>
              <a:gd name="connsiteX34" fmla="*/ 1485851 w 1637023"/>
              <a:gd name="connsiteY34" fmla="*/ 368111 h 1221608"/>
              <a:gd name="connsiteX35" fmla="*/ 1615744 w 1637023"/>
              <a:gd name="connsiteY35" fmla="*/ 422346 h 1221608"/>
              <a:gd name="connsiteX36" fmla="*/ 1399151 w 1637023"/>
              <a:gd name="connsiteY36" fmla="*/ 500786 h 1221608"/>
              <a:gd name="connsiteX37" fmla="*/ 914324 w 1637023"/>
              <a:gd name="connsiteY37" fmla="*/ 524332 h 1221608"/>
              <a:gd name="connsiteX38" fmla="*/ 445916 w 1637023"/>
              <a:gd name="connsiteY38" fmla="*/ 483134 h 1221608"/>
              <a:gd name="connsiteX39" fmla="*/ 294104 w 1637023"/>
              <a:gd name="connsiteY39" fmla="*/ 433707 h 1221608"/>
              <a:gd name="connsiteX40" fmla="*/ 523918 w 1637023"/>
              <a:gd name="connsiteY40" fmla="*/ 380351 h 1221608"/>
              <a:gd name="connsiteX41" fmla="*/ 1166138 w 1637023"/>
              <a:gd name="connsiteY41" fmla="*/ 394871 h 1221608"/>
              <a:gd name="connsiteX42" fmla="*/ 1503752 w 1637023"/>
              <a:gd name="connsiteY42" fmla="*/ 428583 h 1221608"/>
              <a:gd name="connsiteX43" fmla="*/ 1625103 w 1637023"/>
              <a:gd name="connsiteY43" fmla="*/ 486664 h 1221608"/>
              <a:gd name="connsiteX44" fmla="*/ 1524603 w 1637023"/>
              <a:gd name="connsiteY44" fmla="*/ 544718 h 1221608"/>
              <a:gd name="connsiteX45" fmla="*/ 1134529 w 1637023"/>
              <a:gd name="connsiteY45" fmla="*/ 588931 h 1221608"/>
              <a:gd name="connsiteX46" fmla="*/ 730573 w 1637023"/>
              <a:gd name="connsiteY46" fmla="*/ 579089 h 1221608"/>
              <a:gd name="connsiteX47" fmla="*/ 402070 w 1637023"/>
              <a:gd name="connsiteY47" fmla="*/ 530623 h 1221608"/>
              <a:gd name="connsiteX48" fmla="*/ 18724 w 1637023"/>
              <a:gd name="connsiteY48" fmla="*/ 433707 h 1221608"/>
              <a:gd name="connsiteX49" fmla="*/ 367297 w 1637023"/>
              <a:gd name="connsiteY49" fmla="*/ 1216443 h 1221608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87491 w 1642240"/>
              <a:gd name="connsiteY0" fmla="*/ 6516 h 1222329"/>
              <a:gd name="connsiteX1" fmla="*/ 999346 w 1642240"/>
              <a:gd name="connsiteY1" fmla="*/ 3014 h 1222329"/>
              <a:gd name="connsiteX2" fmla="*/ 1472679 w 1642240"/>
              <a:gd name="connsiteY2" fmla="*/ 46547 h 1222329"/>
              <a:gd name="connsiteX3" fmla="*/ 1631470 w 1642240"/>
              <a:gd name="connsiteY3" fmla="*/ 135552 h 1222329"/>
              <a:gd name="connsiteX4" fmla="*/ 1378422 w 1642240"/>
              <a:gd name="connsiteY4" fmla="*/ 210118 h 1222329"/>
              <a:gd name="connsiteX5" fmla="*/ 945321 w 1642240"/>
              <a:gd name="connsiteY5" fmla="*/ 225833 h 1222329"/>
              <a:gd name="connsiteX6" fmla="*/ 324035 w 1642240"/>
              <a:gd name="connsiteY6" fmla="*/ 165389 h 1222329"/>
              <a:gd name="connsiteX7" fmla="*/ 444072 w 1642240"/>
              <a:gd name="connsiteY7" fmla="*/ 93982 h 1222329"/>
              <a:gd name="connsiteX8" fmla="*/ 933579 w 1642240"/>
              <a:gd name="connsiteY8" fmla="*/ 69268 h 1222329"/>
              <a:gd name="connsiteX9" fmla="*/ 1313890 w 1642240"/>
              <a:gd name="connsiteY9" fmla="*/ 93185 h 1222329"/>
              <a:gd name="connsiteX10" fmla="*/ 1555766 w 1642240"/>
              <a:gd name="connsiteY10" fmla="*/ 142612 h 1222329"/>
              <a:gd name="connsiteX11" fmla="*/ 1622523 w 1642240"/>
              <a:gd name="connsiteY11" fmla="*/ 216382 h 1222329"/>
              <a:gd name="connsiteX12" fmla="*/ 1379655 w 1642240"/>
              <a:gd name="connsiteY12" fmla="*/ 274834 h 1222329"/>
              <a:gd name="connsiteX13" fmla="*/ 991218 w 1642240"/>
              <a:gd name="connsiteY13" fmla="*/ 290550 h 1222329"/>
              <a:gd name="connsiteX14" fmla="*/ 465255 w 1642240"/>
              <a:gd name="connsiteY14" fmla="*/ 257979 h 1222329"/>
              <a:gd name="connsiteX15" fmla="*/ 299321 w 1642240"/>
              <a:gd name="connsiteY15" fmla="*/ 211285 h 1222329"/>
              <a:gd name="connsiteX16" fmla="*/ 677085 w 1642240"/>
              <a:gd name="connsiteY16" fmla="*/ 144206 h 1222329"/>
              <a:gd name="connsiteX17" fmla="*/ 1284331 w 1642240"/>
              <a:gd name="connsiteY17" fmla="*/ 151267 h 1222329"/>
              <a:gd name="connsiteX18" fmla="*/ 1637464 w 1642240"/>
              <a:gd name="connsiteY18" fmla="*/ 252827 h 1222329"/>
              <a:gd name="connsiteX19" fmla="*/ 1439756 w 1642240"/>
              <a:gd name="connsiteY19" fmla="*/ 337188 h 1222329"/>
              <a:gd name="connsiteX20" fmla="*/ 1030135 w 1642240"/>
              <a:gd name="connsiteY20" fmla="*/ 366627 h 1222329"/>
              <a:gd name="connsiteX21" fmla="*/ 475846 w 1642240"/>
              <a:gd name="connsiteY21" fmla="*/ 341914 h 1222329"/>
              <a:gd name="connsiteX22" fmla="*/ 285199 w 1642240"/>
              <a:gd name="connsiteY22" fmla="*/ 281895 h 1222329"/>
              <a:gd name="connsiteX23" fmla="*/ 578314 w 1642240"/>
              <a:gd name="connsiteY23" fmla="*/ 241836 h 1222329"/>
              <a:gd name="connsiteX24" fmla="*/ 1230961 w 1642240"/>
              <a:gd name="connsiteY24" fmla="*/ 259834 h 1222329"/>
              <a:gd name="connsiteX25" fmla="*/ 1628104 w 1642240"/>
              <a:gd name="connsiteY25" fmla="*/ 330471 h 1222329"/>
              <a:gd name="connsiteX26" fmla="*/ 1492713 w 1642240"/>
              <a:gd name="connsiteY26" fmla="*/ 408965 h 1222329"/>
              <a:gd name="connsiteX27" fmla="*/ 918475 w 1642240"/>
              <a:gd name="connsiteY27" fmla="*/ 443103 h 1222329"/>
              <a:gd name="connsiteX28" fmla="*/ 493499 w 1642240"/>
              <a:gd name="connsiteY28" fmla="*/ 408993 h 1222329"/>
              <a:gd name="connsiteX29" fmla="*/ 294393 w 1642240"/>
              <a:gd name="connsiteY29" fmla="*/ 354867 h 1222329"/>
              <a:gd name="connsiteX30" fmla="*/ 376422 w 1642240"/>
              <a:gd name="connsiteY30" fmla="*/ 319193 h 1222329"/>
              <a:gd name="connsiteX31" fmla="*/ 554014 w 1642240"/>
              <a:gd name="connsiteY31" fmla="*/ 304219 h 1222329"/>
              <a:gd name="connsiteX32" fmla="*/ 926270 w 1642240"/>
              <a:gd name="connsiteY32" fmla="*/ 306898 h 1222329"/>
              <a:gd name="connsiteX33" fmla="*/ 1270043 w 1642240"/>
              <a:gd name="connsiteY33" fmla="*/ 331213 h 1222329"/>
              <a:gd name="connsiteX34" fmla="*/ 1491068 w 1642240"/>
              <a:gd name="connsiteY34" fmla="*/ 368111 h 1222329"/>
              <a:gd name="connsiteX35" fmla="*/ 1620961 w 1642240"/>
              <a:gd name="connsiteY35" fmla="*/ 422346 h 1222329"/>
              <a:gd name="connsiteX36" fmla="*/ 1404368 w 1642240"/>
              <a:gd name="connsiteY36" fmla="*/ 500786 h 1222329"/>
              <a:gd name="connsiteX37" fmla="*/ 919541 w 1642240"/>
              <a:gd name="connsiteY37" fmla="*/ 524332 h 1222329"/>
              <a:gd name="connsiteX38" fmla="*/ 451133 w 1642240"/>
              <a:gd name="connsiteY38" fmla="*/ 483134 h 1222329"/>
              <a:gd name="connsiteX39" fmla="*/ 299321 w 1642240"/>
              <a:gd name="connsiteY39" fmla="*/ 433707 h 1222329"/>
              <a:gd name="connsiteX40" fmla="*/ 529135 w 1642240"/>
              <a:gd name="connsiteY40" fmla="*/ 380351 h 1222329"/>
              <a:gd name="connsiteX41" fmla="*/ 1171355 w 1642240"/>
              <a:gd name="connsiteY41" fmla="*/ 394871 h 1222329"/>
              <a:gd name="connsiteX42" fmla="*/ 1508969 w 1642240"/>
              <a:gd name="connsiteY42" fmla="*/ 428583 h 1222329"/>
              <a:gd name="connsiteX43" fmla="*/ 1630320 w 1642240"/>
              <a:gd name="connsiteY43" fmla="*/ 486664 h 1222329"/>
              <a:gd name="connsiteX44" fmla="*/ 1529820 w 1642240"/>
              <a:gd name="connsiteY44" fmla="*/ 544718 h 1222329"/>
              <a:gd name="connsiteX45" fmla="*/ 1139746 w 1642240"/>
              <a:gd name="connsiteY45" fmla="*/ 588931 h 1222329"/>
              <a:gd name="connsiteX46" fmla="*/ 735790 w 1642240"/>
              <a:gd name="connsiteY46" fmla="*/ 579089 h 1222329"/>
              <a:gd name="connsiteX47" fmla="*/ 407287 w 1642240"/>
              <a:gd name="connsiteY47" fmla="*/ 530623 h 1222329"/>
              <a:gd name="connsiteX48" fmla="*/ 23941 w 1642240"/>
              <a:gd name="connsiteY48" fmla="*/ 433707 h 1222329"/>
              <a:gd name="connsiteX49" fmla="*/ 372514 w 1642240"/>
              <a:gd name="connsiteY49" fmla="*/ 1216443 h 1222329"/>
              <a:gd name="connsiteX0" fmla="*/ 73293 w 1628042"/>
              <a:gd name="connsiteY0" fmla="*/ 6516 h 1223938"/>
              <a:gd name="connsiteX1" fmla="*/ 985148 w 1628042"/>
              <a:gd name="connsiteY1" fmla="*/ 3014 h 1223938"/>
              <a:gd name="connsiteX2" fmla="*/ 1458481 w 1628042"/>
              <a:gd name="connsiteY2" fmla="*/ 46547 h 1223938"/>
              <a:gd name="connsiteX3" fmla="*/ 1617272 w 1628042"/>
              <a:gd name="connsiteY3" fmla="*/ 135552 h 1223938"/>
              <a:gd name="connsiteX4" fmla="*/ 1364224 w 1628042"/>
              <a:gd name="connsiteY4" fmla="*/ 210118 h 1223938"/>
              <a:gd name="connsiteX5" fmla="*/ 931123 w 1628042"/>
              <a:gd name="connsiteY5" fmla="*/ 225833 h 1223938"/>
              <a:gd name="connsiteX6" fmla="*/ 309837 w 1628042"/>
              <a:gd name="connsiteY6" fmla="*/ 165389 h 1223938"/>
              <a:gd name="connsiteX7" fmla="*/ 429874 w 1628042"/>
              <a:gd name="connsiteY7" fmla="*/ 93982 h 1223938"/>
              <a:gd name="connsiteX8" fmla="*/ 919381 w 1628042"/>
              <a:gd name="connsiteY8" fmla="*/ 69268 h 1223938"/>
              <a:gd name="connsiteX9" fmla="*/ 1299692 w 1628042"/>
              <a:gd name="connsiteY9" fmla="*/ 93185 h 1223938"/>
              <a:gd name="connsiteX10" fmla="*/ 1541568 w 1628042"/>
              <a:gd name="connsiteY10" fmla="*/ 142612 h 1223938"/>
              <a:gd name="connsiteX11" fmla="*/ 1608325 w 1628042"/>
              <a:gd name="connsiteY11" fmla="*/ 216382 h 1223938"/>
              <a:gd name="connsiteX12" fmla="*/ 1365457 w 1628042"/>
              <a:gd name="connsiteY12" fmla="*/ 274834 h 1223938"/>
              <a:gd name="connsiteX13" fmla="*/ 977020 w 1628042"/>
              <a:gd name="connsiteY13" fmla="*/ 290550 h 1223938"/>
              <a:gd name="connsiteX14" fmla="*/ 451057 w 1628042"/>
              <a:gd name="connsiteY14" fmla="*/ 257979 h 1223938"/>
              <a:gd name="connsiteX15" fmla="*/ 285123 w 1628042"/>
              <a:gd name="connsiteY15" fmla="*/ 211285 h 1223938"/>
              <a:gd name="connsiteX16" fmla="*/ 662887 w 1628042"/>
              <a:gd name="connsiteY16" fmla="*/ 144206 h 1223938"/>
              <a:gd name="connsiteX17" fmla="*/ 1270133 w 1628042"/>
              <a:gd name="connsiteY17" fmla="*/ 151267 h 1223938"/>
              <a:gd name="connsiteX18" fmla="*/ 1623266 w 1628042"/>
              <a:gd name="connsiteY18" fmla="*/ 252827 h 1223938"/>
              <a:gd name="connsiteX19" fmla="*/ 1425558 w 1628042"/>
              <a:gd name="connsiteY19" fmla="*/ 337188 h 1223938"/>
              <a:gd name="connsiteX20" fmla="*/ 1015937 w 1628042"/>
              <a:gd name="connsiteY20" fmla="*/ 366627 h 1223938"/>
              <a:gd name="connsiteX21" fmla="*/ 461648 w 1628042"/>
              <a:gd name="connsiteY21" fmla="*/ 341914 h 1223938"/>
              <a:gd name="connsiteX22" fmla="*/ 271001 w 1628042"/>
              <a:gd name="connsiteY22" fmla="*/ 281895 h 1223938"/>
              <a:gd name="connsiteX23" fmla="*/ 564116 w 1628042"/>
              <a:gd name="connsiteY23" fmla="*/ 241836 h 1223938"/>
              <a:gd name="connsiteX24" fmla="*/ 1216763 w 1628042"/>
              <a:gd name="connsiteY24" fmla="*/ 259834 h 1223938"/>
              <a:gd name="connsiteX25" fmla="*/ 1613906 w 1628042"/>
              <a:gd name="connsiteY25" fmla="*/ 330471 h 1223938"/>
              <a:gd name="connsiteX26" fmla="*/ 1478515 w 1628042"/>
              <a:gd name="connsiteY26" fmla="*/ 408965 h 1223938"/>
              <a:gd name="connsiteX27" fmla="*/ 904277 w 1628042"/>
              <a:gd name="connsiteY27" fmla="*/ 443103 h 1223938"/>
              <a:gd name="connsiteX28" fmla="*/ 479301 w 1628042"/>
              <a:gd name="connsiteY28" fmla="*/ 408993 h 1223938"/>
              <a:gd name="connsiteX29" fmla="*/ 280195 w 1628042"/>
              <a:gd name="connsiteY29" fmla="*/ 354867 h 1223938"/>
              <a:gd name="connsiteX30" fmla="*/ 362224 w 1628042"/>
              <a:gd name="connsiteY30" fmla="*/ 319193 h 1223938"/>
              <a:gd name="connsiteX31" fmla="*/ 539816 w 1628042"/>
              <a:gd name="connsiteY31" fmla="*/ 304219 h 1223938"/>
              <a:gd name="connsiteX32" fmla="*/ 912072 w 1628042"/>
              <a:gd name="connsiteY32" fmla="*/ 306898 h 1223938"/>
              <a:gd name="connsiteX33" fmla="*/ 1255845 w 1628042"/>
              <a:gd name="connsiteY33" fmla="*/ 331213 h 1223938"/>
              <a:gd name="connsiteX34" fmla="*/ 1476870 w 1628042"/>
              <a:gd name="connsiteY34" fmla="*/ 368111 h 1223938"/>
              <a:gd name="connsiteX35" fmla="*/ 1606763 w 1628042"/>
              <a:gd name="connsiteY35" fmla="*/ 422346 h 1223938"/>
              <a:gd name="connsiteX36" fmla="*/ 1390170 w 1628042"/>
              <a:gd name="connsiteY36" fmla="*/ 500786 h 1223938"/>
              <a:gd name="connsiteX37" fmla="*/ 905343 w 1628042"/>
              <a:gd name="connsiteY37" fmla="*/ 524332 h 1223938"/>
              <a:gd name="connsiteX38" fmla="*/ 436935 w 1628042"/>
              <a:gd name="connsiteY38" fmla="*/ 483134 h 1223938"/>
              <a:gd name="connsiteX39" fmla="*/ 285123 w 1628042"/>
              <a:gd name="connsiteY39" fmla="*/ 433707 h 1223938"/>
              <a:gd name="connsiteX40" fmla="*/ 514937 w 1628042"/>
              <a:gd name="connsiteY40" fmla="*/ 380351 h 1223938"/>
              <a:gd name="connsiteX41" fmla="*/ 1157157 w 1628042"/>
              <a:gd name="connsiteY41" fmla="*/ 394871 h 1223938"/>
              <a:gd name="connsiteX42" fmla="*/ 1494771 w 1628042"/>
              <a:gd name="connsiteY42" fmla="*/ 428583 h 1223938"/>
              <a:gd name="connsiteX43" fmla="*/ 1616122 w 1628042"/>
              <a:gd name="connsiteY43" fmla="*/ 486664 h 1223938"/>
              <a:gd name="connsiteX44" fmla="*/ 1515622 w 1628042"/>
              <a:gd name="connsiteY44" fmla="*/ 544718 h 1223938"/>
              <a:gd name="connsiteX45" fmla="*/ 1125548 w 1628042"/>
              <a:gd name="connsiteY45" fmla="*/ 588931 h 1223938"/>
              <a:gd name="connsiteX46" fmla="*/ 721592 w 1628042"/>
              <a:gd name="connsiteY46" fmla="*/ 579089 h 1223938"/>
              <a:gd name="connsiteX47" fmla="*/ 393089 w 1628042"/>
              <a:gd name="connsiteY47" fmla="*/ 530623 h 1223938"/>
              <a:gd name="connsiteX48" fmla="*/ 9743 w 1628042"/>
              <a:gd name="connsiteY48" fmla="*/ 433707 h 1223938"/>
              <a:gd name="connsiteX49" fmla="*/ 358316 w 1628042"/>
              <a:gd name="connsiteY49" fmla="*/ 1216443 h 1223938"/>
              <a:gd name="connsiteX0" fmla="*/ 68945 w 1623694"/>
              <a:gd name="connsiteY0" fmla="*/ 6516 h 1330195"/>
              <a:gd name="connsiteX1" fmla="*/ 980800 w 1623694"/>
              <a:gd name="connsiteY1" fmla="*/ 3014 h 1330195"/>
              <a:gd name="connsiteX2" fmla="*/ 1454133 w 1623694"/>
              <a:gd name="connsiteY2" fmla="*/ 46547 h 1330195"/>
              <a:gd name="connsiteX3" fmla="*/ 1612924 w 1623694"/>
              <a:gd name="connsiteY3" fmla="*/ 135552 h 1330195"/>
              <a:gd name="connsiteX4" fmla="*/ 1359876 w 1623694"/>
              <a:gd name="connsiteY4" fmla="*/ 210118 h 1330195"/>
              <a:gd name="connsiteX5" fmla="*/ 926775 w 1623694"/>
              <a:gd name="connsiteY5" fmla="*/ 225833 h 1330195"/>
              <a:gd name="connsiteX6" fmla="*/ 305489 w 1623694"/>
              <a:gd name="connsiteY6" fmla="*/ 165389 h 1330195"/>
              <a:gd name="connsiteX7" fmla="*/ 425526 w 1623694"/>
              <a:gd name="connsiteY7" fmla="*/ 93982 h 1330195"/>
              <a:gd name="connsiteX8" fmla="*/ 915033 w 1623694"/>
              <a:gd name="connsiteY8" fmla="*/ 69268 h 1330195"/>
              <a:gd name="connsiteX9" fmla="*/ 1295344 w 1623694"/>
              <a:gd name="connsiteY9" fmla="*/ 93185 h 1330195"/>
              <a:gd name="connsiteX10" fmla="*/ 1537220 w 1623694"/>
              <a:gd name="connsiteY10" fmla="*/ 142612 h 1330195"/>
              <a:gd name="connsiteX11" fmla="*/ 1603977 w 1623694"/>
              <a:gd name="connsiteY11" fmla="*/ 216382 h 1330195"/>
              <a:gd name="connsiteX12" fmla="*/ 1361109 w 1623694"/>
              <a:gd name="connsiteY12" fmla="*/ 274834 h 1330195"/>
              <a:gd name="connsiteX13" fmla="*/ 972672 w 1623694"/>
              <a:gd name="connsiteY13" fmla="*/ 290550 h 1330195"/>
              <a:gd name="connsiteX14" fmla="*/ 446709 w 1623694"/>
              <a:gd name="connsiteY14" fmla="*/ 257979 h 1330195"/>
              <a:gd name="connsiteX15" fmla="*/ 280775 w 1623694"/>
              <a:gd name="connsiteY15" fmla="*/ 211285 h 1330195"/>
              <a:gd name="connsiteX16" fmla="*/ 658539 w 1623694"/>
              <a:gd name="connsiteY16" fmla="*/ 144206 h 1330195"/>
              <a:gd name="connsiteX17" fmla="*/ 1265785 w 1623694"/>
              <a:gd name="connsiteY17" fmla="*/ 151267 h 1330195"/>
              <a:gd name="connsiteX18" fmla="*/ 1618918 w 1623694"/>
              <a:gd name="connsiteY18" fmla="*/ 252827 h 1330195"/>
              <a:gd name="connsiteX19" fmla="*/ 1421210 w 1623694"/>
              <a:gd name="connsiteY19" fmla="*/ 337188 h 1330195"/>
              <a:gd name="connsiteX20" fmla="*/ 1011589 w 1623694"/>
              <a:gd name="connsiteY20" fmla="*/ 366627 h 1330195"/>
              <a:gd name="connsiteX21" fmla="*/ 457300 w 1623694"/>
              <a:gd name="connsiteY21" fmla="*/ 341914 h 1330195"/>
              <a:gd name="connsiteX22" fmla="*/ 266653 w 1623694"/>
              <a:gd name="connsiteY22" fmla="*/ 281895 h 1330195"/>
              <a:gd name="connsiteX23" fmla="*/ 559768 w 1623694"/>
              <a:gd name="connsiteY23" fmla="*/ 241836 h 1330195"/>
              <a:gd name="connsiteX24" fmla="*/ 1212415 w 1623694"/>
              <a:gd name="connsiteY24" fmla="*/ 259834 h 1330195"/>
              <a:gd name="connsiteX25" fmla="*/ 1609558 w 1623694"/>
              <a:gd name="connsiteY25" fmla="*/ 330471 h 1330195"/>
              <a:gd name="connsiteX26" fmla="*/ 1474167 w 1623694"/>
              <a:gd name="connsiteY26" fmla="*/ 408965 h 1330195"/>
              <a:gd name="connsiteX27" fmla="*/ 899929 w 1623694"/>
              <a:gd name="connsiteY27" fmla="*/ 443103 h 1330195"/>
              <a:gd name="connsiteX28" fmla="*/ 474953 w 1623694"/>
              <a:gd name="connsiteY28" fmla="*/ 408993 h 1330195"/>
              <a:gd name="connsiteX29" fmla="*/ 275847 w 1623694"/>
              <a:gd name="connsiteY29" fmla="*/ 354867 h 1330195"/>
              <a:gd name="connsiteX30" fmla="*/ 357876 w 1623694"/>
              <a:gd name="connsiteY30" fmla="*/ 319193 h 1330195"/>
              <a:gd name="connsiteX31" fmla="*/ 535468 w 1623694"/>
              <a:gd name="connsiteY31" fmla="*/ 304219 h 1330195"/>
              <a:gd name="connsiteX32" fmla="*/ 907724 w 1623694"/>
              <a:gd name="connsiteY32" fmla="*/ 306898 h 1330195"/>
              <a:gd name="connsiteX33" fmla="*/ 1251497 w 1623694"/>
              <a:gd name="connsiteY33" fmla="*/ 331213 h 1330195"/>
              <a:gd name="connsiteX34" fmla="*/ 1472522 w 1623694"/>
              <a:gd name="connsiteY34" fmla="*/ 368111 h 1330195"/>
              <a:gd name="connsiteX35" fmla="*/ 1602415 w 1623694"/>
              <a:gd name="connsiteY35" fmla="*/ 422346 h 1330195"/>
              <a:gd name="connsiteX36" fmla="*/ 1385822 w 1623694"/>
              <a:gd name="connsiteY36" fmla="*/ 500786 h 1330195"/>
              <a:gd name="connsiteX37" fmla="*/ 900995 w 1623694"/>
              <a:gd name="connsiteY37" fmla="*/ 524332 h 1330195"/>
              <a:gd name="connsiteX38" fmla="*/ 432587 w 1623694"/>
              <a:gd name="connsiteY38" fmla="*/ 483134 h 1330195"/>
              <a:gd name="connsiteX39" fmla="*/ 280775 w 1623694"/>
              <a:gd name="connsiteY39" fmla="*/ 433707 h 1330195"/>
              <a:gd name="connsiteX40" fmla="*/ 510589 w 1623694"/>
              <a:gd name="connsiteY40" fmla="*/ 380351 h 1330195"/>
              <a:gd name="connsiteX41" fmla="*/ 1152809 w 1623694"/>
              <a:gd name="connsiteY41" fmla="*/ 394871 h 1330195"/>
              <a:gd name="connsiteX42" fmla="*/ 1490423 w 1623694"/>
              <a:gd name="connsiteY42" fmla="*/ 428583 h 1330195"/>
              <a:gd name="connsiteX43" fmla="*/ 1611774 w 1623694"/>
              <a:gd name="connsiteY43" fmla="*/ 486664 h 1330195"/>
              <a:gd name="connsiteX44" fmla="*/ 1511274 w 1623694"/>
              <a:gd name="connsiteY44" fmla="*/ 544718 h 1330195"/>
              <a:gd name="connsiteX45" fmla="*/ 1121200 w 1623694"/>
              <a:gd name="connsiteY45" fmla="*/ 588931 h 1330195"/>
              <a:gd name="connsiteX46" fmla="*/ 717244 w 1623694"/>
              <a:gd name="connsiteY46" fmla="*/ 579089 h 1330195"/>
              <a:gd name="connsiteX47" fmla="*/ 388741 w 1623694"/>
              <a:gd name="connsiteY47" fmla="*/ 530623 h 1330195"/>
              <a:gd name="connsiteX48" fmla="*/ 5395 w 1623694"/>
              <a:gd name="connsiteY48" fmla="*/ 433707 h 1330195"/>
              <a:gd name="connsiteX49" fmla="*/ 956136 w 1623694"/>
              <a:gd name="connsiteY49" fmla="*/ 1323741 h 1330195"/>
              <a:gd name="connsiteX0" fmla="*/ 69637 w 1624386"/>
              <a:gd name="connsiteY0" fmla="*/ 6516 h 1323741"/>
              <a:gd name="connsiteX1" fmla="*/ 981492 w 1624386"/>
              <a:gd name="connsiteY1" fmla="*/ 3014 h 1323741"/>
              <a:gd name="connsiteX2" fmla="*/ 1454825 w 1624386"/>
              <a:gd name="connsiteY2" fmla="*/ 46547 h 1323741"/>
              <a:gd name="connsiteX3" fmla="*/ 1613616 w 1624386"/>
              <a:gd name="connsiteY3" fmla="*/ 135552 h 1323741"/>
              <a:gd name="connsiteX4" fmla="*/ 1360568 w 1624386"/>
              <a:gd name="connsiteY4" fmla="*/ 210118 h 1323741"/>
              <a:gd name="connsiteX5" fmla="*/ 927467 w 1624386"/>
              <a:gd name="connsiteY5" fmla="*/ 225833 h 1323741"/>
              <a:gd name="connsiteX6" fmla="*/ 306181 w 1624386"/>
              <a:gd name="connsiteY6" fmla="*/ 165389 h 1323741"/>
              <a:gd name="connsiteX7" fmla="*/ 426218 w 1624386"/>
              <a:gd name="connsiteY7" fmla="*/ 93982 h 1323741"/>
              <a:gd name="connsiteX8" fmla="*/ 915725 w 1624386"/>
              <a:gd name="connsiteY8" fmla="*/ 69268 h 1323741"/>
              <a:gd name="connsiteX9" fmla="*/ 1296036 w 1624386"/>
              <a:gd name="connsiteY9" fmla="*/ 93185 h 1323741"/>
              <a:gd name="connsiteX10" fmla="*/ 1537912 w 1624386"/>
              <a:gd name="connsiteY10" fmla="*/ 142612 h 1323741"/>
              <a:gd name="connsiteX11" fmla="*/ 1604669 w 1624386"/>
              <a:gd name="connsiteY11" fmla="*/ 216382 h 1323741"/>
              <a:gd name="connsiteX12" fmla="*/ 1361801 w 1624386"/>
              <a:gd name="connsiteY12" fmla="*/ 274834 h 1323741"/>
              <a:gd name="connsiteX13" fmla="*/ 973364 w 1624386"/>
              <a:gd name="connsiteY13" fmla="*/ 290550 h 1323741"/>
              <a:gd name="connsiteX14" fmla="*/ 447401 w 1624386"/>
              <a:gd name="connsiteY14" fmla="*/ 257979 h 1323741"/>
              <a:gd name="connsiteX15" fmla="*/ 281467 w 1624386"/>
              <a:gd name="connsiteY15" fmla="*/ 211285 h 1323741"/>
              <a:gd name="connsiteX16" fmla="*/ 659231 w 1624386"/>
              <a:gd name="connsiteY16" fmla="*/ 144206 h 1323741"/>
              <a:gd name="connsiteX17" fmla="*/ 1266477 w 1624386"/>
              <a:gd name="connsiteY17" fmla="*/ 151267 h 1323741"/>
              <a:gd name="connsiteX18" fmla="*/ 1619610 w 1624386"/>
              <a:gd name="connsiteY18" fmla="*/ 252827 h 1323741"/>
              <a:gd name="connsiteX19" fmla="*/ 1421902 w 1624386"/>
              <a:gd name="connsiteY19" fmla="*/ 337188 h 1323741"/>
              <a:gd name="connsiteX20" fmla="*/ 1012281 w 1624386"/>
              <a:gd name="connsiteY20" fmla="*/ 366627 h 1323741"/>
              <a:gd name="connsiteX21" fmla="*/ 457992 w 1624386"/>
              <a:gd name="connsiteY21" fmla="*/ 341914 h 1323741"/>
              <a:gd name="connsiteX22" fmla="*/ 267345 w 1624386"/>
              <a:gd name="connsiteY22" fmla="*/ 281895 h 1323741"/>
              <a:gd name="connsiteX23" fmla="*/ 560460 w 1624386"/>
              <a:gd name="connsiteY23" fmla="*/ 241836 h 1323741"/>
              <a:gd name="connsiteX24" fmla="*/ 1213107 w 1624386"/>
              <a:gd name="connsiteY24" fmla="*/ 259834 h 1323741"/>
              <a:gd name="connsiteX25" fmla="*/ 1610250 w 1624386"/>
              <a:gd name="connsiteY25" fmla="*/ 330471 h 1323741"/>
              <a:gd name="connsiteX26" fmla="*/ 1474859 w 1624386"/>
              <a:gd name="connsiteY26" fmla="*/ 408965 h 1323741"/>
              <a:gd name="connsiteX27" fmla="*/ 900621 w 1624386"/>
              <a:gd name="connsiteY27" fmla="*/ 443103 h 1323741"/>
              <a:gd name="connsiteX28" fmla="*/ 475645 w 1624386"/>
              <a:gd name="connsiteY28" fmla="*/ 408993 h 1323741"/>
              <a:gd name="connsiteX29" fmla="*/ 276539 w 1624386"/>
              <a:gd name="connsiteY29" fmla="*/ 354867 h 1323741"/>
              <a:gd name="connsiteX30" fmla="*/ 358568 w 1624386"/>
              <a:gd name="connsiteY30" fmla="*/ 319193 h 1323741"/>
              <a:gd name="connsiteX31" fmla="*/ 536160 w 1624386"/>
              <a:gd name="connsiteY31" fmla="*/ 304219 h 1323741"/>
              <a:gd name="connsiteX32" fmla="*/ 908416 w 1624386"/>
              <a:gd name="connsiteY32" fmla="*/ 306898 h 1323741"/>
              <a:gd name="connsiteX33" fmla="*/ 1252189 w 1624386"/>
              <a:gd name="connsiteY33" fmla="*/ 331213 h 1323741"/>
              <a:gd name="connsiteX34" fmla="*/ 1473214 w 1624386"/>
              <a:gd name="connsiteY34" fmla="*/ 368111 h 1323741"/>
              <a:gd name="connsiteX35" fmla="*/ 1603107 w 1624386"/>
              <a:gd name="connsiteY35" fmla="*/ 422346 h 1323741"/>
              <a:gd name="connsiteX36" fmla="*/ 1386514 w 1624386"/>
              <a:gd name="connsiteY36" fmla="*/ 500786 h 1323741"/>
              <a:gd name="connsiteX37" fmla="*/ 901687 w 1624386"/>
              <a:gd name="connsiteY37" fmla="*/ 524332 h 1323741"/>
              <a:gd name="connsiteX38" fmla="*/ 433279 w 1624386"/>
              <a:gd name="connsiteY38" fmla="*/ 483134 h 1323741"/>
              <a:gd name="connsiteX39" fmla="*/ 281467 w 1624386"/>
              <a:gd name="connsiteY39" fmla="*/ 433707 h 1323741"/>
              <a:gd name="connsiteX40" fmla="*/ 511281 w 1624386"/>
              <a:gd name="connsiteY40" fmla="*/ 380351 h 1323741"/>
              <a:gd name="connsiteX41" fmla="*/ 1153501 w 1624386"/>
              <a:gd name="connsiteY41" fmla="*/ 394871 h 1323741"/>
              <a:gd name="connsiteX42" fmla="*/ 1491115 w 1624386"/>
              <a:gd name="connsiteY42" fmla="*/ 428583 h 1323741"/>
              <a:gd name="connsiteX43" fmla="*/ 1612466 w 1624386"/>
              <a:gd name="connsiteY43" fmla="*/ 486664 h 1323741"/>
              <a:gd name="connsiteX44" fmla="*/ 1511966 w 1624386"/>
              <a:gd name="connsiteY44" fmla="*/ 544718 h 1323741"/>
              <a:gd name="connsiteX45" fmla="*/ 1121892 w 1624386"/>
              <a:gd name="connsiteY45" fmla="*/ 588931 h 1323741"/>
              <a:gd name="connsiteX46" fmla="*/ 717936 w 1624386"/>
              <a:gd name="connsiteY46" fmla="*/ 579089 h 1323741"/>
              <a:gd name="connsiteX47" fmla="*/ 389433 w 1624386"/>
              <a:gd name="connsiteY47" fmla="*/ 530623 h 1323741"/>
              <a:gd name="connsiteX48" fmla="*/ 6087 w 1624386"/>
              <a:gd name="connsiteY48" fmla="*/ 433707 h 1323741"/>
              <a:gd name="connsiteX49" fmla="*/ 956828 w 1624386"/>
              <a:gd name="connsiteY49" fmla="*/ 1323741 h 1323741"/>
              <a:gd name="connsiteX0" fmla="*/ 100537 w 1655286"/>
              <a:gd name="connsiteY0" fmla="*/ 4464 h 1321689"/>
              <a:gd name="connsiteX1" fmla="*/ 59531 w 1655286"/>
              <a:gd name="connsiteY1" fmla="*/ 13591 h 1321689"/>
              <a:gd name="connsiteX2" fmla="*/ 1012392 w 1655286"/>
              <a:gd name="connsiteY2" fmla="*/ 962 h 1321689"/>
              <a:gd name="connsiteX3" fmla="*/ 1485725 w 1655286"/>
              <a:gd name="connsiteY3" fmla="*/ 44495 h 1321689"/>
              <a:gd name="connsiteX4" fmla="*/ 1644516 w 1655286"/>
              <a:gd name="connsiteY4" fmla="*/ 133500 h 1321689"/>
              <a:gd name="connsiteX5" fmla="*/ 1391468 w 1655286"/>
              <a:gd name="connsiteY5" fmla="*/ 208066 h 1321689"/>
              <a:gd name="connsiteX6" fmla="*/ 958367 w 1655286"/>
              <a:gd name="connsiteY6" fmla="*/ 223781 h 1321689"/>
              <a:gd name="connsiteX7" fmla="*/ 337081 w 1655286"/>
              <a:gd name="connsiteY7" fmla="*/ 163337 h 1321689"/>
              <a:gd name="connsiteX8" fmla="*/ 457118 w 1655286"/>
              <a:gd name="connsiteY8" fmla="*/ 91930 h 1321689"/>
              <a:gd name="connsiteX9" fmla="*/ 946625 w 1655286"/>
              <a:gd name="connsiteY9" fmla="*/ 67216 h 1321689"/>
              <a:gd name="connsiteX10" fmla="*/ 1326936 w 1655286"/>
              <a:gd name="connsiteY10" fmla="*/ 91133 h 1321689"/>
              <a:gd name="connsiteX11" fmla="*/ 1568812 w 1655286"/>
              <a:gd name="connsiteY11" fmla="*/ 140560 h 1321689"/>
              <a:gd name="connsiteX12" fmla="*/ 1635569 w 1655286"/>
              <a:gd name="connsiteY12" fmla="*/ 214330 h 1321689"/>
              <a:gd name="connsiteX13" fmla="*/ 1392701 w 1655286"/>
              <a:gd name="connsiteY13" fmla="*/ 272782 h 1321689"/>
              <a:gd name="connsiteX14" fmla="*/ 1004264 w 1655286"/>
              <a:gd name="connsiteY14" fmla="*/ 288498 h 1321689"/>
              <a:gd name="connsiteX15" fmla="*/ 478301 w 1655286"/>
              <a:gd name="connsiteY15" fmla="*/ 255927 h 1321689"/>
              <a:gd name="connsiteX16" fmla="*/ 312367 w 1655286"/>
              <a:gd name="connsiteY16" fmla="*/ 209233 h 1321689"/>
              <a:gd name="connsiteX17" fmla="*/ 690131 w 1655286"/>
              <a:gd name="connsiteY17" fmla="*/ 142154 h 1321689"/>
              <a:gd name="connsiteX18" fmla="*/ 1297377 w 1655286"/>
              <a:gd name="connsiteY18" fmla="*/ 149215 h 1321689"/>
              <a:gd name="connsiteX19" fmla="*/ 1650510 w 1655286"/>
              <a:gd name="connsiteY19" fmla="*/ 250775 h 1321689"/>
              <a:gd name="connsiteX20" fmla="*/ 1452802 w 1655286"/>
              <a:gd name="connsiteY20" fmla="*/ 335136 h 1321689"/>
              <a:gd name="connsiteX21" fmla="*/ 1043181 w 1655286"/>
              <a:gd name="connsiteY21" fmla="*/ 364575 h 1321689"/>
              <a:gd name="connsiteX22" fmla="*/ 488892 w 1655286"/>
              <a:gd name="connsiteY22" fmla="*/ 339862 h 1321689"/>
              <a:gd name="connsiteX23" fmla="*/ 298245 w 1655286"/>
              <a:gd name="connsiteY23" fmla="*/ 279843 h 1321689"/>
              <a:gd name="connsiteX24" fmla="*/ 591360 w 1655286"/>
              <a:gd name="connsiteY24" fmla="*/ 239784 h 1321689"/>
              <a:gd name="connsiteX25" fmla="*/ 1244007 w 1655286"/>
              <a:gd name="connsiteY25" fmla="*/ 257782 h 1321689"/>
              <a:gd name="connsiteX26" fmla="*/ 1641150 w 1655286"/>
              <a:gd name="connsiteY26" fmla="*/ 328419 h 1321689"/>
              <a:gd name="connsiteX27" fmla="*/ 1505759 w 1655286"/>
              <a:gd name="connsiteY27" fmla="*/ 406913 h 1321689"/>
              <a:gd name="connsiteX28" fmla="*/ 931521 w 1655286"/>
              <a:gd name="connsiteY28" fmla="*/ 441051 h 1321689"/>
              <a:gd name="connsiteX29" fmla="*/ 506545 w 1655286"/>
              <a:gd name="connsiteY29" fmla="*/ 406941 h 1321689"/>
              <a:gd name="connsiteX30" fmla="*/ 307439 w 1655286"/>
              <a:gd name="connsiteY30" fmla="*/ 352815 h 1321689"/>
              <a:gd name="connsiteX31" fmla="*/ 389468 w 1655286"/>
              <a:gd name="connsiteY31" fmla="*/ 317141 h 1321689"/>
              <a:gd name="connsiteX32" fmla="*/ 567060 w 1655286"/>
              <a:gd name="connsiteY32" fmla="*/ 302167 h 1321689"/>
              <a:gd name="connsiteX33" fmla="*/ 939316 w 1655286"/>
              <a:gd name="connsiteY33" fmla="*/ 304846 h 1321689"/>
              <a:gd name="connsiteX34" fmla="*/ 1283089 w 1655286"/>
              <a:gd name="connsiteY34" fmla="*/ 329161 h 1321689"/>
              <a:gd name="connsiteX35" fmla="*/ 1504114 w 1655286"/>
              <a:gd name="connsiteY35" fmla="*/ 366059 h 1321689"/>
              <a:gd name="connsiteX36" fmla="*/ 1634007 w 1655286"/>
              <a:gd name="connsiteY36" fmla="*/ 420294 h 1321689"/>
              <a:gd name="connsiteX37" fmla="*/ 1417414 w 1655286"/>
              <a:gd name="connsiteY37" fmla="*/ 498734 h 1321689"/>
              <a:gd name="connsiteX38" fmla="*/ 932587 w 1655286"/>
              <a:gd name="connsiteY38" fmla="*/ 522280 h 1321689"/>
              <a:gd name="connsiteX39" fmla="*/ 464179 w 1655286"/>
              <a:gd name="connsiteY39" fmla="*/ 481082 h 1321689"/>
              <a:gd name="connsiteX40" fmla="*/ 312367 w 1655286"/>
              <a:gd name="connsiteY40" fmla="*/ 431655 h 1321689"/>
              <a:gd name="connsiteX41" fmla="*/ 542181 w 1655286"/>
              <a:gd name="connsiteY41" fmla="*/ 378299 h 1321689"/>
              <a:gd name="connsiteX42" fmla="*/ 1184401 w 1655286"/>
              <a:gd name="connsiteY42" fmla="*/ 392819 h 1321689"/>
              <a:gd name="connsiteX43" fmla="*/ 1522015 w 1655286"/>
              <a:gd name="connsiteY43" fmla="*/ 426531 h 1321689"/>
              <a:gd name="connsiteX44" fmla="*/ 1643366 w 1655286"/>
              <a:gd name="connsiteY44" fmla="*/ 484612 h 1321689"/>
              <a:gd name="connsiteX45" fmla="*/ 1542866 w 1655286"/>
              <a:gd name="connsiteY45" fmla="*/ 542666 h 1321689"/>
              <a:gd name="connsiteX46" fmla="*/ 1152792 w 1655286"/>
              <a:gd name="connsiteY46" fmla="*/ 586879 h 1321689"/>
              <a:gd name="connsiteX47" fmla="*/ 748836 w 1655286"/>
              <a:gd name="connsiteY47" fmla="*/ 577037 h 1321689"/>
              <a:gd name="connsiteX48" fmla="*/ 420333 w 1655286"/>
              <a:gd name="connsiteY48" fmla="*/ 528571 h 1321689"/>
              <a:gd name="connsiteX49" fmla="*/ 36987 w 1655286"/>
              <a:gd name="connsiteY49" fmla="*/ 431655 h 1321689"/>
              <a:gd name="connsiteX50" fmla="*/ 987728 w 1655286"/>
              <a:gd name="connsiteY50" fmla="*/ 1321689 h 1321689"/>
              <a:gd name="connsiteX0" fmla="*/ 69638 w 1624387"/>
              <a:gd name="connsiteY0" fmla="*/ 14793 h 1332018"/>
              <a:gd name="connsiteX1" fmla="*/ 273962 w 1624387"/>
              <a:gd name="connsiteY1" fmla="*/ 76 h 1332018"/>
              <a:gd name="connsiteX2" fmla="*/ 981493 w 1624387"/>
              <a:gd name="connsiteY2" fmla="*/ 11291 h 1332018"/>
              <a:gd name="connsiteX3" fmla="*/ 1454826 w 1624387"/>
              <a:gd name="connsiteY3" fmla="*/ 54824 h 1332018"/>
              <a:gd name="connsiteX4" fmla="*/ 1613617 w 1624387"/>
              <a:gd name="connsiteY4" fmla="*/ 143829 h 1332018"/>
              <a:gd name="connsiteX5" fmla="*/ 1360569 w 1624387"/>
              <a:gd name="connsiteY5" fmla="*/ 218395 h 1332018"/>
              <a:gd name="connsiteX6" fmla="*/ 927468 w 1624387"/>
              <a:gd name="connsiteY6" fmla="*/ 234110 h 1332018"/>
              <a:gd name="connsiteX7" fmla="*/ 306182 w 1624387"/>
              <a:gd name="connsiteY7" fmla="*/ 173666 h 1332018"/>
              <a:gd name="connsiteX8" fmla="*/ 426219 w 1624387"/>
              <a:gd name="connsiteY8" fmla="*/ 102259 h 1332018"/>
              <a:gd name="connsiteX9" fmla="*/ 915726 w 1624387"/>
              <a:gd name="connsiteY9" fmla="*/ 77545 h 1332018"/>
              <a:gd name="connsiteX10" fmla="*/ 1296037 w 1624387"/>
              <a:gd name="connsiteY10" fmla="*/ 101462 h 1332018"/>
              <a:gd name="connsiteX11" fmla="*/ 1537913 w 1624387"/>
              <a:gd name="connsiteY11" fmla="*/ 150889 h 1332018"/>
              <a:gd name="connsiteX12" fmla="*/ 1604670 w 1624387"/>
              <a:gd name="connsiteY12" fmla="*/ 224659 h 1332018"/>
              <a:gd name="connsiteX13" fmla="*/ 1361802 w 1624387"/>
              <a:gd name="connsiteY13" fmla="*/ 283111 h 1332018"/>
              <a:gd name="connsiteX14" fmla="*/ 973365 w 1624387"/>
              <a:gd name="connsiteY14" fmla="*/ 298827 h 1332018"/>
              <a:gd name="connsiteX15" fmla="*/ 447402 w 1624387"/>
              <a:gd name="connsiteY15" fmla="*/ 266256 h 1332018"/>
              <a:gd name="connsiteX16" fmla="*/ 281468 w 1624387"/>
              <a:gd name="connsiteY16" fmla="*/ 219562 h 1332018"/>
              <a:gd name="connsiteX17" fmla="*/ 659232 w 1624387"/>
              <a:gd name="connsiteY17" fmla="*/ 152483 h 1332018"/>
              <a:gd name="connsiteX18" fmla="*/ 1266478 w 1624387"/>
              <a:gd name="connsiteY18" fmla="*/ 159544 h 1332018"/>
              <a:gd name="connsiteX19" fmla="*/ 1619611 w 1624387"/>
              <a:gd name="connsiteY19" fmla="*/ 261104 h 1332018"/>
              <a:gd name="connsiteX20" fmla="*/ 1421903 w 1624387"/>
              <a:gd name="connsiteY20" fmla="*/ 345465 h 1332018"/>
              <a:gd name="connsiteX21" fmla="*/ 1012282 w 1624387"/>
              <a:gd name="connsiteY21" fmla="*/ 374904 h 1332018"/>
              <a:gd name="connsiteX22" fmla="*/ 457993 w 1624387"/>
              <a:gd name="connsiteY22" fmla="*/ 350191 h 1332018"/>
              <a:gd name="connsiteX23" fmla="*/ 267346 w 1624387"/>
              <a:gd name="connsiteY23" fmla="*/ 290172 h 1332018"/>
              <a:gd name="connsiteX24" fmla="*/ 560461 w 1624387"/>
              <a:gd name="connsiteY24" fmla="*/ 250113 h 1332018"/>
              <a:gd name="connsiteX25" fmla="*/ 1213108 w 1624387"/>
              <a:gd name="connsiteY25" fmla="*/ 268111 h 1332018"/>
              <a:gd name="connsiteX26" fmla="*/ 1610251 w 1624387"/>
              <a:gd name="connsiteY26" fmla="*/ 338748 h 1332018"/>
              <a:gd name="connsiteX27" fmla="*/ 1474860 w 1624387"/>
              <a:gd name="connsiteY27" fmla="*/ 417242 h 1332018"/>
              <a:gd name="connsiteX28" fmla="*/ 900622 w 1624387"/>
              <a:gd name="connsiteY28" fmla="*/ 451380 h 1332018"/>
              <a:gd name="connsiteX29" fmla="*/ 475646 w 1624387"/>
              <a:gd name="connsiteY29" fmla="*/ 417270 h 1332018"/>
              <a:gd name="connsiteX30" fmla="*/ 276540 w 1624387"/>
              <a:gd name="connsiteY30" fmla="*/ 363144 h 1332018"/>
              <a:gd name="connsiteX31" fmla="*/ 358569 w 1624387"/>
              <a:gd name="connsiteY31" fmla="*/ 327470 h 1332018"/>
              <a:gd name="connsiteX32" fmla="*/ 536161 w 1624387"/>
              <a:gd name="connsiteY32" fmla="*/ 312496 h 1332018"/>
              <a:gd name="connsiteX33" fmla="*/ 908417 w 1624387"/>
              <a:gd name="connsiteY33" fmla="*/ 315175 h 1332018"/>
              <a:gd name="connsiteX34" fmla="*/ 1252190 w 1624387"/>
              <a:gd name="connsiteY34" fmla="*/ 339490 h 1332018"/>
              <a:gd name="connsiteX35" fmla="*/ 1473215 w 1624387"/>
              <a:gd name="connsiteY35" fmla="*/ 376388 h 1332018"/>
              <a:gd name="connsiteX36" fmla="*/ 1603108 w 1624387"/>
              <a:gd name="connsiteY36" fmla="*/ 430623 h 1332018"/>
              <a:gd name="connsiteX37" fmla="*/ 1386515 w 1624387"/>
              <a:gd name="connsiteY37" fmla="*/ 509063 h 1332018"/>
              <a:gd name="connsiteX38" fmla="*/ 901688 w 1624387"/>
              <a:gd name="connsiteY38" fmla="*/ 532609 h 1332018"/>
              <a:gd name="connsiteX39" fmla="*/ 433280 w 1624387"/>
              <a:gd name="connsiteY39" fmla="*/ 491411 h 1332018"/>
              <a:gd name="connsiteX40" fmla="*/ 281468 w 1624387"/>
              <a:gd name="connsiteY40" fmla="*/ 441984 h 1332018"/>
              <a:gd name="connsiteX41" fmla="*/ 511282 w 1624387"/>
              <a:gd name="connsiteY41" fmla="*/ 388628 h 1332018"/>
              <a:gd name="connsiteX42" fmla="*/ 1153502 w 1624387"/>
              <a:gd name="connsiteY42" fmla="*/ 403148 h 1332018"/>
              <a:gd name="connsiteX43" fmla="*/ 1491116 w 1624387"/>
              <a:gd name="connsiteY43" fmla="*/ 436860 h 1332018"/>
              <a:gd name="connsiteX44" fmla="*/ 1612467 w 1624387"/>
              <a:gd name="connsiteY44" fmla="*/ 494941 h 1332018"/>
              <a:gd name="connsiteX45" fmla="*/ 1511967 w 1624387"/>
              <a:gd name="connsiteY45" fmla="*/ 552995 h 1332018"/>
              <a:gd name="connsiteX46" fmla="*/ 1121893 w 1624387"/>
              <a:gd name="connsiteY46" fmla="*/ 597208 h 1332018"/>
              <a:gd name="connsiteX47" fmla="*/ 717937 w 1624387"/>
              <a:gd name="connsiteY47" fmla="*/ 587366 h 1332018"/>
              <a:gd name="connsiteX48" fmla="*/ 389434 w 1624387"/>
              <a:gd name="connsiteY48" fmla="*/ 538900 h 1332018"/>
              <a:gd name="connsiteX49" fmla="*/ 6088 w 1624387"/>
              <a:gd name="connsiteY49" fmla="*/ 441984 h 1332018"/>
              <a:gd name="connsiteX50" fmla="*/ 956829 w 1624387"/>
              <a:gd name="connsiteY50" fmla="*/ 1332018 h 1332018"/>
              <a:gd name="connsiteX0" fmla="*/ 71 w 1978566"/>
              <a:gd name="connsiteY0" fmla="*/ 366492 h 1332018"/>
              <a:gd name="connsiteX1" fmla="*/ 628141 w 1978566"/>
              <a:gd name="connsiteY1" fmla="*/ 76 h 1332018"/>
              <a:gd name="connsiteX2" fmla="*/ 1335672 w 1978566"/>
              <a:gd name="connsiteY2" fmla="*/ 11291 h 1332018"/>
              <a:gd name="connsiteX3" fmla="*/ 1809005 w 1978566"/>
              <a:gd name="connsiteY3" fmla="*/ 54824 h 1332018"/>
              <a:gd name="connsiteX4" fmla="*/ 1967796 w 1978566"/>
              <a:gd name="connsiteY4" fmla="*/ 143829 h 1332018"/>
              <a:gd name="connsiteX5" fmla="*/ 1714748 w 1978566"/>
              <a:gd name="connsiteY5" fmla="*/ 218395 h 1332018"/>
              <a:gd name="connsiteX6" fmla="*/ 1281647 w 1978566"/>
              <a:gd name="connsiteY6" fmla="*/ 234110 h 1332018"/>
              <a:gd name="connsiteX7" fmla="*/ 660361 w 1978566"/>
              <a:gd name="connsiteY7" fmla="*/ 173666 h 1332018"/>
              <a:gd name="connsiteX8" fmla="*/ 780398 w 1978566"/>
              <a:gd name="connsiteY8" fmla="*/ 102259 h 1332018"/>
              <a:gd name="connsiteX9" fmla="*/ 1269905 w 1978566"/>
              <a:gd name="connsiteY9" fmla="*/ 77545 h 1332018"/>
              <a:gd name="connsiteX10" fmla="*/ 1650216 w 1978566"/>
              <a:gd name="connsiteY10" fmla="*/ 101462 h 1332018"/>
              <a:gd name="connsiteX11" fmla="*/ 1892092 w 1978566"/>
              <a:gd name="connsiteY11" fmla="*/ 150889 h 1332018"/>
              <a:gd name="connsiteX12" fmla="*/ 1958849 w 1978566"/>
              <a:gd name="connsiteY12" fmla="*/ 224659 h 1332018"/>
              <a:gd name="connsiteX13" fmla="*/ 1715981 w 1978566"/>
              <a:gd name="connsiteY13" fmla="*/ 283111 h 1332018"/>
              <a:gd name="connsiteX14" fmla="*/ 1327544 w 1978566"/>
              <a:gd name="connsiteY14" fmla="*/ 298827 h 1332018"/>
              <a:gd name="connsiteX15" fmla="*/ 801581 w 1978566"/>
              <a:gd name="connsiteY15" fmla="*/ 266256 h 1332018"/>
              <a:gd name="connsiteX16" fmla="*/ 635647 w 1978566"/>
              <a:gd name="connsiteY16" fmla="*/ 219562 h 1332018"/>
              <a:gd name="connsiteX17" fmla="*/ 1013411 w 1978566"/>
              <a:gd name="connsiteY17" fmla="*/ 152483 h 1332018"/>
              <a:gd name="connsiteX18" fmla="*/ 1620657 w 1978566"/>
              <a:gd name="connsiteY18" fmla="*/ 159544 h 1332018"/>
              <a:gd name="connsiteX19" fmla="*/ 1973790 w 1978566"/>
              <a:gd name="connsiteY19" fmla="*/ 261104 h 1332018"/>
              <a:gd name="connsiteX20" fmla="*/ 1776082 w 1978566"/>
              <a:gd name="connsiteY20" fmla="*/ 345465 h 1332018"/>
              <a:gd name="connsiteX21" fmla="*/ 1366461 w 1978566"/>
              <a:gd name="connsiteY21" fmla="*/ 374904 h 1332018"/>
              <a:gd name="connsiteX22" fmla="*/ 812172 w 1978566"/>
              <a:gd name="connsiteY22" fmla="*/ 350191 h 1332018"/>
              <a:gd name="connsiteX23" fmla="*/ 621525 w 1978566"/>
              <a:gd name="connsiteY23" fmla="*/ 290172 h 1332018"/>
              <a:gd name="connsiteX24" fmla="*/ 914640 w 1978566"/>
              <a:gd name="connsiteY24" fmla="*/ 250113 h 1332018"/>
              <a:gd name="connsiteX25" fmla="*/ 1567287 w 1978566"/>
              <a:gd name="connsiteY25" fmla="*/ 268111 h 1332018"/>
              <a:gd name="connsiteX26" fmla="*/ 1964430 w 1978566"/>
              <a:gd name="connsiteY26" fmla="*/ 338748 h 1332018"/>
              <a:gd name="connsiteX27" fmla="*/ 1829039 w 1978566"/>
              <a:gd name="connsiteY27" fmla="*/ 417242 h 1332018"/>
              <a:gd name="connsiteX28" fmla="*/ 1254801 w 1978566"/>
              <a:gd name="connsiteY28" fmla="*/ 451380 h 1332018"/>
              <a:gd name="connsiteX29" fmla="*/ 829825 w 1978566"/>
              <a:gd name="connsiteY29" fmla="*/ 417270 h 1332018"/>
              <a:gd name="connsiteX30" fmla="*/ 630719 w 1978566"/>
              <a:gd name="connsiteY30" fmla="*/ 363144 h 1332018"/>
              <a:gd name="connsiteX31" fmla="*/ 712748 w 1978566"/>
              <a:gd name="connsiteY31" fmla="*/ 327470 h 1332018"/>
              <a:gd name="connsiteX32" fmla="*/ 890340 w 1978566"/>
              <a:gd name="connsiteY32" fmla="*/ 312496 h 1332018"/>
              <a:gd name="connsiteX33" fmla="*/ 1262596 w 1978566"/>
              <a:gd name="connsiteY33" fmla="*/ 315175 h 1332018"/>
              <a:gd name="connsiteX34" fmla="*/ 1606369 w 1978566"/>
              <a:gd name="connsiteY34" fmla="*/ 339490 h 1332018"/>
              <a:gd name="connsiteX35" fmla="*/ 1827394 w 1978566"/>
              <a:gd name="connsiteY35" fmla="*/ 376388 h 1332018"/>
              <a:gd name="connsiteX36" fmla="*/ 1957287 w 1978566"/>
              <a:gd name="connsiteY36" fmla="*/ 430623 h 1332018"/>
              <a:gd name="connsiteX37" fmla="*/ 1740694 w 1978566"/>
              <a:gd name="connsiteY37" fmla="*/ 509063 h 1332018"/>
              <a:gd name="connsiteX38" fmla="*/ 1255867 w 1978566"/>
              <a:gd name="connsiteY38" fmla="*/ 532609 h 1332018"/>
              <a:gd name="connsiteX39" fmla="*/ 787459 w 1978566"/>
              <a:gd name="connsiteY39" fmla="*/ 491411 h 1332018"/>
              <a:gd name="connsiteX40" fmla="*/ 635647 w 1978566"/>
              <a:gd name="connsiteY40" fmla="*/ 441984 h 1332018"/>
              <a:gd name="connsiteX41" fmla="*/ 865461 w 1978566"/>
              <a:gd name="connsiteY41" fmla="*/ 388628 h 1332018"/>
              <a:gd name="connsiteX42" fmla="*/ 1507681 w 1978566"/>
              <a:gd name="connsiteY42" fmla="*/ 403148 h 1332018"/>
              <a:gd name="connsiteX43" fmla="*/ 1845295 w 1978566"/>
              <a:gd name="connsiteY43" fmla="*/ 436860 h 1332018"/>
              <a:gd name="connsiteX44" fmla="*/ 1966646 w 1978566"/>
              <a:gd name="connsiteY44" fmla="*/ 494941 h 1332018"/>
              <a:gd name="connsiteX45" fmla="*/ 1866146 w 1978566"/>
              <a:gd name="connsiteY45" fmla="*/ 552995 h 1332018"/>
              <a:gd name="connsiteX46" fmla="*/ 1476072 w 1978566"/>
              <a:gd name="connsiteY46" fmla="*/ 597208 h 1332018"/>
              <a:gd name="connsiteX47" fmla="*/ 1072116 w 1978566"/>
              <a:gd name="connsiteY47" fmla="*/ 587366 h 1332018"/>
              <a:gd name="connsiteX48" fmla="*/ 743613 w 1978566"/>
              <a:gd name="connsiteY48" fmla="*/ 538900 h 1332018"/>
              <a:gd name="connsiteX49" fmla="*/ 360267 w 1978566"/>
              <a:gd name="connsiteY49" fmla="*/ 441984 h 1332018"/>
              <a:gd name="connsiteX50" fmla="*/ 1311008 w 1978566"/>
              <a:gd name="connsiteY50" fmla="*/ 1332018 h 1332018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360313 w 1978612"/>
              <a:gd name="connsiteY49" fmla="*/ 435947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449522 w 1978612"/>
              <a:gd name="connsiteY49" fmla="*/ 501518 h 1325981"/>
              <a:gd name="connsiteX50" fmla="*/ 1311054 w 1978612"/>
              <a:gd name="connsiteY50" fmla="*/ 1325981 h 1325981"/>
              <a:gd name="connsiteX0" fmla="*/ 117 w 1978612"/>
              <a:gd name="connsiteY0" fmla="*/ 360455 h 1325981"/>
              <a:gd name="connsiteX1" fmla="*/ 438619 w 1978612"/>
              <a:gd name="connsiteY1" fmla="*/ 0 h 1325981"/>
              <a:gd name="connsiteX2" fmla="*/ 1335718 w 1978612"/>
              <a:gd name="connsiteY2" fmla="*/ 5254 h 1325981"/>
              <a:gd name="connsiteX3" fmla="*/ 1809051 w 1978612"/>
              <a:gd name="connsiteY3" fmla="*/ 48787 h 1325981"/>
              <a:gd name="connsiteX4" fmla="*/ 1967842 w 1978612"/>
              <a:gd name="connsiteY4" fmla="*/ 137792 h 1325981"/>
              <a:gd name="connsiteX5" fmla="*/ 1714794 w 1978612"/>
              <a:gd name="connsiteY5" fmla="*/ 212358 h 1325981"/>
              <a:gd name="connsiteX6" fmla="*/ 1281693 w 1978612"/>
              <a:gd name="connsiteY6" fmla="*/ 228073 h 1325981"/>
              <a:gd name="connsiteX7" fmla="*/ 660407 w 1978612"/>
              <a:gd name="connsiteY7" fmla="*/ 167629 h 1325981"/>
              <a:gd name="connsiteX8" fmla="*/ 780444 w 1978612"/>
              <a:gd name="connsiteY8" fmla="*/ 96222 h 1325981"/>
              <a:gd name="connsiteX9" fmla="*/ 1269951 w 1978612"/>
              <a:gd name="connsiteY9" fmla="*/ 71508 h 1325981"/>
              <a:gd name="connsiteX10" fmla="*/ 1650262 w 1978612"/>
              <a:gd name="connsiteY10" fmla="*/ 95425 h 1325981"/>
              <a:gd name="connsiteX11" fmla="*/ 1892138 w 1978612"/>
              <a:gd name="connsiteY11" fmla="*/ 144852 h 1325981"/>
              <a:gd name="connsiteX12" fmla="*/ 1958895 w 1978612"/>
              <a:gd name="connsiteY12" fmla="*/ 218622 h 1325981"/>
              <a:gd name="connsiteX13" fmla="*/ 1716027 w 1978612"/>
              <a:gd name="connsiteY13" fmla="*/ 277074 h 1325981"/>
              <a:gd name="connsiteX14" fmla="*/ 1327590 w 1978612"/>
              <a:gd name="connsiteY14" fmla="*/ 292790 h 1325981"/>
              <a:gd name="connsiteX15" fmla="*/ 801627 w 1978612"/>
              <a:gd name="connsiteY15" fmla="*/ 260219 h 1325981"/>
              <a:gd name="connsiteX16" fmla="*/ 635693 w 1978612"/>
              <a:gd name="connsiteY16" fmla="*/ 213525 h 1325981"/>
              <a:gd name="connsiteX17" fmla="*/ 1013457 w 1978612"/>
              <a:gd name="connsiteY17" fmla="*/ 146446 h 1325981"/>
              <a:gd name="connsiteX18" fmla="*/ 1620703 w 1978612"/>
              <a:gd name="connsiteY18" fmla="*/ 153507 h 1325981"/>
              <a:gd name="connsiteX19" fmla="*/ 1973836 w 1978612"/>
              <a:gd name="connsiteY19" fmla="*/ 255067 h 1325981"/>
              <a:gd name="connsiteX20" fmla="*/ 1776128 w 1978612"/>
              <a:gd name="connsiteY20" fmla="*/ 339428 h 1325981"/>
              <a:gd name="connsiteX21" fmla="*/ 1366507 w 1978612"/>
              <a:gd name="connsiteY21" fmla="*/ 368867 h 1325981"/>
              <a:gd name="connsiteX22" fmla="*/ 812218 w 1978612"/>
              <a:gd name="connsiteY22" fmla="*/ 344154 h 1325981"/>
              <a:gd name="connsiteX23" fmla="*/ 621571 w 1978612"/>
              <a:gd name="connsiteY23" fmla="*/ 284135 h 1325981"/>
              <a:gd name="connsiteX24" fmla="*/ 914686 w 1978612"/>
              <a:gd name="connsiteY24" fmla="*/ 244076 h 1325981"/>
              <a:gd name="connsiteX25" fmla="*/ 1567333 w 1978612"/>
              <a:gd name="connsiteY25" fmla="*/ 262074 h 1325981"/>
              <a:gd name="connsiteX26" fmla="*/ 1964476 w 1978612"/>
              <a:gd name="connsiteY26" fmla="*/ 332711 h 1325981"/>
              <a:gd name="connsiteX27" fmla="*/ 1829085 w 1978612"/>
              <a:gd name="connsiteY27" fmla="*/ 411205 h 1325981"/>
              <a:gd name="connsiteX28" fmla="*/ 1254847 w 1978612"/>
              <a:gd name="connsiteY28" fmla="*/ 445343 h 1325981"/>
              <a:gd name="connsiteX29" fmla="*/ 829871 w 1978612"/>
              <a:gd name="connsiteY29" fmla="*/ 411233 h 1325981"/>
              <a:gd name="connsiteX30" fmla="*/ 630765 w 1978612"/>
              <a:gd name="connsiteY30" fmla="*/ 357107 h 1325981"/>
              <a:gd name="connsiteX31" fmla="*/ 712794 w 1978612"/>
              <a:gd name="connsiteY31" fmla="*/ 321433 h 1325981"/>
              <a:gd name="connsiteX32" fmla="*/ 890386 w 1978612"/>
              <a:gd name="connsiteY32" fmla="*/ 306459 h 1325981"/>
              <a:gd name="connsiteX33" fmla="*/ 1262642 w 1978612"/>
              <a:gd name="connsiteY33" fmla="*/ 309138 h 1325981"/>
              <a:gd name="connsiteX34" fmla="*/ 1606415 w 1978612"/>
              <a:gd name="connsiteY34" fmla="*/ 333453 h 1325981"/>
              <a:gd name="connsiteX35" fmla="*/ 1827440 w 1978612"/>
              <a:gd name="connsiteY35" fmla="*/ 370351 h 1325981"/>
              <a:gd name="connsiteX36" fmla="*/ 1957333 w 1978612"/>
              <a:gd name="connsiteY36" fmla="*/ 424586 h 1325981"/>
              <a:gd name="connsiteX37" fmla="*/ 1740740 w 1978612"/>
              <a:gd name="connsiteY37" fmla="*/ 503026 h 1325981"/>
              <a:gd name="connsiteX38" fmla="*/ 1255913 w 1978612"/>
              <a:gd name="connsiteY38" fmla="*/ 526572 h 1325981"/>
              <a:gd name="connsiteX39" fmla="*/ 787505 w 1978612"/>
              <a:gd name="connsiteY39" fmla="*/ 485374 h 1325981"/>
              <a:gd name="connsiteX40" fmla="*/ 635693 w 1978612"/>
              <a:gd name="connsiteY40" fmla="*/ 435947 h 1325981"/>
              <a:gd name="connsiteX41" fmla="*/ 865507 w 1978612"/>
              <a:gd name="connsiteY41" fmla="*/ 382591 h 1325981"/>
              <a:gd name="connsiteX42" fmla="*/ 1507727 w 1978612"/>
              <a:gd name="connsiteY42" fmla="*/ 397111 h 1325981"/>
              <a:gd name="connsiteX43" fmla="*/ 1845341 w 1978612"/>
              <a:gd name="connsiteY43" fmla="*/ 430823 h 1325981"/>
              <a:gd name="connsiteX44" fmla="*/ 1966692 w 1978612"/>
              <a:gd name="connsiteY44" fmla="*/ 488904 h 1325981"/>
              <a:gd name="connsiteX45" fmla="*/ 1866192 w 1978612"/>
              <a:gd name="connsiteY45" fmla="*/ 546958 h 1325981"/>
              <a:gd name="connsiteX46" fmla="*/ 1476118 w 1978612"/>
              <a:gd name="connsiteY46" fmla="*/ 591171 h 1325981"/>
              <a:gd name="connsiteX47" fmla="*/ 1072162 w 1978612"/>
              <a:gd name="connsiteY47" fmla="*/ 581329 h 1325981"/>
              <a:gd name="connsiteX48" fmla="*/ 743659 w 1978612"/>
              <a:gd name="connsiteY48" fmla="*/ 532863 h 1325981"/>
              <a:gd name="connsiteX49" fmla="*/ 505278 w 1978612"/>
              <a:gd name="connsiteY49" fmla="*/ 501518 h 1325981"/>
              <a:gd name="connsiteX50" fmla="*/ 1311054 w 1978612"/>
              <a:gd name="connsiteY50" fmla="*/ 1325981 h 1325981"/>
              <a:gd name="connsiteX0" fmla="*/ 354 w 1778127"/>
              <a:gd name="connsiteY0" fmla="*/ 658505 h 1325981"/>
              <a:gd name="connsiteX1" fmla="*/ 238134 w 1778127"/>
              <a:gd name="connsiteY1" fmla="*/ 0 h 1325981"/>
              <a:gd name="connsiteX2" fmla="*/ 1135233 w 1778127"/>
              <a:gd name="connsiteY2" fmla="*/ 5254 h 1325981"/>
              <a:gd name="connsiteX3" fmla="*/ 1608566 w 1778127"/>
              <a:gd name="connsiteY3" fmla="*/ 48787 h 1325981"/>
              <a:gd name="connsiteX4" fmla="*/ 1767357 w 1778127"/>
              <a:gd name="connsiteY4" fmla="*/ 137792 h 1325981"/>
              <a:gd name="connsiteX5" fmla="*/ 1514309 w 1778127"/>
              <a:gd name="connsiteY5" fmla="*/ 212358 h 1325981"/>
              <a:gd name="connsiteX6" fmla="*/ 1081208 w 1778127"/>
              <a:gd name="connsiteY6" fmla="*/ 228073 h 1325981"/>
              <a:gd name="connsiteX7" fmla="*/ 459922 w 1778127"/>
              <a:gd name="connsiteY7" fmla="*/ 167629 h 1325981"/>
              <a:gd name="connsiteX8" fmla="*/ 579959 w 1778127"/>
              <a:gd name="connsiteY8" fmla="*/ 96222 h 1325981"/>
              <a:gd name="connsiteX9" fmla="*/ 1069466 w 1778127"/>
              <a:gd name="connsiteY9" fmla="*/ 71508 h 1325981"/>
              <a:gd name="connsiteX10" fmla="*/ 1449777 w 1778127"/>
              <a:gd name="connsiteY10" fmla="*/ 95425 h 1325981"/>
              <a:gd name="connsiteX11" fmla="*/ 1691653 w 1778127"/>
              <a:gd name="connsiteY11" fmla="*/ 144852 h 1325981"/>
              <a:gd name="connsiteX12" fmla="*/ 1758410 w 1778127"/>
              <a:gd name="connsiteY12" fmla="*/ 218622 h 1325981"/>
              <a:gd name="connsiteX13" fmla="*/ 1515542 w 1778127"/>
              <a:gd name="connsiteY13" fmla="*/ 277074 h 1325981"/>
              <a:gd name="connsiteX14" fmla="*/ 1127105 w 1778127"/>
              <a:gd name="connsiteY14" fmla="*/ 292790 h 1325981"/>
              <a:gd name="connsiteX15" fmla="*/ 601142 w 1778127"/>
              <a:gd name="connsiteY15" fmla="*/ 260219 h 1325981"/>
              <a:gd name="connsiteX16" fmla="*/ 435208 w 1778127"/>
              <a:gd name="connsiteY16" fmla="*/ 213525 h 1325981"/>
              <a:gd name="connsiteX17" fmla="*/ 812972 w 1778127"/>
              <a:gd name="connsiteY17" fmla="*/ 146446 h 1325981"/>
              <a:gd name="connsiteX18" fmla="*/ 1420218 w 1778127"/>
              <a:gd name="connsiteY18" fmla="*/ 153507 h 1325981"/>
              <a:gd name="connsiteX19" fmla="*/ 1773351 w 1778127"/>
              <a:gd name="connsiteY19" fmla="*/ 255067 h 1325981"/>
              <a:gd name="connsiteX20" fmla="*/ 1575643 w 1778127"/>
              <a:gd name="connsiteY20" fmla="*/ 339428 h 1325981"/>
              <a:gd name="connsiteX21" fmla="*/ 1166022 w 1778127"/>
              <a:gd name="connsiteY21" fmla="*/ 368867 h 1325981"/>
              <a:gd name="connsiteX22" fmla="*/ 611733 w 1778127"/>
              <a:gd name="connsiteY22" fmla="*/ 344154 h 1325981"/>
              <a:gd name="connsiteX23" fmla="*/ 421086 w 1778127"/>
              <a:gd name="connsiteY23" fmla="*/ 284135 h 1325981"/>
              <a:gd name="connsiteX24" fmla="*/ 714201 w 1778127"/>
              <a:gd name="connsiteY24" fmla="*/ 244076 h 1325981"/>
              <a:gd name="connsiteX25" fmla="*/ 1366848 w 1778127"/>
              <a:gd name="connsiteY25" fmla="*/ 262074 h 1325981"/>
              <a:gd name="connsiteX26" fmla="*/ 1763991 w 1778127"/>
              <a:gd name="connsiteY26" fmla="*/ 332711 h 1325981"/>
              <a:gd name="connsiteX27" fmla="*/ 1628600 w 1778127"/>
              <a:gd name="connsiteY27" fmla="*/ 411205 h 1325981"/>
              <a:gd name="connsiteX28" fmla="*/ 1054362 w 1778127"/>
              <a:gd name="connsiteY28" fmla="*/ 445343 h 1325981"/>
              <a:gd name="connsiteX29" fmla="*/ 629386 w 1778127"/>
              <a:gd name="connsiteY29" fmla="*/ 411233 h 1325981"/>
              <a:gd name="connsiteX30" fmla="*/ 430280 w 1778127"/>
              <a:gd name="connsiteY30" fmla="*/ 357107 h 1325981"/>
              <a:gd name="connsiteX31" fmla="*/ 512309 w 1778127"/>
              <a:gd name="connsiteY31" fmla="*/ 321433 h 1325981"/>
              <a:gd name="connsiteX32" fmla="*/ 689901 w 1778127"/>
              <a:gd name="connsiteY32" fmla="*/ 306459 h 1325981"/>
              <a:gd name="connsiteX33" fmla="*/ 1062157 w 1778127"/>
              <a:gd name="connsiteY33" fmla="*/ 309138 h 1325981"/>
              <a:gd name="connsiteX34" fmla="*/ 1405930 w 1778127"/>
              <a:gd name="connsiteY34" fmla="*/ 333453 h 1325981"/>
              <a:gd name="connsiteX35" fmla="*/ 1626955 w 1778127"/>
              <a:gd name="connsiteY35" fmla="*/ 370351 h 1325981"/>
              <a:gd name="connsiteX36" fmla="*/ 1756848 w 1778127"/>
              <a:gd name="connsiteY36" fmla="*/ 424586 h 1325981"/>
              <a:gd name="connsiteX37" fmla="*/ 1540255 w 1778127"/>
              <a:gd name="connsiteY37" fmla="*/ 503026 h 1325981"/>
              <a:gd name="connsiteX38" fmla="*/ 1055428 w 1778127"/>
              <a:gd name="connsiteY38" fmla="*/ 526572 h 1325981"/>
              <a:gd name="connsiteX39" fmla="*/ 587020 w 1778127"/>
              <a:gd name="connsiteY39" fmla="*/ 485374 h 1325981"/>
              <a:gd name="connsiteX40" fmla="*/ 435208 w 1778127"/>
              <a:gd name="connsiteY40" fmla="*/ 435947 h 1325981"/>
              <a:gd name="connsiteX41" fmla="*/ 665022 w 1778127"/>
              <a:gd name="connsiteY41" fmla="*/ 382591 h 1325981"/>
              <a:gd name="connsiteX42" fmla="*/ 1307242 w 1778127"/>
              <a:gd name="connsiteY42" fmla="*/ 397111 h 1325981"/>
              <a:gd name="connsiteX43" fmla="*/ 1644856 w 1778127"/>
              <a:gd name="connsiteY43" fmla="*/ 430823 h 1325981"/>
              <a:gd name="connsiteX44" fmla="*/ 1766207 w 1778127"/>
              <a:gd name="connsiteY44" fmla="*/ 488904 h 1325981"/>
              <a:gd name="connsiteX45" fmla="*/ 1665707 w 1778127"/>
              <a:gd name="connsiteY45" fmla="*/ 546958 h 1325981"/>
              <a:gd name="connsiteX46" fmla="*/ 1275633 w 1778127"/>
              <a:gd name="connsiteY46" fmla="*/ 591171 h 1325981"/>
              <a:gd name="connsiteX47" fmla="*/ 871677 w 1778127"/>
              <a:gd name="connsiteY47" fmla="*/ 581329 h 1325981"/>
              <a:gd name="connsiteX48" fmla="*/ 543174 w 1778127"/>
              <a:gd name="connsiteY48" fmla="*/ 532863 h 1325981"/>
              <a:gd name="connsiteX49" fmla="*/ 304793 w 1778127"/>
              <a:gd name="connsiteY49" fmla="*/ 501518 h 1325981"/>
              <a:gd name="connsiteX50" fmla="*/ 1110569 w 1778127"/>
              <a:gd name="connsiteY50" fmla="*/ 1325981 h 1325981"/>
              <a:gd name="connsiteX0" fmla="*/ 354 w 1778127"/>
              <a:gd name="connsiteY0" fmla="*/ 683285 h 1350761"/>
              <a:gd name="connsiteX1" fmla="*/ 238134 w 1778127"/>
              <a:gd name="connsiteY1" fmla="*/ 24780 h 1350761"/>
              <a:gd name="connsiteX2" fmla="*/ 1135233 w 1778127"/>
              <a:gd name="connsiteY2" fmla="*/ 30034 h 1350761"/>
              <a:gd name="connsiteX3" fmla="*/ 1608566 w 1778127"/>
              <a:gd name="connsiteY3" fmla="*/ 73567 h 1350761"/>
              <a:gd name="connsiteX4" fmla="*/ 1767357 w 1778127"/>
              <a:gd name="connsiteY4" fmla="*/ 162572 h 1350761"/>
              <a:gd name="connsiteX5" fmla="*/ 1514309 w 1778127"/>
              <a:gd name="connsiteY5" fmla="*/ 237138 h 1350761"/>
              <a:gd name="connsiteX6" fmla="*/ 1081208 w 1778127"/>
              <a:gd name="connsiteY6" fmla="*/ 252853 h 1350761"/>
              <a:gd name="connsiteX7" fmla="*/ 459922 w 1778127"/>
              <a:gd name="connsiteY7" fmla="*/ 192409 h 1350761"/>
              <a:gd name="connsiteX8" fmla="*/ 579959 w 1778127"/>
              <a:gd name="connsiteY8" fmla="*/ 121002 h 1350761"/>
              <a:gd name="connsiteX9" fmla="*/ 1069466 w 1778127"/>
              <a:gd name="connsiteY9" fmla="*/ 96288 h 1350761"/>
              <a:gd name="connsiteX10" fmla="*/ 1449777 w 1778127"/>
              <a:gd name="connsiteY10" fmla="*/ 120205 h 1350761"/>
              <a:gd name="connsiteX11" fmla="*/ 1691653 w 1778127"/>
              <a:gd name="connsiteY11" fmla="*/ 169632 h 1350761"/>
              <a:gd name="connsiteX12" fmla="*/ 1758410 w 1778127"/>
              <a:gd name="connsiteY12" fmla="*/ 243402 h 1350761"/>
              <a:gd name="connsiteX13" fmla="*/ 1515542 w 1778127"/>
              <a:gd name="connsiteY13" fmla="*/ 301854 h 1350761"/>
              <a:gd name="connsiteX14" fmla="*/ 1127105 w 1778127"/>
              <a:gd name="connsiteY14" fmla="*/ 317570 h 1350761"/>
              <a:gd name="connsiteX15" fmla="*/ 601142 w 1778127"/>
              <a:gd name="connsiteY15" fmla="*/ 284999 h 1350761"/>
              <a:gd name="connsiteX16" fmla="*/ 435208 w 1778127"/>
              <a:gd name="connsiteY16" fmla="*/ 238305 h 1350761"/>
              <a:gd name="connsiteX17" fmla="*/ 812972 w 1778127"/>
              <a:gd name="connsiteY17" fmla="*/ 171226 h 1350761"/>
              <a:gd name="connsiteX18" fmla="*/ 1420218 w 1778127"/>
              <a:gd name="connsiteY18" fmla="*/ 178287 h 1350761"/>
              <a:gd name="connsiteX19" fmla="*/ 1773351 w 1778127"/>
              <a:gd name="connsiteY19" fmla="*/ 279847 h 1350761"/>
              <a:gd name="connsiteX20" fmla="*/ 1575643 w 1778127"/>
              <a:gd name="connsiteY20" fmla="*/ 364208 h 1350761"/>
              <a:gd name="connsiteX21" fmla="*/ 1166022 w 1778127"/>
              <a:gd name="connsiteY21" fmla="*/ 393647 h 1350761"/>
              <a:gd name="connsiteX22" fmla="*/ 611733 w 1778127"/>
              <a:gd name="connsiteY22" fmla="*/ 368934 h 1350761"/>
              <a:gd name="connsiteX23" fmla="*/ 421086 w 1778127"/>
              <a:gd name="connsiteY23" fmla="*/ 308915 h 1350761"/>
              <a:gd name="connsiteX24" fmla="*/ 714201 w 1778127"/>
              <a:gd name="connsiteY24" fmla="*/ 268856 h 1350761"/>
              <a:gd name="connsiteX25" fmla="*/ 1366848 w 1778127"/>
              <a:gd name="connsiteY25" fmla="*/ 286854 h 1350761"/>
              <a:gd name="connsiteX26" fmla="*/ 1763991 w 1778127"/>
              <a:gd name="connsiteY26" fmla="*/ 357491 h 1350761"/>
              <a:gd name="connsiteX27" fmla="*/ 1628600 w 1778127"/>
              <a:gd name="connsiteY27" fmla="*/ 435985 h 1350761"/>
              <a:gd name="connsiteX28" fmla="*/ 1054362 w 1778127"/>
              <a:gd name="connsiteY28" fmla="*/ 470123 h 1350761"/>
              <a:gd name="connsiteX29" fmla="*/ 629386 w 1778127"/>
              <a:gd name="connsiteY29" fmla="*/ 436013 h 1350761"/>
              <a:gd name="connsiteX30" fmla="*/ 430280 w 1778127"/>
              <a:gd name="connsiteY30" fmla="*/ 381887 h 1350761"/>
              <a:gd name="connsiteX31" fmla="*/ 512309 w 1778127"/>
              <a:gd name="connsiteY31" fmla="*/ 346213 h 1350761"/>
              <a:gd name="connsiteX32" fmla="*/ 689901 w 1778127"/>
              <a:gd name="connsiteY32" fmla="*/ 331239 h 1350761"/>
              <a:gd name="connsiteX33" fmla="*/ 1062157 w 1778127"/>
              <a:gd name="connsiteY33" fmla="*/ 333918 h 1350761"/>
              <a:gd name="connsiteX34" fmla="*/ 1405930 w 1778127"/>
              <a:gd name="connsiteY34" fmla="*/ 358233 h 1350761"/>
              <a:gd name="connsiteX35" fmla="*/ 1626955 w 1778127"/>
              <a:gd name="connsiteY35" fmla="*/ 395131 h 1350761"/>
              <a:gd name="connsiteX36" fmla="*/ 1756848 w 1778127"/>
              <a:gd name="connsiteY36" fmla="*/ 449366 h 1350761"/>
              <a:gd name="connsiteX37" fmla="*/ 1540255 w 1778127"/>
              <a:gd name="connsiteY37" fmla="*/ 527806 h 1350761"/>
              <a:gd name="connsiteX38" fmla="*/ 1055428 w 1778127"/>
              <a:gd name="connsiteY38" fmla="*/ 551352 h 1350761"/>
              <a:gd name="connsiteX39" fmla="*/ 587020 w 1778127"/>
              <a:gd name="connsiteY39" fmla="*/ 510154 h 1350761"/>
              <a:gd name="connsiteX40" fmla="*/ 435208 w 1778127"/>
              <a:gd name="connsiteY40" fmla="*/ 460727 h 1350761"/>
              <a:gd name="connsiteX41" fmla="*/ 665022 w 1778127"/>
              <a:gd name="connsiteY41" fmla="*/ 407371 h 1350761"/>
              <a:gd name="connsiteX42" fmla="*/ 1307242 w 1778127"/>
              <a:gd name="connsiteY42" fmla="*/ 421891 h 1350761"/>
              <a:gd name="connsiteX43" fmla="*/ 1644856 w 1778127"/>
              <a:gd name="connsiteY43" fmla="*/ 455603 h 1350761"/>
              <a:gd name="connsiteX44" fmla="*/ 1766207 w 1778127"/>
              <a:gd name="connsiteY44" fmla="*/ 513684 h 1350761"/>
              <a:gd name="connsiteX45" fmla="*/ 1665707 w 1778127"/>
              <a:gd name="connsiteY45" fmla="*/ 571738 h 1350761"/>
              <a:gd name="connsiteX46" fmla="*/ 1275633 w 1778127"/>
              <a:gd name="connsiteY46" fmla="*/ 615951 h 1350761"/>
              <a:gd name="connsiteX47" fmla="*/ 871677 w 1778127"/>
              <a:gd name="connsiteY47" fmla="*/ 606109 h 1350761"/>
              <a:gd name="connsiteX48" fmla="*/ 543174 w 1778127"/>
              <a:gd name="connsiteY48" fmla="*/ 557643 h 1350761"/>
              <a:gd name="connsiteX49" fmla="*/ 304793 w 1778127"/>
              <a:gd name="connsiteY49" fmla="*/ 526298 h 1350761"/>
              <a:gd name="connsiteX50" fmla="*/ 1110569 w 1778127"/>
              <a:gd name="connsiteY50" fmla="*/ 1350761 h 1350761"/>
              <a:gd name="connsiteX0" fmla="*/ 2283 w 1780056"/>
              <a:gd name="connsiteY0" fmla="*/ 683285 h 1350761"/>
              <a:gd name="connsiteX1" fmla="*/ 240063 w 1780056"/>
              <a:gd name="connsiteY1" fmla="*/ 24780 h 1350761"/>
              <a:gd name="connsiteX2" fmla="*/ 1137162 w 1780056"/>
              <a:gd name="connsiteY2" fmla="*/ 30034 h 1350761"/>
              <a:gd name="connsiteX3" fmla="*/ 1610495 w 1780056"/>
              <a:gd name="connsiteY3" fmla="*/ 73567 h 1350761"/>
              <a:gd name="connsiteX4" fmla="*/ 1769286 w 1780056"/>
              <a:gd name="connsiteY4" fmla="*/ 162572 h 1350761"/>
              <a:gd name="connsiteX5" fmla="*/ 1516238 w 1780056"/>
              <a:gd name="connsiteY5" fmla="*/ 237138 h 1350761"/>
              <a:gd name="connsiteX6" fmla="*/ 1083137 w 1780056"/>
              <a:gd name="connsiteY6" fmla="*/ 252853 h 1350761"/>
              <a:gd name="connsiteX7" fmla="*/ 461851 w 1780056"/>
              <a:gd name="connsiteY7" fmla="*/ 192409 h 1350761"/>
              <a:gd name="connsiteX8" fmla="*/ 581888 w 1780056"/>
              <a:gd name="connsiteY8" fmla="*/ 121002 h 1350761"/>
              <a:gd name="connsiteX9" fmla="*/ 1071395 w 1780056"/>
              <a:gd name="connsiteY9" fmla="*/ 96288 h 1350761"/>
              <a:gd name="connsiteX10" fmla="*/ 1451706 w 1780056"/>
              <a:gd name="connsiteY10" fmla="*/ 120205 h 1350761"/>
              <a:gd name="connsiteX11" fmla="*/ 1693582 w 1780056"/>
              <a:gd name="connsiteY11" fmla="*/ 169632 h 1350761"/>
              <a:gd name="connsiteX12" fmla="*/ 1760339 w 1780056"/>
              <a:gd name="connsiteY12" fmla="*/ 243402 h 1350761"/>
              <a:gd name="connsiteX13" fmla="*/ 1517471 w 1780056"/>
              <a:gd name="connsiteY13" fmla="*/ 301854 h 1350761"/>
              <a:gd name="connsiteX14" fmla="*/ 1129034 w 1780056"/>
              <a:gd name="connsiteY14" fmla="*/ 317570 h 1350761"/>
              <a:gd name="connsiteX15" fmla="*/ 603071 w 1780056"/>
              <a:gd name="connsiteY15" fmla="*/ 284999 h 1350761"/>
              <a:gd name="connsiteX16" fmla="*/ 437137 w 1780056"/>
              <a:gd name="connsiteY16" fmla="*/ 238305 h 1350761"/>
              <a:gd name="connsiteX17" fmla="*/ 814901 w 1780056"/>
              <a:gd name="connsiteY17" fmla="*/ 171226 h 1350761"/>
              <a:gd name="connsiteX18" fmla="*/ 1422147 w 1780056"/>
              <a:gd name="connsiteY18" fmla="*/ 178287 h 1350761"/>
              <a:gd name="connsiteX19" fmla="*/ 1775280 w 1780056"/>
              <a:gd name="connsiteY19" fmla="*/ 279847 h 1350761"/>
              <a:gd name="connsiteX20" fmla="*/ 1577572 w 1780056"/>
              <a:gd name="connsiteY20" fmla="*/ 364208 h 1350761"/>
              <a:gd name="connsiteX21" fmla="*/ 1167951 w 1780056"/>
              <a:gd name="connsiteY21" fmla="*/ 393647 h 1350761"/>
              <a:gd name="connsiteX22" fmla="*/ 613662 w 1780056"/>
              <a:gd name="connsiteY22" fmla="*/ 368934 h 1350761"/>
              <a:gd name="connsiteX23" fmla="*/ 423015 w 1780056"/>
              <a:gd name="connsiteY23" fmla="*/ 308915 h 1350761"/>
              <a:gd name="connsiteX24" fmla="*/ 716130 w 1780056"/>
              <a:gd name="connsiteY24" fmla="*/ 268856 h 1350761"/>
              <a:gd name="connsiteX25" fmla="*/ 1368777 w 1780056"/>
              <a:gd name="connsiteY25" fmla="*/ 286854 h 1350761"/>
              <a:gd name="connsiteX26" fmla="*/ 1765920 w 1780056"/>
              <a:gd name="connsiteY26" fmla="*/ 357491 h 1350761"/>
              <a:gd name="connsiteX27" fmla="*/ 1630529 w 1780056"/>
              <a:gd name="connsiteY27" fmla="*/ 435985 h 1350761"/>
              <a:gd name="connsiteX28" fmla="*/ 1056291 w 1780056"/>
              <a:gd name="connsiteY28" fmla="*/ 470123 h 1350761"/>
              <a:gd name="connsiteX29" fmla="*/ 631315 w 1780056"/>
              <a:gd name="connsiteY29" fmla="*/ 436013 h 1350761"/>
              <a:gd name="connsiteX30" fmla="*/ 432209 w 1780056"/>
              <a:gd name="connsiteY30" fmla="*/ 381887 h 1350761"/>
              <a:gd name="connsiteX31" fmla="*/ 514238 w 1780056"/>
              <a:gd name="connsiteY31" fmla="*/ 346213 h 1350761"/>
              <a:gd name="connsiteX32" fmla="*/ 691830 w 1780056"/>
              <a:gd name="connsiteY32" fmla="*/ 331239 h 1350761"/>
              <a:gd name="connsiteX33" fmla="*/ 1064086 w 1780056"/>
              <a:gd name="connsiteY33" fmla="*/ 333918 h 1350761"/>
              <a:gd name="connsiteX34" fmla="*/ 1407859 w 1780056"/>
              <a:gd name="connsiteY34" fmla="*/ 358233 h 1350761"/>
              <a:gd name="connsiteX35" fmla="*/ 1628884 w 1780056"/>
              <a:gd name="connsiteY35" fmla="*/ 395131 h 1350761"/>
              <a:gd name="connsiteX36" fmla="*/ 1758777 w 1780056"/>
              <a:gd name="connsiteY36" fmla="*/ 449366 h 1350761"/>
              <a:gd name="connsiteX37" fmla="*/ 1542184 w 1780056"/>
              <a:gd name="connsiteY37" fmla="*/ 527806 h 1350761"/>
              <a:gd name="connsiteX38" fmla="*/ 1057357 w 1780056"/>
              <a:gd name="connsiteY38" fmla="*/ 551352 h 1350761"/>
              <a:gd name="connsiteX39" fmla="*/ 588949 w 1780056"/>
              <a:gd name="connsiteY39" fmla="*/ 510154 h 1350761"/>
              <a:gd name="connsiteX40" fmla="*/ 437137 w 1780056"/>
              <a:gd name="connsiteY40" fmla="*/ 460727 h 1350761"/>
              <a:gd name="connsiteX41" fmla="*/ 666951 w 1780056"/>
              <a:gd name="connsiteY41" fmla="*/ 407371 h 1350761"/>
              <a:gd name="connsiteX42" fmla="*/ 1309171 w 1780056"/>
              <a:gd name="connsiteY42" fmla="*/ 421891 h 1350761"/>
              <a:gd name="connsiteX43" fmla="*/ 1646785 w 1780056"/>
              <a:gd name="connsiteY43" fmla="*/ 455603 h 1350761"/>
              <a:gd name="connsiteX44" fmla="*/ 1768136 w 1780056"/>
              <a:gd name="connsiteY44" fmla="*/ 513684 h 1350761"/>
              <a:gd name="connsiteX45" fmla="*/ 1667636 w 1780056"/>
              <a:gd name="connsiteY45" fmla="*/ 571738 h 1350761"/>
              <a:gd name="connsiteX46" fmla="*/ 1277562 w 1780056"/>
              <a:gd name="connsiteY46" fmla="*/ 615951 h 1350761"/>
              <a:gd name="connsiteX47" fmla="*/ 873606 w 1780056"/>
              <a:gd name="connsiteY47" fmla="*/ 606109 h 1350761"/>
              <a:gd name="connsiteX48" fmla="*/ 545103 w 1780056"/>
              <a:gd name="connsiteY48" fmla="*/ 557643 h 1350761"/>
              <a:gd name="connsiteX49" fmla="*/ 306722 w 1780056"/>
              <a:gd name="connsiteY49" fmla="*/ 526298 h 1350761"/>
              <a:gd name="connsiteX50" fmla="*/ 1112498 w 1780056"/>
              <a:gd name="connsiteY50" fmla="*/ 1350761 h 1350761"/>
              <a:gd name="connsiteX0" fmla="*/ 734 w 1778507"/>
              <a:gd name="connsiteY0" fmla="*/ 653350 h 1320826"/>
              <a:gd name="connsiteX1" fmla="*/ 283119 w 1778507"/>
              <a:gd name="connsiteY1" fmla="*/ 54456 h 1320826"/>
              <a:gd name="connsiteX2" fmla="*/ 1135613 w 1778507"/>
              <a:gd name="connsiteY2" fmla="*/ 99 h 1320826"/>
              <a:gd name="connsiteX3" fmla="*/ 1608946 w 1778507"/>
              <a:gd name="connsiteY3" fmla="*/ 43632 h 1320826"/>
              <a:gd name="connsiteX4" fmla="*/ 1767737 w 1778507"/>
              <a:gd name="connsiteY4" fmla="*/ 132637 h 1320826"/>
              <a:gd name="connsiteX5" fmla="*/ 1514689 w 1778507"/>
              <a:gd name="connsiteY5" fmla="*/ 207203 h 1320826"/>
              <a:gd name="connsiteX6" fmla="*/ 1081588 w 1778507"/>
              <a:gd name="connsiteY6" fmla="*/ 222918 h 1320826"/>
              <a:gd name="connsiteX7" fmla="*/ 460302 w 1778507"/>
              <a:gd name="connsiteY7" fmla="*/ 162474 h 1320826"/>
              <a:gd name="connsiteX8" fmla="*/ 580339 w 1778507"/>
              <a:gd name="connsiteY8" fmla="*/ 91067 h 1320826"/>
              <a:gd name="connsiteX9" fmla="*/ 1069846 w 1778507"/>
              <a:gd name="connsiteY9" fmla="*/ 66353 h 1320826"/>
              <a:gd name="connsiteX10" fmla="*/ 1450157 w 1778507"/>
              <a:gd name="connsiteY10" fmla="*/ 90270 h 1320826"/>
              <a:gd name="connsiteX11" fmla="*/ 1692033 w 1778507"/>
              <a:gd name="connsiteY11" fmla="*/ 139697 h 1320826"/>
              <a:gd name="connsiteX12" fmla="*/ 1758790 w 1778507"/>
              <a:gd name="connsiteY12" fmla="*/ 213467 h 1320826"/>
              <a:gd name="connsiteX13" fmla="*/ 1515922 w 1778507"/>
              <a:gd name="connsiteY13" fmla="*/ 271919 h 1320826"/>
              <a:gd name="connsiteX14" fmla="*/ 1127485 w 1778507"/>
              <a:gd name="connsiteY14" fmla="*/ 287635 h 1320826"/>
              <a:gd name="connsiteX15" fmla="*/ 601522 w 1778507"/>
              <a:gd name="connsiteY15" fmla="*/ 255064 h 1320826"/>
              <a:gd name="connsiteX16" fmla="*/ 435588 w 1778507"/>
              <a:gd name="connsiteY16" fmla="*/ 208370 h 1320826"/>
              <a:gd name="connsiteX17" fmla="*/ 813352 w 1778507"/>
              <a:gd name="connsiteY17" fmla="*/ 141291 h 1320826"/>
              <a:gd name="connsiteX18" fmla="*/ 1420598 w 1778507"/>
              <a:gd name="connsiteY18" fmla="*/ 148352 h 1320826"/>
              <a:gd name="connsiteX19" fmla="*/ 1773731 w 1778507"/>
              <a:gd name="connsiteY19" fmla="*/ 249912 h 1320826"/>
              <a:gd name="connsiteX20" fmla="*/ 1576023 w 1778507"/>
              <a:gd name="connsiteY20" fmla="*/ 334273 h 1320826"/>
              <a:gd name="connsiteX21" fmla="*/ 1166402 w 1778507"/>
              <a:gd name="connsiteY21" fmla="*/ 363712 h 1320826"/>
              <a:gd name="connsiteX22" fmla="*/ 612113 w 1778507"/>
              <a:gd name="connsiteY22" fmla="*/ 338999 h 1320826"/>
              <a:gd name="connsiteX23" fmla="*/ 421466 w 1778507"/>
              <a:gd name="connsiteY23" fmla="*/ 278980 h 1320826"/>
              <a:gd name="connsiteX24" fmla="*/ 714581 w 1778507"/>
              <a:gd name="connsiteY24" fmla="*/ 238921 h 1320826"/>
              <a:gd name="connsiteX25" fmla="*/ 1367228 w 1778507"/>
              <a:gd name="connsiteY25" fmla="*/ 256919 h 1320826"/>
              <a:gd name="connsiteX26" fmla="*/ 1764371 w 1778507"/>
              <a:gd name="connsiteY26" fmla="*/ 327556 h 1320826"/>
              <a:gd name="connsiteX27" fmla="*/ 1628980 w 1778507"/>
              <a:gd name="connsiteY27" fmla="*/ 406050 h 1320826"/>
              <a:gd name="connsiteX28" fmla="*/ 1054742 w 1778507"/>
              <a:gd name="connsiteY28" fmla="*/ 440188 h 1320826"/>
              <a:gd name="connsiteX29" fmla="*/ 629766 w 1778507"/>
              <a:gd name="connsiteY29" fmla="*/ 406078 h 1320826"/>
              <a:gd name="connsiteX30" fmla="*/ 430660 w 1778507"/>
              <a:gd name="connsiteY30" fmla="*/ 351952 h 1320826"/>
              <a:gd name="connsiteX31" fmla="*/ 512689 w 1778507"/>
              <a:gd name="connsiteY31" fmla="*/ 316278 h 1320826"/>
              <a:gd name="connsiteX32" fmla="*/ 690281 w 1778507"/>
              <a:gd name="connsiteY32" fmla="*/ 301304 h 1320826"/>
              <a:gd name="connsiteX33" fmla="*/ 1062537 w 1778507"/>
              <a:gd name="connsiteY33" fmla="*/ 303983 h 1320826"/>
              <a:gd name="connsiteX34" fmla="*/ 1406310 w 1778507"/>
              <a:gd name="connsiteY34" fmla="*/ 328298 h 1320826"/>
              <a:gd name="connsiteX35" fmla="*/ 1627335 w 1778507"/>
              <a:gd name="connsiteY35" fmla="*/ 365196 h 1320826"/>
              <a:gd name="connsiteX36" fmla="*/ 1757228 w 1778507"/>
              <a:gd name="connsiteY36" fmla="*/ 419431 h 1320826"/>
              <a:gd name="connsiteX37" fmla="*/ 1540635 w 1778507"/>
              <a:gd name="connsiteY37" fmla="*/ 497871 h 1320826"/>
              <a:gd name="connsiteX38" fmla="*/ 1055808 w 1778507"/>
              <a:gd name="connsiteY38" fmla="*/ 521417 h 1320826"/>
              <a:gd name="connsiteX39" fmla="*/ 587400 w 1778507"/>
              <a:gd name="connsiteY39" fmla="*/ 480219 h 1320826"/>
              <a:gd name="connsiteX40" fmla="*/ 435588 w 1778507"/>
              <a:gd name="connsiteY40" fmla="*/ 430792 h 1320826"/>
              <a:gd name="connsiteX41" fmla="*/ 665402 w 1778507"/>
              <a:gd name="connsiteY41" fmla="*/ 377436 h 1320826"/>
              <a:gd name="connsiteX42" fmla="*/ 1307622 w 1778507"/>
              <a:gd name="connsiteY42" fmla="*/ 391956 h 1320826"/>
              <a:gd name="connsiteX43" fmla="*/ 1645236 w 1778507"/>
              <a:gd name="connsiteY43" fmla="*/ 425668 h 1320826"/>
              <a:gd name="connsiteX44" fmla="*/ 1766587 w 1778507"/>
              <a:gd name="connsiteY44" fmla="*/ 483749 h 1320826"/>
              <a:gd name="connsiteX45" fmla="*/ 1666087 w 1778507"/>
              <a:gd name="connsiteY45" fmla="*/ 541803 h 1320826"/>
              <a:gd name="connsiteX46" fmla="*/ 1276013 w 1778507"/>
              <a:gd name="connsiteY46" fmla="*/ 586016 h 1320826"/>
              <a:gd name="connsiteX47" fmla="*/ 872057 w 1778507"/>
              <a:gd name="connsiteY47" fmla="*/ 576174 h 1320826"/>
              <a:gd name="connsiteX48" fmla="*/ 543554 w 1778507"/>
              <a:gd name="connsiteY48" fmla="*/ 527708 h 1320826"/>
              <a:gd name="connsiteX49" fmla="*/ 305173 w 1778507"/>
              <a:gd name="connsiteY49" fmla="*/ 496363 h 1320826"/>
              <a:gd name="connsiteX50" fmla="*/ 1110949 w 1778507"/>
              <a:gd name="connsiteY50" fmla="*/ 1320826 h 1320826"/>
              <a:gd name="connsiteX0" fmla="*/ 6840 w 1784613"/>
              <a:gd name="connsiteY0" fmla="*/ 653350 h 1320826"/>
              <a:gd name="connsiteX1" fmla="*/ 289225 w 1784613"/>
              <a:gd name="connsiteY1" fmla="*/ 54456 h 1320826"/>
              <a:gd name="connsiteX2" fmla="*/ 1141719 w 1784613"/>
              <a:gd name="connsiteY2" fmla="*/ 99 h 1320826"/>
              <a:gd name="connsiteX3" fmla="*/ 1615052 w 1784613"/>
              <a:gd name="connsiteY3" fmla="*/ 43632 h 1320826"/>
              <a:gd name="connsiteX4" fmla="*/ 1773843 w 1784613"/>
              <a:gd name="connsiteY4" fmla="*/ 132637 h 1320826"/>
              <a:gd name="connsiteX5" fmla="*/ 1520795 w 1784613"/>
              <a:gd name="connsiteY5" fmla="*/ 207203 h 1320826"/>
              <a:gd name="connsiteX6" fmla="*/ 1087694 w 1784613"/>
              <a:gd name="connsiteY6" fmla="*/ 222918 h 1320826"/>
              <a:gd name="connsiteX7" fmla="*/ 466408 w 1784613"/>
              <a:gd name="connsiteY7" fmla="*/ 162474 h 1320826"/>
              <a:gd name="connsiteX8" fmla="*/ 586445 w 1784613"/>
              <a:gd name="connsiteY8" fmla="*/ 91067 h 1320826"/>
              <a:gd name="connsiteX9" fmla="*/ 1075952 w 1784613"/>
              <a:gd name="connsiteY9" fmla="*/ 66353 h 1320826"/>
              <a:gd name="connsiteX10" fmla="*/ 1456263 w 1784613"/>
              <a:gd name="connsiteY10" fmla="*/ 90270 h 1320826"/>
              <a:gd name="connsiteX11" fmla="*/ 1698139 w 1784613"/>
              <a:gd name="connsiteY11" fmla="*/ 139697 h 1320826"/>
              <a:gd name="connsiteX12" fmla="*/ 1764896 w 1784613"/>
              <a:gd name="connsiteY12" fmla="*/ 213467 h 1320826"/>
              <a:gd name="connsiteX13" fmla="*/ 1522028 w 1784613"/>
              <a:gd name="connsiteY13" fmla="*/ 271919 h 1320826"/>
              <a:gd name="connsiteX14" fmla="*/ 1133591 w 1784613"/>
              <a:gd name="connsiteY14" fmla="*/ 287635 h 1320826"/>
              <a:gd name="connsiteX15" fmla="*/ 607628 w 1784613"/>
              <a:gd name="connsiteY15" fmla="*/ 255064 h 1320826"/>
              <a:gd name="connsiteX16" fmla="*/ 441694 w 1784613"/>
              <a:gd name="connsiteY16" fmla="*/ 208370 h 1320826"/>
              <a:gd name="connsiteX17" fmla="*/ 819458 w 1784613"/>
              <a:gd name="connsiteY17" fmla="*/ 141291 h 1320826"/>
              <a:gd name="connsiteX18" fmla="*/ 1426704 w 1784613"/>
              <a:gd name="connsiteY18" fmla="*/ 148352 h 1320826"/>
              <a:gd name="connsiteX19" fmla="*/ 1779837 w 1784613"/>
              <a:gd name="connsiteY19" fmla="*/ 249912 h 1320826"/>
              <a:gd name="connsiteX20" fmla="*/ 1582129 w 1784613"/>
              <a:gd name="connsiteY20" fmla="*/ 334273 h 1320826"/>
              <a:gd name="connsiteX21" fmla="*/ 1172508 w 1784613"/>
              <a:gd name="connsiteY21" fmla="*/ 363712 h 1320826"/>
              <a:gd name="connsiteX22" fmla="*/ 618219 w 1784613"/>
              <a:gd name="connsiteY22" fmla="*/ 338999 h 1320826"/>
              <a:gd name="connsiteX23" fmla="*/ 427572 w 1784613"/>
              <a:gd name="connsiteY23" fmla="*/ 278980 h 1320826"/>
              <a:gd name="connsiteX24" fmla="*/ 720687 w 1784613"/>
              <a:gd name="connsiteY24" fmla="*/ 238921 h 1320826"/>
              <a:gd name="connsiteX25" fmla="*/ 1373334 w 1784613"/>
              <a:gd name="connsiteY25" fmla="*/ 256919 h 1320826"/>
              <a:gd name="connsiteX26" fmla="*/ 1770477 w 1784613"/>
              <a:gd name="connsiteY26" fmla="*/ 327556 h 1320826"/>
              <a:gd name="connsiteX27" fmla="*/ 1635086 w 1784613"/>
              <a:gd name="connsiteY27" fmla="*/ 406050 h 1320826"/>
              <a:gd name="connsiteX28" fmla="*/ 1060848 w 1784613"/>
              <a:gd name="connsiteY28" fmla="*/ 440188 h 1320826"/>
              <a:gd name="connsiteX29" fmla="*/ 635872 w 1784613"/>
              <a:gd name="connsiteY29" fmla="*/ 406078 h 1320826"/>
              <a:gd name="connsiteX30" fmla="*/ 436766 w 1784613"/>
              <a:gd name="connsiteY30" fmla="*/ 351952 h 1320826"/>
              <a:gd name="connsiteX31" fmla="*/ 518795 w 1784613"/>
              <a:gd name="connsiteY31" fmla="*/ 316278 h 1320826"/>
              <a:gd name="connsiteX32" fmla="*/ 696387 w 1784613"/>
              <a:gd name="connsiteY32" fmla="*/ 301304 h 1320826"/>
              <a:gd name="connsiteX33" fmla="*/ 1068643 w 1784613"/>
              <a:gd name="connsiteY33" fmla="*/ 303983 h 1320826"/>
              <a:gd name="connsiteX34" fmla="*/ 1412416 w 1784613"/>
              <a:gd name="connsiteY34" fmla="*/ 328298 h 1320826"/>
              <a:gd name="connsiteX35" fmla="*/ 1633441 w 1784613"/>
              <a:gd name="connsiteY35" fmla="*/ 365196 h 1320826"/>
              <a:gd name="connsiteX36" fmla="*/ 1763334 w 1784613"/>
              <a:gd name="connsiteY36" fmla="*/ 419431 h 1320826"/>
              <a:gd name="connsiteX37" fmla="*/ 1546741 w 1784613"/>
              <a:gd name="connsiteY37" fmla="*/ 497871 h 1320826"/>
              <a:gd name="connsiteX38" fmla="*/ 1061914 w 1784613"/>
              <a:gd name="connsiteY38" fmla="*/ 521417 h 1320826"/>
              <a:gd name="connsiteX39" fmla="*/ 593506 w 1784613"/>
              <a:gd name="connsiteY39" fmla="*/ 480219 h 1320826"/>
              <a:gd name="connsiteX40" fmla="*/ 441694 w 1784613"/>
              <a:gd name="connsiteY40" fmla="*/ 430792 h 1320826"/>
              <a:gd name="connsiteX41" fmla="*/ 671508 w 1784613"/>
              <a:gd name="connsiteY41" fmla="*/ 377436 h 1320826"/>
              <a:gd name="connsiteX42" fmla="*/ 1313728 w 1784613"/>
              <a:gd name="connsiteY42" fmla="*/ 391956 h 1320826"/>
              <a:gd name="connsiteX43" fmla="*/ 1651342 w 1784613"/>
              <a:gd name="connsiteY43" fmla="*/ 425668 h 1320826"/>
              <a:gd name="connsiteX44" fmla="*/ 1772693 w 1784613"/>
              <a:gd name="connsiteY44" fmla="*/ 483749 h 1320826"/>
              <a:gd name="connsiteX45" fmla="*/ 1672193 w 1784613"/>
              <a:gd name="connsiteY45" fmla="*/ 541803 h 1320826"/>
              <a:gd name="connsiteX46" fmla="*/ 1282119 w 1784613"/>
              <a:gd name="connsiteY46" fmla="*/ 586016 h 1320826"/>
              <a:gd name="connsiteX47" fmla="*/ 878163 w 1784613"/>
              <a:gd name="connsiteY47" fmla="*/ 576174 h 1320826"/>
              <a:gd name="connsiteX48" fmla="*/ 549660 w 1784613"/>
              <a:gd name="connsiteY48" fmla="*/ 527708 h 1320826"/>
              <a:gd name="connsiteX49" fmla="*/ 311279 w 1784613"/>
              <a:gd name="connsiteY49" fmla="*/ 496363 h 1320826"/>
              <a:gd name="connsiteX50" fmla="*/ 1117055 w 1784613"/>
              <a:gd name="connsiteY50" fmla="*/ 1320826 h 1320826"/>
              <a:gd name="connsiteX0" fmla="*/ 438320 w 1591624"/>
              <a:gd name="connsiteY0" fmla="*/ 1279255 h 1320826"/>
              <a:gd name="connsiteX1" fmla="*/ 96236 w 1591624"/>
              <a:gd name="connsiteY1" fmla="*/ 54456 h 1320826"/>
              <a:gd name="connsiteX2" fmla="*/ 948730 w 1591624"/>
              <a:gd name="connsiteY2" fmla="*/ 99 h 1320826"/>
              <a:gd name="connsiteX3" fmla="*/ 1422063 w 1591624"/>
              <a:gd name="connsiteY3" fmla="*/ 43632 h 1320826"/>
              <a:gd name="connsiteX4" fmla="*/ 1580854 w 1591624"/>
              <a:gd name="connsiteY4" fmla="*/ 132637 h 1320826"/>
              <a:gd name="connsiteX5" fmla="*/ 1327806 w 1591624"/>
              <a:gd name="connsiteY5" fmla="*/ 207203 h 1320826"/>
              <a:gd name="connsiteX6" fmla="*/ 894705 w 1591624"/>
              <a:gd name="connsiteY6" fmla="*/ 222918 h 1320826"/>
              <a:gd name="connsiteX7" fmla="*/ 273419 w 1591624"/>
              <a:gd name="connsiteY7" fmla="*/ 162474 h 1320826"/>
              <a:gd name="connsiteX8" fmla="*/ 393456 w 1591624"/>
              <a:gd name="connsiteY8" fmla="*/ 91067 h 1320826"/>
              <a:gd name="connsiteX9" fmla="*/ 882963 w 1591624"/>
              <a:gd name="connsiteY9" fmla="*/ 66353 h 1320826"/>
              <a:gd name="connsiteX10" fmla="*/ 1263274 w 1591624"/>
              <a:gd name="connsiteY10" fmla="*/ 90270 h 1320826"/>
              <a:gd name="connsiteX11" fmla="*/ 1505150 w 1591624"/>
              <a:gd name="connsiteY11" fmla="*/ 139697 h 1320826"/>
              <a:gd name="connsiteX12" fmla="*/ 1571907 w 1591624"/>
              <a:gd name="connsiteY12" fmla="*/ 213467 h 1320826"/>
              <a:gd name="connsiteX13" fmla="*/ 1329039 w 1591624"/>
              <a:gd name="connsiteY13" fmla="*/ 271919 h 1320826"/>
              <a:gd name="connsiteX14" fmla="*/ 940602 w 1591624"/>
              <a:gd name="connsiteY14" fmla="*/ 287635 h 1320826"/>
              <a:gd name="connsiteX15" fmla="*/ 414639 w 1591624"/>
              <a:gd name="connsiteY15" fmla="*/ 255064 h 1320826"/>
              <a:gd name="connsiteX16" fmla="*/ 248705 w 1591624"/>
              <a:gd name="connsiteY16" fmla="*/ 208370 h 1320826"/>
              <a:gd name="connsiteX17" fmla="*/ 626469 w 1591624"/>
              <a:gd name="connsiteY17" fmla="*/ 141291 h 1320826"/>
              <a:gd name="connsiteX18" fmla="*/ 1233715 w 1591624"/>
              <a:gd name="connsiteY18" fmla="*/ 148352 h 1320826"/>
              <a:gd name="connsiteX19" fmla="*/ 1586848 w 1591624"/>
              <a:gd name="connsiteY19" fmla="*/ 249912 h 1320826"/>
              <a:gd name="connsiteX20" fmla="*/ 1389140 w 1591624"/>
              <a:gd name="connsiteY20" fmla="*/ 334273 h 1320826"/>
              <a:gd name="connsiteX21" fmla="*/ 979519 w 1591624"/>
              <a:gd name="connsiteY21" fmla="*/ 363712 h 1320826"/>
              <a:gd name="connsiteX22" fmla="*/ 425230 w 1591624"/>
              <a:gd name="connsiteY22" fmla="*/ 338999 h 1320826"/>
              <a:gd name="connsiteX23" fmla="*/ 234583 w 1591624"/>
              <a:gd name="connsiteY23" fmla="*/ 278980 h 1320826"/>
              <a:gd name="connsiteX24" fmla="*/ 527698 w 1591624"/>
              <a:gd name="connsiteY24" fmla="*/ 238921 h 1320826"/>
              <a:gd name="connsiteX25" fmla="*/ 1180345 w 1591624"/>
              <a:gd name="connsiteY25" fmla="*/ 256919 h 1320826"/>
              <a:gd name="connsiteX26" fmla="*/ 1577488 w 1591624"/>
              <a:gd name="connsiteY26" fmla="*/ 327556 h 1320826"/>
              <a:gd name="connsiteX27" fmla="*/ 1442097 w 1591624"/>
              <a:gd name="connsiteY27" fmla="*/ 406050 h 1320826"/>
              <a:gd name="connsiteX28" fmla="*/ 867859 w 1591624"/>
              <a:gd name="connsiteY28" fmla="*/ 440188 h 1320826"/>
              <a:gd name="connsiteX29" fmla="*/ 442883 w 1591624"/>
              <a:gd name="connsiteY29" fmla="*/ 406078 h 1320826"/>
              <a:gd name="connsiteX30" fmla="*/ 243777 w 1591624"/>
              <a:gd name="connsiteY30" fmla="*/ 351952 h 1320826"/>
              <a:gd name="connsiteX31" fmla="*/ 325806 w 1591624"/>
              <a:gd name="connsiteY31" fmla="*/ 316278 h 1320826"/>
              <a:gd name="connsiteX32" fmla="*/ 503398 w 1591624"/>
              <a:gd name="connsiteY32" fmla="*/ 301304 h 1320826"/>
              <a:gd name="connsiteX33" fmla="*/ 875654 w 1591624"/>
              <a:gd name="connsiteY33" fmla="*/ 303983 h 1320826"/>
              <a:gd name="connsiteX34" fmla="*/ 1219427 w 1591624"/>
              <a:gd name="connsiteY34" fmla="*/ 328298 h 1320826"/>
              <a:gd name="connsiteX35" fmla="*/ 1440452 w 1591624"/>
              <a:gd name="connsiteY35" fmla="*/ 365196 h 1320826"/>
              <a:gd name="connsiteX36" fmla="*/ 1570345 w 1591624"/>
              <a:gd name="connsiteY36" fmla="*/ 419431 h 1320826"/>
              <a:gd name="connsiteX37" fmla="*/ 1353752 w 1591624"/>
              <a:gd name="connsiteY37" fmla="*/ 497871 h 1320826"/>
              <a:gd name="connsiteX38" fmla="*/ 868925 w 1591624"/>
              <a:gd name="connsiteY38" fmla="*/ 521417 h 1320826"/>
              <a:gd name="connsiteX39" fmla="*/ 400517 w 1591624"/>
              <a:gd name="connsiteY39" fmla="*/ 480219 h 1320826"/>
              <a:gd name="connsiteX40" fmla="*/ 248705 w 1591624"/>
              <a:gd name="connsiteY40" fmla="*/ 430792 h 1320826"/>
              <a:gd name="connsiteX41" fmla="*/ 478519 w 1591624"/>
              <a:gd name="connsiteY41" fmla="*/ 377436 h 1320826"/>
              <a:gd name="connsiteX42" fmla="*/ 1120739 w 1591624"/>
              <a:gd name="connsiteY42" fmla="*/ 391956 h 1320826"/>
              <a:gd name="connsiteX43" fmla="*/ 1458353 w 1591624"/>
              <a:gd name="connsiteY43" fmla="*/ 425668 h 1320826"/>
              <a:gd name="connsiteX44" fmla="*/ 1579704 w 1591624"/>
              <a:gd name="connsiteY44" fmla="*/ 483749 h 1320826"/>
              <a:gd name="connsiteX45" fmla="*/ 1479204 w 1591624"/>
              <a:gd name="connsiteY45" fmla="*/ 541803 h 1320826"/>
              <a:gd name="connsiteX46" fmla="*/ 1089130 w 1591624"/>
              <a:gd name="connsiteY46" fmla="*/ 586016 h 1320826"/>
              <a:gd name="connsiteX47" fmla="*/ 685174 w 1591624"/>
              <a:gd name="connsiteY47" fmla="*/ 576174 h 1320826"/>
              <a:gd name="connsiteX48" fmla="*/ 356671 w 1591624"/>
              <a:gd name="connsiteY48" fmla="*/ 527708 h 1320826"/>
              <a:gd name="connsiteX49" fmla="*/ 118290 w 1591624"/>
              <a:gd name="connsiteY49" fmla="*/ 496363 h 1320826"/>
              <a:gd name="connsiteX50" fmla="*/ 924066 w 1591624"/>
              <a:gd name="connsiteY50" fmla="*/ 1320826 h 1320826"/>
              <a:gd name="connsiteX0" fmla="*/ 537394 w 1690698"/>
              <a:gd name="connsiteY0" fmla="*/ 1279255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08967 w 1695721"/>
              <a:gd name="connsiteY0" fmla="*/ 1279255 h 1320826"/>
              <a:gd name="connsiteX1" fmla="*/ 200333 w 1695721"/>
              <a:gd name="connsiteY1" fmla="*/ 54456 h 1320826"/>
              <a:gd name="connsiteX2" fmla="*/ 1052827 w 1695721"/>
              <a:gd name="connsiteY2" fmla="*/ 99 h 1320826"/>
              <a:gd name="connsiteX3" fmla="*/ 1526160 w 1695721"/>
              <a:gd name="connsiteY3" fmla="*/ 43632 h 1320826"/>
              <a:gd name="connsiteX4" fmla="*/ 1684951 w 1695721"/>
              <a:gd name="connsiteY4" fmla="*/ 132637 h 1320826"/>
              <a:gd name="connsiteX5" fmla="*/ 1431903 w 1695721"/>
              <a:gd name="connsiteY5" fmla="*/ 207203 h 1320826"/>
              <a:gd name="connsiteX6" fmla="*/ 998802 w 1695721"/>
              <a:gd name="connsiteY6" fmla="*/ 222918 h 1320826"/>
              <a:gd name="connsiteX7" fmla="*/ 377516 w 1695721"/>
              <a:gd name="connsiteY7" fmla="*/ 162474 h 1320826"/>
              <a:gd name="connsiteX8" fmla="*/ 497553 w 1695721"/>
              <a:gd name="connsiteY8" fmla="*/ 91067 h 1320826"/>
              <a:gd name="connsiteX9" fmla="*/ 987060 w 1695721"/>
              <a:gd name="connsiteY9" fmla="*/ 66353 h 1320826"/>
              <a:gd name="connsiteX10" fmla="*/ 1367371 w 1695721"/>
              <a:gd name="connsiteY10" fmla="*/ 90270 h 1320826"/>
              <a:gd name="connsiteX11" fmla="*/ 1609247 w 1695721"/>
              <a:gd name="connsiteY11" fmla="*/ 139697 h 1320826"/>
              <a:gd name="connsiteX12" fmla="*/ 1676004 w 1695721"/>
              <a:gd name="connsiteY12" fmla="*/ 213467 h 1320826"/>
              <a:gd name="connsiteX13" fmla="*/ 1433136 w 1695721"/>
              <a:gd name="connsiteY13" fmla="*/ 271919 h 1320826"/>
              <a:gd name="connsiteX14" fmla="*/ 1044699 w 1695721"/>
              <a:gd name="connsiteY14" fmla="*/ 287635 h 1320826"/>
              <a:gd name="connsiteX15" fmla="*/ 518736 w 1695721"/>
              <a:gd name="connsiteY15" fmla="*/ 255064 h 1320826"/>
              <a:gd name="connsiteX16" fmla="*/ 352802 w 1695721"/>
              <a:gd name="connsiteY16" fmla="*/ 208370 h 1320826"/>
              <a:gd name="connsiteX17" fmla="*/ 730566 w 1695721"/>
              <a:gd name="connsiteY17" fmla="*/ 141291 h 1320826"/>
              <a:gd name="connsiteX18" fmla="*/ 1337812 w 1695721"/>
              <a:gd name="connsiteY18" fmla="*/ 148352 h 1320826"/>
              <a:gd name="connsiteX19" fmla="*/ 1690945 w 1695721"/>
              <a:gd name="connsiteY19" fmla="*/ 249912 h 1320826"/>
              <a:gd name="connsiteX20" fmla="*/ 1493237 w 1695721"/>
              <a:gd name="connsiteY20" fmla="*/ 334273 h 1320826"/>
              <a:gd name="connsiteX21" fmla="*/ 1083616 w 1695721"/>
              <a:gd name="connsiteY21" fmla="*/ 363712 h 1320826"/>
              <a:gd name="connsiteX22" fmla="*/ 529327 w 1695721"/>
              <a:gd name="connsiteY22" fmla="*/ 338999 h 1320826"/>
              <a:gd name="connsiteX23" fmla="*/ 338680 w 1695721"/>
              <a:gd name="connsiteY23" fmla="*/ 278980 h 1320826"/>
              <a:gd name="connsiteX24" fmla="*/ 631795 w 1695721"/>
              <a:gd name="connsiteY24" fmla="*/ 238921 h 1320826"/>
              <a:gd name="connsiteX25" fmla="*/ 1284442 w 1695721"/>
              <a:gd name="connsiteY25" fmla="*/ 256919 h 1320826"/>
              <a:gd name="connsiteX26" fmla="*/ 1681585 w 1695721"/>
              <a:gd name="connsiteY26" fmla="*/ 327556 h 1320826"/>
              <a:gd name="connsiteX27" fmla="*/ 1546194 w 1695721"/>
              <a:gd name="connsiteY27" fmla="*/ 406050 h 1320826"/>
              <a:gd name="connsiteX28" fmla="*/ 971956 w 1695721"/>
              <a:gd name="connsiteY28" fmla="*/ 440188 h 1320826"/>
              <a:gd name="connsiteX29" fmla="*/ 546980 w 1695721"/>
              <a:gd name="connsiteY29" fmla="*/ 406078 h 1320826"/>
              <a:gd name="connsiteX30" fmla="*/ 347874 w 1695721"/>
              <a:gd name="connsiteY30" fmla="*/ 351952 h 1320826"/>
              <a:gd name="connsiteX31" fmla="*/ 429903 w 1695721"/>
              <a:gd name="connsiteY31" fmla="*/ 316278 h 1320826"/>
              <a:gd name="connsiteX32" fmla="*/ 607495 w 1695721"/>
              <a:gd name="connsiteY32" fmla="*/ 301304 h 1320826"/>
              <a:gd name="connsiteX33" fmla="*/ 979751 w 1695721"/>
              <a:gd name="connsiteY33" fmla="*/ 303983 h 1320826"/>
              <a:gd name="connsiteX34" fmla="*/ 1323524 w 1695721"/>
              <a:gd name="connsiteY34" fmla="*/ 328298 h 1320826"/>
              <a:gd name="connsiteX35" fmla="*/ 1544549 w 1695721"/>
              <a:gd name="connsiteY35" fmla="*/ 365196 h 1320826"/>
              <a:gd name="connsiteX36" fmla="*/ 1674442 w 1695721"/>
              <a:gd name="connsiteY36" fmla="*/ 419431 h 1320826"/>
              <a:gd name="connsiteX37" fmla="*/ 1457849 w 1695721"/>
              <a:gd name="connsiteY37" fmla="*/ 497871 h 1320826"/>
              <a:gd name="connsiteX38" fmla="*/ 973022 w 1695721"/>
              <a:gd name="connsiteY38" fmla="*/ 521417 h 1320826"/>
              <a:gd name="connsiteX39" fmla="*/ 504614 w 1695721"/>
              <a:gd name="connsiteY39" fmla="*/ 480219 h 1320826"/>
              <a:gd name="connsiteX40" fmla="*/ 352802 w 1695721"/>
              <a:gd name="connsiteY40" fmla="*/ 430792 h 1320826"/>
              <a:gd name="connsiteX41" fmla="*/ 582616 w 1695721"/>
              <a:gd name="connsiteY41" fmla="*/ 377436 h 1320826"/>
              <a:gd name="connsiteX42" fmla="*/ 1224836 w 1695721"/>
              <a:gd name="connsiteY42" fmla="*/ 391956 h 1320826"/>
              <a:gd name="connsiteX43" fmla="*/ 1562450 w 1695721"/>
              <a:gd name="connsiteY43" fmla="*/ 425668 h 1320826"/>
              <a:gd name="connsiteX44" fmla="*/ 1683801 w 1695721"/>
              <a:gd name="connsiteY44" fmla="*/ 483749 h 1320826"/>
              <a:gd name="connsiteX45" fmla="*/ 1583301 w 1695721"/>
              <a:gd name="connsiteY45" fmla="*/ 541803 h 1320826"/>
              <a:gd name="connsiteX46" fmla="*/ 1193227 w 1695721"/>
              <a:gd name="connsiteY46" fmla="*/ 586016 h 1320826"/>
              <a:gd name="connsiteX47" fmla="*/ 789271 w 1695721"/>
              <a:gd name="connsiteY47" fmla="*/ 576174 h 1320826"/>
              <a:gd name="connsiteX48" fmla="*/ 460768 w 1695721"/>
              <a:gd name="connsiteY48" fmla="*/ 527708 h 1320826"/>
              <a:gd name="connsiteX49" fmla="*/ 222387 w 1695721"/>
              <a:gd name="connsiteY49" fmla="*/ 496363 h 1320826"/>
              <a:gd name="connsiteX50" fmla="*/ 1028163 w 1695721"/>
              <a:gd name="connsiteY50" fmla="*/ 1320826 h 1320826"/>
              <a:gd name="connsiteX0" fmla="*/ 537398 w 1690698"/>
              <a:gd name="connsiteY0" fmla="*/ 1225606 h 1320826"/>
              <a:gd name="connsiteX1" fmla="*/ 195310 w 1690698"/>
              <a:gd name="connsiteY1" fmla="*/ 54456 h 1320826"/>
              <a:gd name="connsiteX2" fmla="*/ 1047804 w 1690698"/>
              <a:gd name="connsiteY2" fmla="*/ 99 h 1320826"/>
              <a:gd name="connsiteX3" fmla="*/ 1521137 w 1690698"/>
              <a:gd name="connsiteY3" fmla="*/ 43632 h 1320826"/>
              <a:gd name="connsiteX4" fmla="*/ 1679928 w 1690698"/>
              <a:gd name="connsiteY4" fmla="*/ 132637 h 1320826"/>
              <a:gd name="connsiteX5" fmla="*/ 1426880 w 1690698"/>
              <a:gd name="connsiteY5" fmla="*/ 207203 h 1320826"/>
              <a:gd name="connsiteX6" fmla="*/ 993779 w 1690698"/>
              <a:gd name="connsiteY6" fmla="*/ 222918 h 1320826"/>
              <a:gd name="connsiteX7" fmla="*/ 372493 w 1690698"/>
              <a:gd name="connsiteY7" fmla="*/ 162474 h 1320826"/>
              <a:gd name="connsiteX8" fmla="*/ 492530 w 1690698"/>
              <a:gd name="connsiteY8" fmla="*/ 91067 h 1320826"/>
              <a:gd name="connsiteX9" fmla="*/ 982037 w 1690698"/>
              <a:gd name="connsiteY9" fmla="*/ 66353 h 1320826"/>
              <a:gd name="connsiteX10" fmla="*/ 1362348 w 1690698"/>
              <a:gd name="connsiteY10" fmla="*/ 90270 h 1320826"/>
              <a:gd name="connsiteX11" fmla="*/ 1604224 w 1690698"/>
              <a:gd name="connsiteY11" fmla="*/ 139697 h 1320826"/>
              <a:gd name="connsiteX12" fmla="*/ 1670981 w 1690698"/>
              <a:gd name="connsiteY12" fmla="*/ 213467 h 1320826"/>
              <a:gd name="connsiteX13" fmla="*/ 1428113 w 1690698"/>
              <a:gd name="connsiteY13" fmla="*/ 271919 h 1320826"/>
              <a:gd name="connsiteX14" fmla="*/ 1039676 w 1690698"/>
              <a:gd name="connsiteY14" fmla="*/ 287635 h 1320826"/>
              <a:gd name="connsiteX15" fmla="*/ 513713 w 1690698"/>
              <a:gd name="connsiteY15" fmla="*/ 255064 h 1320826"/>
              <a:gd name="connsiteX16" fmla="*/ 347779 w 1690698"/>
              <a:gd name="connsiteY16" fmla="*/ 208370 h 1320826"/>
              <a:gd name="connsiteX17" fmla="*/ 725543 w 1690698"/>
              <a:gd name="connsiteY17" fmla="*/ 141291 h 1320826"/>
              <a:gd name="connsiteX18" fmla="*/ 1332789 w 1690698"/>
              <a:gd name="connsiteY18" fmla="*/ 148352 h 1320826"/>
              <a:gd name="connsiteX19" fmla="*/ 1685922 w 1690698"/>
              <a:gd name="connsiteY19" fmla="*/ 249912 h 1320826"/>
              <a:gd name="connsiteX20" fmla="*/ 1488214 w 1690698"/>
              <a:gd name="connsiteY20" fmla="*/ 334273 h 1320826"/>
              <a:gd name="connsiteX21" fmla="*/ 1078593 w 1690698"/>
              <a:gd name="connsiteY21" fmla="*/ 363712 h 1320826"/>
              <a:gd name="connsiteX22" fmla="*/ 524304 w 1690698"/>
              <a:gd name="connsiteY22" fmla="*/ 338999 h 1320826"/>
              <a:gd name="connsiteX23" fmla="*/ 333657 w 1690698"/>
              <a:gd name="connsiteY23" fmla="*/ 278980 h 1320826"/>
              <a:gd name="connsiteX24" fmla="*/ 626772 w 1690698"/>
              <a:gd name="connsiteY24" fmla="*/ 238921 h 1320826"/>
              <a:gd name="connsiteX25" fmla="*/ 1279419 w 1690698"/>
              <a:gd name="connsiteY25" fmla="*/ 256919 h 1320826"/>
              <a:gd name="connsiteX26" fmla="*/ 1676562 w 1690698"/>
              <a:gd name="connsiteY26" fmla="*/ 327556 h 1320826"/>
              <a:gd name="connsiteX27" fmla="*/ 1541171 w 1690698"/>
              <a:gd name="connsiteY27" fmla="*/ 406050 h 1320826"/>
              <a:gd name="connsiteX28" fmla="*/ 966933 w 1690698"/>
              <a:gd name="connsiteY28" fmla="*/ 440188 h 1320826"/>
              <a:gd name="connsiteX29" fmla="*/ 541957 w 1690698"/>
              <a:gd name="connsiteY29" fmla="*/ 406078 h 1320826"/>
              <a:gd name="connsiteX30" fmla="*/ 342851 w 1690698"/>
              <a:gd name="connsiteY30" fmla="*/ 351952 h 1320826"/>
              <a:gd name="connsiteX31" fmla="*/ 424880 w 1690698"/>
              <a:gd name="connsiteY31" fmla="*/ 316278 h 1320826"/>
              <a:gd name="connsiteX32" fmla="*/ 602472 w 1690698"/>
              <a:gd name="connsiteY32" fmla="*/ 301304 h 1320826"/>
              <a:gd name="connsiteX33" fmla="*/ 974728 w 1690698"/>
              <a:gd name="connsiteY33" fmla="*/ 303983 h 1320826"/>
              <a:gd name="connsiteX34" fmla="*/ 1318501 w 1690698"/>
              <a:gd name="connsiteY34" fmla="*/ 328298 h 1320826"/>
              <a:gd name="connsiteX35" fmla="*/ 1539526 w 1690698"/>
              <a:gd name="connsiteY35" fmla="*/ 365196 h 1320826"/>
              <a:gd name="connsiteX36" fmla="*/ 1669419 w 1690698"/>
              <a:gd name="connsiteY36" fmla="*/ 419431 h 1320826"/>
              <a:gd name="connsiteX37" fmla="*/ 1452826 w 1690698"/>
              <a:gd name="connsiteY37" fmla="*/ 497871 h 1320826"/>
              <a:gd name="connsiteX38" fmla="*/ 967999 w 1690698"/>
              <a:gd name="connsiteY38" fmla="*/ 521417 h 1320826"/>
              <a:gd name="connsiteX39" fmla="*/ 499591 w 1690698"/>
              <a:gd name="connsiteY39" fmla="*/ 480219 h 1320826"/>
              <a:gd name="connsiteX40" fmla="*/ 347779 w 1690698"/>
              <a:gd name="connsiteY40" fmla="*/ 430792 h 1320826"/>
              <a:gd name="connsiteX41" fmla="*/ 577593 w 1690698"/>
              <a:gd name="connsiteY41" fmla="*/ 377436 h 1320826"/>
              <a:gd name="connsiteX42" fmla="*/ 1219813 w 1690698"/>
              <a:gd name="connsiteY42" fmla="*/ 391956 h 1320826"/>
              <a:gd name="connsiteX43" fmla="*/ 1557427 w 1690698"/>
              <a:gd name="connsiteY43" fmla="*/ 425668 h 1320826"/>
              <a:gd name="connsiteX44" fmla="*/ 1678778 w 1690698"/>
              <a:gd name="connsiteY44" fmla="*/ 483749 h 1320826"/>
              <a:gd name="connsiteX45" fmla="*/ 1578278 w 1690698"/>
              <a:gd name="connsiteY45" fmla="*/ 541803 h 1320826"/>
              <a:gd name="connsiteX46" fmla="*/ 1188204 w 1690698"/>
              <a:gd name="connsiteY46" fmla="*/ 586016 h 1320826"/>
              <a:gd name="connsiteX47" fmla="*/ 784248 w 1690698"/>
              <a:gd name="connsiteY47" fmla="*/ 576174 h 1320826"/>
              <a:gd name="connsiteX48" fmla="*/ 455745 w 1690698"/>
              <a:gd name="connsiteY48" fmla="*/ 527708 h 1320826"/>
              <a:gd name="connsiteX49" fmla="*/ 217364 w 1690698"/>
              <a:gd name="connsiteY49" fmla="*/ 496363 h 1320826"/>
              <a:gd name="connsiteX50" fmla="*/ 1023140 w 1690698"/>
              <a:gd name="connsiteY50" fmla="*/ 1320826 h 1320826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17363 w 1690697"/>
              <a:gd name="connsiteY49" fmla="*/ 496363 h 1320984"/>
              <a:gd name="connsiteX50" fmla="*/ 1023139 w 1690697"/>
              <a:gd name="connsiteY50" fmla="*/ 1320826 h 1320984"/>
              <a:gd name="connsiteX0" fmla="*/ 537400 w 1690697"/>
              <a:gd name="connsiteY0" fmla="*/ 1320982 h 1320984"/>
              <a:gd name="connsiteX1" fmla="*/ 195309 w 1690697"/>
              <a:gd name="connsiteY1" fmla="*/ 54456 h 1320984"/>
              <a:gd name="connsiteX2" fmla="*/ 1047803 w 1690697"/>
              <a:gd name="connsiteY2" fmla="*/ 99 h 1320984"/>
              <a:gd name="connsiteX3" fmla="*/ 1521136 w 1690697"/>
              <a:gd name="connsiteY3" fmla="*/ 43632 h 1320984"/>
              <a:gd name="connsiteX4" fmla="*/ 1679927 w 1690697"/>
              <a:gd name="connsiteY4" fmla="*/ 132637 h 1320984"/>
              <a:gd name="connsiteX5" fmla="*/ 1426879 w 1690697"/>
              <a:gd name="connsiteY5" fmla="*/ 207203 h 1320984"/>
              <a:gd name="connsiteX6" fmla="*/ 993778 w 1690697"/>
              <a:gd name="connsiteY6" fmla="*/ 222918 h 1320984"/>
              <a:gd name="connsiteX7" fmla="*/ 372492 w 1690697"/>
              <a:gd name="connsiteY7" fmla="*/ 162474 h 1320984"/>
              <a:gd name="connsiteX8" fmla="*/ 492529 w 1690697"/>
              <a:gd name="connsiteY8" fmla="*/ 91067 h 1320984"/>
              <a:gd name="connsiteX9" fmla="*/ 982036 w 1690697"/>
              <a:gd name="connsiteY9" fmla="*/ 66353 h 1320984"/>
              <a:gd name="connsiteX10" fmla="*/ 1362347 w 1690697"/>
              <a:gd name="connsiteY10" fmla="*/ 90270 h 1320984"/>
              <a:gd name="connsiteX11" fmla="*/ 1604223 w 1690697"/>
              <a:gd name="connsiteY11" fmla="*/ 139697 h 1320984"/>
              <a:gd name="connsiteX12" fmla="*/ 1670980 w 1690697"/>
              <a:gd name="connsiteY12" fmla="*/ 213467 h 1320984"/>
              <a:gd name="connsiteX13" fmla="*/ 1428112 w 1690697"/>
              <a:gd name="connsiteY13" fmla="*/ 271919 h 1320984"/>
              <a:gd name="connsiteX14" fmla="*/ 1039675 w 1690697"/>
              <a:gd name="connsiteY14" fmla="*/ 287635 h 1320984"/>
              <a:gd name="connsiteX15" fmla="*/ 513712 w 1690697"/>
              <a:gd name="connsiteY15" fmla="*/ 255064 h 1320984"/>
              <a:gd name="connsiteX16" fmla="*/ 347778 w 1690697"/>
              <a:gd name="connsiteY16" fmla="*/ 208370 h 1320984"/>
              <a:gd name="connsiteX17" fmla="*/ 725542 w 1690697"/>
              <a:gd name="connsiteY17" fmla="*/ 141291 h 1320984"/>
              <a:gd name="connsiteX18" fmla="*/ 1332788 w 1690697"/>
              <a:gd name="connsiteY18" fmla="*/ 148352 h 1320984"/>
              <a:gd name="connsiteX19" fmla="*/ 1685921 w 1690697"/>
              <a:gd name="connsiteY19" fmla="*/ 249912 h 1320984"/>
              <a:gd name="connsiteX20" fmla="*/ 1488213 w 1690697"/>
              <a:gd name="connsiteY20" fmla="*/ 334273 h 1320984"/>
              <a:gd name="connsiteX21" fmla="*/ 1078592 w 1690697"/>
              <a:gd name="connsiteY21" fmla="*/ 363712 h 1320984"/>
              <a:gd name="connsiteX22" fmla="*/ 524303 w 1690697"/>
              <a:gd name="connsiteY22" fmla="*/ 338999 h 1320984"/>
              <a:gd name="connsiteX23" fmla="*/ 333656 w 1690697"/>
              <a:gd name="connsiteY23" fmla="*/ 278980 h 1320984"/>
              <a:gd name="connsiteX24" fmla="*/ 626771 w 1690697"/>
              <a:gd name="connsiteY24" fmla="*/ 238921 h 1320984"/>
              <a:gd name="connsiteX25" fmla="*/ 1279418 w 1690697"/>
              <a:gd name="connsiteY25" fmla="*/ 256919 h 1320984"/>
              <a:gd name="connsiteX26" fmla="*/ 1676561 w 1690697"/>
              <a:gd name="connsiteY26" fmla="*/ 327556 h 1320984"/>
              <a:gd name="connsiteX27" fmla="*/ 1541170 w 1690697"/>
              <a:gd name="connsiteY27" fmla="*/ 406050 h 1320984"/>
              <a:gd name="connsiteX28" fmla="*/ 966932 w 1690697"/>
              <a:gd name="connsiteY28" fmla="*/ 440188 h 1320984"/>
              <a:gd name="connsiteX29" fmla="*/ 541956 w 1690697"/>
              <a:gd name="connsiteY29" fmla="*/ 406078 h 1320984"/>
              <a:gd name="connsiteX30" fmla="*/ 342850 w 1690697"/>
              <a:gd name="connsiteY30" fmla="*/ 351952 h 1320984"/>
              <a:gd name="connsiteX31" fmla="*/ 424879 w 1690697"/>
              <a:gd name="connsiteY31" fmla="*/ 316278 h 1320984"/>
              <a:gd name="connsiteX32" fmla="*/ 602471 w 1690697"/>
              <a:gd name="connsiteY32" fmla="*/ 301304 h 1320984"/>
              <a:gd name="connsiteX33" fmla="*/ 974727 w 1690697"/>
              <a:gd name="connsiteY33" fmla="*/ 303983 h 1320984"/>
              <a:gd name="connsiteX34" fmla="*/ 1318500 w 1690697"/>
              <a:gd name="connsiteY34" fmla="*/ 328298 h 1320984"/>
              <a:gd name="connsiteX35" fmla="*/ 1539525 w 1690697"/>
              <a:gd name="connsiteY35" fmla="*/ 365196 h 1320984"/>
              <a:gd name="connsiteX36" fmla="*/ 1669418 w 1690697"/>
              <a:gd name="connsiteY36" fmla="*/ 419431 h 1320984"/>
              <a:gd name="connsiteX37" fmla="*/ 1452825 w 1690697"/>
              <a:gd name="connsiteY37" fmla="*/ 497871 h 1320984"/>
              <a:gd name="connsiteX38" fmla="*/ 967998 w 1690697"/>
              <a:gd name="connsiteY38" fmla="*/ 521417 h 1320984"/>
              <a:gd name="connsiteX39" fmla="*/ 499590 w 1690697"/>
              <a:gd name="connsiteY39" fmla="*/ 480219 h 1320984"/>
              <a:gd name="connsiteX40" fmla="*/ 347778 w 1690697"/>
              <a:gd name="connsiteY40" fmla="*/ 430792 h 1320984"/>
              <a:gd name="connsiteX41" fmla="*/ 577592 w 1690697"/>
              <a:gd name="connsiteY41" fmla="*/ 377436 h 1320984"/>
              <a:gd name="connsiteX42" fmla="*/ 1219812 w 1690697"/>
              <a:gd name="connsiteY42" fmla="*/ 391956 h 1320984"/>
              <a:gd name="connsiteX43" fmla="*/ 1557426 w 1690697"/>
              <a:gd name="connsiteY43" fmla="*/ 425668 h 1320984"/>
              <a:gd name="connsiteX44" fmla="*/ 1678777 w 1690697"/>
              <a:gd name="connsiteY44" fmla="*/ 483749 h 1320984"/>
              <a:gd name="connsiteX45" fmla="*/ 1578277 w 1690697"/>
              <a:gd name="connsiteY45" fmla="*/ 541803 h 1320984"/>
              <a:gd name="connsiteX46" fmla="*/ 1188203 w 1690697"/>
              <a:gd name="connsiteY46" fmla="*/ 586016 h 1320984"/>
              <a:gd name="connsiteX47" fmla="*/ 784247 w 1690697"/>
              <a:gd name="connsiteY47" fmla="*/ 576174 h 1320984"/>
              <a:gd name="connsiteX48" fmla="*/ 455744 w 1690697"/>
              <a:gd name="connsiteY48" fmla="*/ 527708 h 1320984"/>
              <a:gd name="connsiteX49" fmla="*/ 206211 w 1690697"/>
              <a:gd name="connsiteY49" fmla="*/ 514246 h 1320984"/>
              <a:gd name="connsiteX50" fmla="*/ 1023139 w 1690697"/>
              <a:gd name="connsiteY50" fmla="*/ 1320826 h 1320984"/>
              <a:gd name="connsiteX0" fmla="*/ 537400 w 1690697"/>
              <a:gd name="connsiteY0" fmla="*/ 1330425 h 1330427"/>
              <a:gd name="connsiteX1" fmla="*/ 195309 w 1690697"/>
              <a:gd name="connsiteY1" fmla="*/ 63899 h 1330427"/>
              <a:gd name="connsiteX2" fmla="*/ 1047803 w 1690697"/>
              <a:gd name="connsiteY2" fmla="*/ 9542 h 1330427"/>
              <a:gd name="connsiteX3" fmla="*/ 1521136 w 1690697"/>
              <a:gd name="connsiteY3" fmla="*/ 53075 h 1330427"/>
              <a:gd name="connsiteX4" fmla="*/ 1679927 w 1690697"/>
              <a:gd name="connsiteY4" fmla="*/ 142080 h 1330427"/>
              <a:gd name="connsiteX5" fmla="*/ 1426879 w 1690697"/>
              <a:gd name="connsiteY5" fmla="*/ 216646 h 1330427"/>
              <a:gd name="connsiteX6" fmla="*/ 993778 w 1690697"/>
              <a:gd name="connsiteY6" fmla="*/ 232361 h 1330427"/>
              <a:gd name="connsiteX7" fmla="*/ 372492 w 1690697"/>
              <a:gd name="connsiteY7" fmla="*/ 171917 h 1330427"/>
              <a:gd name="connsiteX8" fmla="*/ 492529 w 1690697"/>
              <a:gd name="connsiteY8" fmla="*/ 100510 h 1330427"/>
              <a:gd name="connsiteX9" fmla="*/ 982036 w 1690697"/>
              <a:gd name="connsiteY9" fmla="*/ 75796 h 1330427"/>
              <a:gd name="connsiteX10" fmla="*/ 1362347 w 1690697"/>
              <a:gd name="connsiteY10" fmla="*/ 99713 h 1330427"/>
              <a:gd name="connsiteX11" fmla="*/ 1604223 w 1690697"/>
              <a:gd name="connsiteY11" fmla="*/ 149140 h 1330427"/>
              <a:gd name="connsiteX12" fmla="*/ 1670980 w 1690697"/>
              <a:gd name="connsiteY12" fmla="*/ 222910 h 1330427"/>
              <a:gd name="connsiteX13" fmla="*/ 1428112 w 1690697"/>
              <a:gd name="connsiteY13" fmla="*/ 281362 h 1330427"/>
              <a:gd name="connsiteX14" fmla="*/ 1039675 w 1690697"/>
              <a:gd name="connsiteY14" fmla="*/ 297078 h 1330427"/>
              <a:gd name="connsiteX15" fmla="*/ 513712 w 1690697"/>
              <a:gd name="connsiteY15" fmla="*/ 264507 h 1330427"/>
              <a:gd name="connsiteX16" fmla="*/ 347778 w 1690697"/>
              <a:gd name="connsiteY16" fmla="*/ 217813 h 1330427"/>
              <a:gd name="connsiteX17" fmla="*/ 725542 w 1690697"/>
              <a:gd name="connsiteY17" fmla="*/ 150734 h 1330427"/>
              <a:gd name="connsiteX18" fmla="*/ 1332788 w 1690697"/>
              <a:gd name="connsiteY18" fmla="*/ 157795 h 1330427"/>
              <a:gd name="connsiteX19" fmla="*/ 1685921 w 1690697"/>
              <a:gd name="connsiteY19" fmla="*/ 259355 h 1330427"/>
              <a:gd name="connsiteX20" fmla="*/ 1488213 w 1690697"/>
              <a:gd name="connsiteY20" fmla="*/ 343716 h 1330427"/>
              <a:gd name="connsiteX21" fmla="*/ 1078592 w 1690697"/>
              <a:gd name="connsiteY21" fmla="*/ 373155 h 1330427"/>
              <a:gd name="connsiteX22" fmla="*/ 524303 w 1690697"/>
              <a:gd name="connsiteY22" fmla="*/ 348442 h 1330427"/>
              <a:gd name="connsiteX23" fmla="*/ 333656 w 1690697"/>
              <a:gd name="connsiteY23" fmla="*/ 288423 h 1330427"/>
              <a:gd name="connsiteX24" fmla="*/ 626771 w 1690697"/>
              <a:gd name="connsiteY24" fmla="*/ 248364 h 1330427"/>
              <a:gd name="connsiteX25" fmla="*/ 1279418 w 1690697"/>
              <a:gd name="connsiteY25" fmla="*/ 266362 h 1330427"/>
              <a:gd name="connsiteX26" fmla="*/ 1676561 w 1690697"/>
              <a:gd name="connsiteY26" fmla="*/ 336999 h 1330427"/>
              <a:gd name="connsiteX27" fmla="*/ 1541170 w 1690697"/>
              <a:gd name="connsiteY27" fmla="*/ 415493 h 1330427"/>
              <a:gd name="connsiteX28" fmla="*/ 966932 w 1690697"/>
              <a:gd name="connsiteY28" fmla="*/ 449631 h 1330427"/>
              <a:gd name="connsiteX29" fmla="*/ 541956 w 1690697"/>
              <a:gd name="connsiteY29" fmla="*/ 415521 h 1330427"/>
              <a:gd name="connsiteX30" fmla="*/ 342850 w 1690697"/>
              <a:gd name="connsiteY30" fmla="*/ 361395 h 1330427"/>
              <a:gd name="connsiteX31" fmla="*/ 424879 w 1690697"/>
              <a:gd name="connsiteY31" fmla="*/ 325721 h 1330427"/>
              <a:gd name="connsiteX32" fmla="*/ 602471 w 1690697"/>
              <a:gd name="connsiteY32" fmla="*/ 310747 h 1330427"/>
              <a:gd name="connsiteX33" fmla="*/ 974727 w 1690697"/>
              <a:gd name="connsiteY33" fmla="*/ 313426 h 1330427"/>
              <a:gd name="connsiteX34" fmla="*/ 1318500 w 1690697"/>
              <a:gd name="connsiteY34" fmla="*/ 337741 h 1330427"/>
              <a:gd name="connsiteX35" fmla="*/ 1539525 w 1690697"/>
              <a:gd name="connsiteY35" fmla="*/ 374639 h 1330427"/>
              <a:gd name="connsiteX36" fmla="*/ 1669418 w 1690697"/>
              <a:gd name="connsiteY36" fmla="*/ 428874 h 1330427"/>
              <a:gd name="connsiteX37" fmla="*/ 1452825 w 1690697"/>
              <a:gd name="connsiteY37" fmla="*/ 507314 h 1330427"/>
              <a:gd name="connsiteX38" fmla="*/ 967998 w 1690697"/>
              <a:gd name="connsiteY38" fmla="*/ 530860 h 1330427"/>
              <a:gd name="connsiteX39" fmla="*/ 499590 w 1690697"/>
              <a:gd name="connsiteY39" fmla="*/ 489662 h 1330427"/>
              <a:gd name="connsiteX40" fmla="*/ 347778 w 1690697"/>
              <a:gd name="connsiteY40" fmla="*/ 440235 h 1330427"/>
              <a:gd name="connsiteX41" fmla="*/ 577592 w 1690697"/>
              <a:gd name="connsiteY41" fmla="*/ 386879 h 1330427"/>
              <a:gd name="connsiteX42" fmla="*/ 1219812 w 1690697"/>
              <a:gd name="connsiteY42" fmla="*/ 401399 h 1330427"/>
              <a:gd name="connsiteX43" fmla="*/ 1557426 w 1690697"/>
              <a:gd name="connsiteY43" fmla="*/ 435111 h 1330427"/>
              <a:gd name="connsiteX44" fmla="*/ 1678777 w 1690697"/>
              <a:gd name="connsiteY44" fmla="*/ 493192 h 1330427"/>
              <a:gd name="connsiteX45" fmla="*/ 1578277 w 1690697"/>
              <a:gd name="connsiteY45" fmla="*/ 551246 h 1330427"/>
              <a:gd name="connsiteX46" fmla="*/ 1188203 w 1690697"/>
              <a:gd name="connsiteY46" fmla="*/ 595459 h 1330427"/>
              <a:gd name="connsiteX47" fmla="*/ 784247 w 1690697"/>
              <a:gd name="connsiteY47" fmla="*/ 585617 h 1330427"/>
              <a:gd name="connsiteX48" fmla="*/ 455744 w 1690697"/>
              <a:gd name="connsiteY48" fmla="*/ 537151 h 1330427"/>
              <a:gd name="connsiteX49" fmla="*/ 206211 w 1690697"/>
              <a:gd name="connsiteY49" fmla="*/ 523689 h 1330427"/>
              <a:gd name="connsiteX50" fmla="*/ 1023139 w 1690697"/>
              <a:gd name="connsiteY50" fmla="*/ 1330269 h 1330427"/>
              <a:gd name="connsiteX0" fmla="*/ 537398 w 1690695"/>
              <a:gd name="connsiteY0" fmla="*/ 1322435 h 1322437"/>
              <a:gd name="connsiteX1" fmla="*/ 195310 w 1690695"/>
              <a:gd name="connsiteY1" fmla="*/ 97636 h 1322437"/>
              <a:gd name="connsiteX2" fmla="*/ 1047801 w 1690695"/>
              <a:gd name="connsiteY2" fmla="*/ 1552 h 1322437"/>
              <a:gd name="connsiteX3" fmla="*/ 1521134 w 1690695"/>
              <a:gd name="connsiteY3" fmla="*/ 45085 h 1322437"/>
              <a:gd name="connsiteX4" fmla="*/ 1679925 w 1690695"/>
              <a:gd name="connsiteY4" fmla="*/ 134090 h 1322437"/>
              <a:gd name="connsiteX5" fmla="*/ 1426877 w 1690695"/>
              <a:gd name="connsiteY5" fmla="*/ 208656 h 1322437"/>
              <a:gd name="connsiteX6" fmla="*/ 993776 w 1690695"/>
              <a:gd name="connsiteY6" fmla="*/ 224371 h 1322437"/>
              <a:gd name="connsiteX7" fmla="*/ 372490 w 1690695"/>
              <a:gd name="connsiteY7" fmla="*/ 163927 h 1322437"/>
              <a:gd name="connsiteX8" fmla="*/ 492527 w 1690695"/>
              <a:gd name="connsiteY8" fmla="*/ 92520 h 1322437"/>
              <a:gd name="connsiteX9" fmla="*/ 982034 w 1690695"/>
              <a:gd name="connsiteY9" fmla="*/ 67806 h 1322437"/>
              <a:gd name="connsiteX10" fmla="*/ 1362345 w 1690695"/>
              <a:gd name="connsiteY10" fmla="*/ 91723 h 1322437"/>
              <a:gd name="connsiteX11" fmla="*/ 1604221 w 1690695"/>
              <a:gd name="connsiteY11" fmla="*/ 141150 h 1322437"/>
              <a:gd name="connsiteX12" fmla="*/ 1670978 w 1690695"/>
              <a:gd name="connsiteY12" fmla="*/ 214920 h 1322437"/>
              <a:gd name="connsiteX13" fmla="*/ 1428110 w 1690695"/>
              <a:gd name="connsiteY13" fmla="*/ 273372 h 1322437"/>
              <a:gd name="connsiteX14" fmla="*/ 1039673 w 1690695"/>
              <a:gd name="connsiteY14" fmla="*/ 289088 h 1322437"/>
              <a:gd name="connsiteX15" fmla="*/ 513710 w 1690695"/>
              <a:gd name="connsiteY15" fmla="*/ 256517 h 1322437"/>
              <a:gd name="connsiteX16" fmla="*/ 347776 w 1690695"/>
              <a:gd name="connsiteY16" fmla="*/ 209823 h 1322437"/>
              <a:gd name="connsiteX17" fmla="*/ 725540 w 1690695"/>
              <a:gd name="connsiteY17" fmla="*/ 142744 h 1322437"/>
              <a:gd name="connsiteX18" fmla="*/ 1332786 w 1690695"/>
              <a:gd name="connsiteY18" fmla="*/ 149805 h 1322437"/>
              <a:gd name="connsiteX19" fmla="*/ 1685919 w 1690695"/>
              <a:gd name="connsiteY19" fmla="*/ 251365 h 1322437"/>
              <a:gd name="connsiteX20" fmla="*/ 1488211 w 1690695"/>
              <a:gd name="connsiteY20" fmla="*/ 335726 h 1322437"/>
              <a:gd name="connsiteX21" fmla="*/ 1078590 w 1690695"/>
              <a:gd name="connsiteY21" fmla="*/ 365165 h 1322437"/>
              <a:gd name="connsiteX22" fmla="*/ 524301 w 1690695"/>
              <a:gd name="connsiteY22" fmla="*/ 340452 h 1322437"/>
              <a:gd name="connsiteX23" fmla="*/ 333654 w 1690695"/>
              <a:gd name="connsiteY23" fmla="*/ 280433 h 1322437"/>
              <a:gd name="connsiteX24" fmla="*/ 626769 w 1690695"/>
              <a:gd name="connsiteY24" fmla="*/ 240374 h 1322437"/>
              <a:gd name="connsiteX25" fmla="*/ 1279416 w 1690695"/>
              <a:gd name="connsiteY25" fmla="*/ 258372 h 1322437"/>
              <a:gd name="connsiteX26" fmla="*/ 1676559 w 1690695"/>
              <a:gd name="connsiteY26" fmla="*/ 329009 h 1322437"/>
              <a:gd name="connsiteX27" fmla="*/ 1541168 w 1690695"/>
              <a:gd name="connsiteY27" fmla="*/ 407503 h 1322437"/>
              <a:gd name="connsiteX28" fmla="*/ 966930 w 1690695"/>
              <a:gd name="connsiteY28" fmla="*/ 441641 h 1322437"/>
              <a:gd name="connsiteX29" fmla="*/ 541954 w 1690695"/>
              <a:gd name="connsiteY29" fmla="*/ 407531 h 1322437"/>
              <a:gd name="connsiteX30" fmla="*/ 342848 w 1690695"/>
              <a:gd name="connsiteY30" fmla="*/ 353405 h 1322437"/>
              <a:gd name="connsiteX31" fmla="*/ 424877 w 1690695"/>
              <a:gd name="connsiteY31" fmla="*/ 317731 h 1322437"/>
              <a:gd name="connsiteX32" fmla="*/ 602469 w 1690695"/>
              <a:gd name="connsiteY32" fmla="*/ 302757 h 1322437"/>
              <a:gd name="connsiteX33" fmla="*/ 974725 w 1690695"/>
              <a:gd name="connsiteY33" fmla="*/ 305436 h 1322437"/>
              <a:gd name="connsiteX34" fmla="*/ 1318498 w 1690695"/>
              <a:gd name="connsiteY34" fmla="*/ 329751 h 1322437"/>
              <a:gd name="connsiteX35" fmla="*/ 1539523 w 1690695"/>
              <a:gd name="connsiteY35" fmla="*/ 366649 h 1322437"/>
              <a:gd name="connsiteX36" fmla="*/ 1669416 w 1690695"/>
              <a:gd name="connsiteY36" fmla="*/ 420884 h 1322437"/>
              <a:gd name="connsiteX37" fmla="*/ 1452823 w 1690695"/>
              <a:gd name="connsiteY37" fmla="*/ 499324 h 1322437"/>
              <a:gd name="connsiteX38" fmla="*/ 967996 w 1690695"/>
              <a:gd name="connsiteY38" fmla="*/ 522870 h 1322437"/>
              <a:gd name="connsiteX39" fmla="*/ 499588 w 1690695"/>
              <a:gd name="connsiteY39" fmla="*/ 481672 h 1322437"/>
              <a:gd name="connsiteX40" fmla="*/ 347776 w 1690695"/>
              <a:gd name="connsiteY40" fmla="*/ 432245 h 1322437"/>
              <a:gd name="connsiteX41" fmla="*/ 577590 w 1690695"/>
              <a:gd name="connsiteY41" fmla="*/ 378889 h 1322437"/>
              <a:gd name="connsiteX42" fmla="*/ 1219810 w 1690695"/>
              <a:gd name="connsiteY42" fmla="*/ 393409 h 1322437"/>
              <a:gd name="connsiteX43" fmla="*/ 1557424 w 1690695"/>
              <a:gd name="connsiteY43" fmla="*/ 427121 h 1322437"/>
              <a:gd name="connsiteX44" fmla="*/ 1678775 w 1690695"/>
              <a:gd name="connsiteY44" fmla="*/ 485202 h 1322437"/>
              <a:gd name="connsiteX45" fmla="*/ 1578275 w 1690695"/>
              <a:gd name="connsiteY45" fmla="*/ 543256 h 1322437"/>
              <a:gd name="connsiteX46" fmla="*/ 1188201 w 1690695"/>
              <a:gd name="connsiteY46" fmla="*/ 587469 h 1322437"/>
              <a:gd name="connsiteX47" fmla="*/ 784245 w 1690695"/>
              <a:gd name="connsiteY47" fmla="*/ 577627 h 1322437"/>
              <a:gd name="connsiteX48" fmla="*/ 455742 w 1690695"/>
              <a:gd name="connsiteY48" fmla="*/ 529161 h 1322437"/>
              <a:gd name="connsiteX49" fmla="*/ 206209 w 1690695"/>
              <a:gd name="connsiteY49" fmla="*/ 515699 h 1322437"/>
              <a:gd name="connsiteX50" fmla="*/ 1023137 w 1690695"/>
              <a:gd name="connsiteY50" fmla="*/ 1322279 h 1322437"/>
              <a:gd name="connsiteX0" fmla="*/ 527893 w 1692341"/>
              <a:gd name="connsiteY0" fmla="*/ 1310513 h 1322279"/>
              <a:gd name="connsiteX1" fmla="*/ 196956 w 1692341"/>
              <a:gd name="connsiteY1" fmla="*/ 97636 h 1322279"/>
              <a:gd name="connsiteX2" fmla="*/ 1049447 w 1692341"/>
              <a:gd name="connsiteY2" fmla="*/ 1552 h 1322279"/>
              <a:gd name="connsiteX3" fmla="*/ 1522780 w 1692341"/>
              <a:gd name="connsiteY3" fmla="*/ 45085 h 1322279"/>
              <a:gd name="connsiteX4" fmla="*/ 1681571 w 1692341"/>
              <a:gd name="connsiteY4" fmla="*/ 134090 h 1322279"/>
              <a:gd name="connsiteX5" fmla="*/ 1428523 w 1692341"/>
              <a:gd name="connsiteY5" fmla="*/ 208656 h 1322279"/>
              <a:gd name="connsiteX6" fmla="*/ 995422 w 1692341"/>
              <a:gd name="connsiteY6" fmla="*/ 224371 h 1322279"/>
              <a:gd name="connsiteX7" fmla="*/ 374136 w 1692341"/>
              <a:gd name="connsiteY7" fmla="*/ 163927 h 1322279"/>
              <a:gd name="connsiteX8" fmla="*/ 494173 w 1692341"/>
              <a:gd name="connsiteY8" fmla="*/ 92520 h 1322279"/>
              <a:gd name="connsiteX9" fmla="*/ 983680 w 1692341"/>
              <a:gd name="connsiteY9" fmla="*/ 67806 h 1322279"/>
              <a:gd name="connsiteX10" fmla="*/ 1363991 w 1692341"/>
              <a:gd name="connsiteY10" fmla="*/ 91723 h 1322279"/>
              <a:gd name="connsiteX11" fmla="*/ 1605867 w 1692341"/>
              <a:gd name="connsiteY11" fmla="*/ 141150 h 1322279"/>
              <a:gd name="connsiteX12" fmla="*/ 1672624 w 1692341"/>
              <a:gd name="connsiteY12" fmla="*/ 214920 h 1322279"/>
              <a:gd name="connsiteX13" fmla="*/ 1429756 w 1692341"/>
              <a:gd name="connsiteY13" fmla="*/ 273372 h 1322279"/>
              <a:gd name="connsiteX14" fmla="*/ 1041319 w 1692341"/>
              <a:gd name="connsiteY14" fmla="*/ 289088 h 1322279"/>
              <a:gd name="connsiteX15" fmla="*/ 515356 w 1692341"/>
              <a:gd name="connsiteY15" fmla="*/ 256517 h 1322279"/>
              <a:gd name="connsiteX16" fmla="*/ 349422 w 1692341"/>
              <a:gd name="connsiteY16" fmla="*/ 209823 h 1322279"/>
              <a:gd name="connsiteX17" fmla="*/ 727186 w 1692341"/>
              <a:gd name="connsiteY17" fmla="*/ 142744 h 1322279"/>
              <a:gd name="connsiteX18" fmla="*/ 1334432 w 1692341"/>
              <a:gd name="connsiteY18" fmla="*/ 149805 h 1322279"/>
              <a:gd name="connsiteX19" fmla="*/ 1687565 w 1692341"/>
              <a:gd name="connsiteY19" fmla="*/ 251365 h 1322279"/>
              <a:gd name="connsiteX20" fmla="*/ 1489857 w 1692341"/>
              <a:gd name="connsiteY20" fmla="*/ 335726 h 1322279"/>
              <a:gd name="connsiteX21" fmla="*/ 1080236 w 1692341"/>
              <a:gd name="connsiteY21" fmla="*/ 365165 h 1322279"/>
              <a:gd name="connsiteX22" fmla="*/ 525947 w 1692341"/>
              <a:gd name="connsiteY22" fmla="*/ 340452 h 1322279"/>
              <a:gd name="connsiteX23" fmla="*/ 335300 w 1692341"/>
              <a:gd name="connsiteY23" fmla="*/ 280433 h 1322279"/>
              <a:gd name="connsiteX24" fmla="*/ 628415 w 1692341"/>
              <a:gd name="connsiteY24" fmla="*/ 240374 h 1322279"/>
              <a:gd name="connsiteX25" fmla="*/ 1281062 w 1692341"/>
              <a:gd name="connsiteY25" fmla="*/ 258372 h 1322279"/>
              <a:gd name="connsiteX26" fmla="*/ 1678205 w 1692341"/>
              <a:gd name="connsiteY26" fmla="*/ 329009 h 1322279"/>
              <a:gd name="connsiteX27" fmla="*/ 1542814 w 1692341"/>
              <a:gd name="connsiteY27" fmla="*/ 407503 h 1322279"/>
              <a:gd name="connsiteX28" fmla="*/ 968576 w 1692341"/>
              <a:gd name="connsiteY28" fmla="*/ 441641 h 1322279"/>
              <a:gd name="connsiteX29" fmla="*/ 543600 w 1692341"/>
              <a:gd name="connsiteY29" fmla="*/ 407531 h 1322279"/>
              <a:gd name="connsiteX30" fmla="*/ 344494 w 1692341"/>
              <a:gd name="connsiteY30" fmla="*/ 353405 h 1322279"/>
              <a:gd name="connsiteX31" fmla="*/ 426523 w 1692341"/>
              <a:gd name="connsiteY31" fmla="*/ 317731 h 1322279"/>
              <a:gd name="connsiteX32" fmla="*/ 604115 w 1692341"/>
              <a:gd name="connsiteY32" fmla="*/ 302757 h 1322279"/>
              <a:gd name="connsiteX33" fmla="*/ 976371 w 1692341"/>
              <a:gd name="connsiteY33" fmla="*/ 305436 h 1322279"/>
              <a:gd name="connsiteX34" fmla="*/ 1320144 w 1692341"/>
              <a:gd name="connsiteY34" fmla="*/ 329751 h 1322279"/>
              <a:gd name="connsiteX35" fmla="*/ 1541169 w 1692341"/>
              <a:gd name="connsiteY35" fmla="*/ 366649 h 1322279"/>
              <a:gd name="connsiteX36" fmla="*/ 1671062 w 1692341"/>
              <a:gd name="connsiteY36" fmla="*/ 420884 h 1322279"/>
              <a:gd name="connsiteX37" fmla="*/ 1454469 w 1692341"/>
              <a:gd name="connsiteY37" fmla="*/ 499324 h 1322279"/>
              <a:gd name="connsiteX38" fmla="*/ 969642 w 1692341"/>
              <a:gd name="connsiteY38" fmla="*/ 522870 h 1322279"/>
              <a:gd name="connsiteX39" fmla="*/ 501234 w 1692341"/>
              <a:gd name="connsiteY39" fmla="*/ 481672 h 1322279"/>
              <a:gd name="connsiteX40" fmla="*/ 349422 w 1692341"/>
              <a:gd name="connsiteY40" fmla="*/ 432245 h 1322279"/>
              <a:gd name="connsiteX41" fmla="*/ 579236 w 1692341"/>
              <a:gd name="connsiteY41" fmla="*/ 378889 h 1322279"/>
              <a:gd name="connsiteX42" fmla="*/ 1221456 w 1692341"/>
              <a:gd name="connsiteY42" fmla="*/ 393409 h 1322279"/>
              <a:gd name="connsiteX43" fmla="*/ 1559070 w 1692341"/>
              <a:gd name="connsiteY43" fmla="*/ 427121 h 1322279"/>
              <a:gd name="connsiteX44" fmla="*/ 1680421 w 1692341"/>
              <a:gd name="connsiteY44" fmla="*/ 485202 h 1322279"/>
              <a:gd name="connsiteX45" fmla="*/ 1579921 w 1692341"/>
              <a:gd name="connsiteY45" fmla="*/ 543256 h 1322279"/>
              <a:gd name="connsiteX46" fmla="*/ 1189847 w 1692341"/>
              <a:gd name="connsiteY46" fmla="*/ 587469 h 1322279"/>
              <a:gd name="connsiteX47" fmla="*/ 785891 w 1692341"/>
              <a:gd name="connsiteY47" fmla="*/ 577627 h 1322279"/>
              <a:gd name="connsiteX48" fmla="*/ 457388 w 1692341"/>
              <a:gd name="connsiteY48" fmla="*/ 529161 h 1322279"/>
              <a:gd name="connsiteX49" fmla="*/ 207855 w 1692341"/>
              <a:gd name="connsiteY49" fmla="*/ 515699 h 1322279"/>
              <a:gd name="connsiteX50" fmla="*/ 1024783 w 1692341"/>
              <a:gd name="connsiteY50" fmla="*/ 1322279 h 1322279"/>
              <a:gd name="connsiteX0" fmla="*/ 353212 w 1517660"/>
              <a:gd name="connsiteY0" fmla="*/ 1310513 h 1322279"/>
              <a:gd name="connsiteX1" fmla="*/ 289894 w 1517660"/>
              <a:gd name="connsiteY1" fmla="*/ 1152732 h 1322279"/>
              <a:gd name="connsiteX2" fmla="*/ 22275 w 1517660"/>
              <a:gd name="connsiteY2" fmla="*/ 97636 h 1322279"/>
              <a:gd name="connsiteX3" fmla="*/ 874766 w 1517660"/>
              <a:gd name="connsiteY3" fmla="*/ 1552 h 1322279"/>
              <a:gd name="connsiteX4" fmla="*/ 1348099 w 1517660"/>
              <a:gd name="connsiteY4" fmla="*/ 45085 h 1322279"/>
              <a:gd name="connsiteX5" fmla="*/ 1506890 w 1517660"/>
              <a:gd name="connsiteY5" fmla="*/ 134090 h 1322279"/>
              <a:gd name="connsiteX6" fmla="*/ 1253842 w 1517660"/>
              <a:gd name="connsiteY6" fmla="*/ 208656 h 1322279"/>
              <a:gd name="connsiteX7" fmla="*/ 820741 w 1517660"/>
              <a:gd name="connsiteY7" fmla="*/ 224371 h 1322279"/>
              <a:gd name="connsiteX8" fmla="*/ 199455 w 1517660"/>
              <a:gd name="connsiteY8" fmla="*/ 163927 h 1322279"/>
              <a:gd name="connsiteX9" fmla="*/ 319492 w 1517660"/>
              <a:gd name="connsiteY9" fmla="*/ 92520 h 1322279"/>
              <a:gd name="connsiteX10" fmla="*/ 808999 w 1517660"/>
              <a:gd name="connsiteY10" fmla="*/ 67806 h 1322279"/>
              <a:gd name="connsiteX11" fmla="*/ 1189310 w 1517660"/>
              <a:gd name="connsiteY11" fmla="*/ 91723 h 1322279"/>
              <a:gd name="connsiteX12" fmla="*/ 1431186 w 1517660"/>
              <a:gd name="connsiteY12" fmla="*/ 141150 h 1322279"/>
              <a:gd name="connsiteX13" fmla="*/ 1497943 w 1517660"/>
              <a:gd name="connsiteY13" fmla="*/ 214920 h 1322279"/>
              <a:gd name="connsiteX14" fmla="*/ 1255075 w 1517660"/>
              <a:gd name="connsiteY14" fmla="*/ 273372 h 1322279"/>
              <a:gd name="connsiteX15" fmla="*/ 866638 w 1517660"/>
              <a:gd name="connsiteY15" fmla="*/ 289088 h 1322279"/>
              <a:gd name="connsiteX16" fmla="*/ 340675 w 1517660"/>
              <a:gd name="connsiteY16" fmla="*/ 256517 h 1322279"/>
              <a:gd name="connsiteX17" fmla="*/ 174741 w 1517660"/>
              <a:gd name="connsiteY17" fmla="*/ 209823 h 1322279"/>
              <a:gd name="connsiteX18" fmla="*/ 552505 w 1517660"/>
              <a:gd name="connsiteY18" fmla="*/ 142744 h 1322279"/>
              <a:gd name="connsiteX19" fmla="*/ 1159751 w 1517660"/>
              <a:gd name="connsiteY19" fmla="*/ 149805 h 1322279"/>
              <a:gd name="connsiteX20" fmla="*/ 1512884 w 1517660"/>
              <a:gd name="connsiteY20" fmla="*/ 251365 h 1322279"/>
              <a:gd name="connsiteX21" fmla="*/ 1315176 w 1517660"/>
              <a:gd name="connsiteY21" fmla="*/ 335726 h 1322279"/>
              <a:gd name="connsiteX22" fmla="*/ 905555 w 1517660"/>
              <a:gd name="connsiteY22" fmla="*/ 365165 h 1322279"/>
              <a:gd name="connsiteX23" fmla="*/ 351266 w 1517660"/>
              <a:gd name="connsiteY23" fmla="*/ 340452 h 1322279"/>
              <a:gd name="connsiteX24" fmla="*/ 160619 w 1517660"/>
              <a:gd name="connsiteY24" fmla="*/ 280433 h 1322279"/>
              <a:gd name="connsiteX25" fmla="*/ 453734 w 1517660"/>
              <a:gd name="connsiteY25" fmla="*/ 240374 h 1322279"/>
              <a:gd name="connsiteX26" fmla="*/ 1106381 w 1517660"/>
              <a:gd name="connsiteY26" fmla="*/ 258372 h 1322279"/>
              <a:gd name="connsiteX27" fmla="*/ 1503524 w 1517660"/>
              <a:gd name="connsiteY27" fmla="*/ 329009 h 1322279"/>
              <a:gd name="connsiteX28" fmla="*/ 1368133 w 1517660"/>
              <a:gd name="connsiteY28" fmla="*/ 407503 h 1322279"/>
              <a:gd name="connsiteX29" fmla="*/ 793895 w 1517660"/>
              <a:gd name="connsiteY29" fmla="*/ 441641 h 1322279"/>
              <a:gd name="connsiteX30" fmla="*/ 368919 w 1517660"/>
              <a:gd name="connsiteY30" fmla="*/ 407531 h 1322279"/>
              <a:gd name="connsiteX31" fmla="*/ 169813 w 1517660"/>
              <a:gd name="connsiteY31" fmla="*/ 353405 h 1322279"/>
              <a:gd name="connsiteX32" fmla="*/ 251842 w 1517660"/>
              <a:gd name="connsiteY32" fmla="*/ 317731 h 1322279"/>
              <a:gd name="connsiteX33" fmla="*/ 429434 w 1517660"/>
              <a:gd name="connsiteY33" fmla="*/ 302757 h 1322279"/>
              <a:gd name="connsiteX34" fmla="*/ 801690 w 1517660"/>
              <a:gd name="connsiteY34" fmla="*/ 305436 h 1322279"/>
              <a:gd name="connsiteX35" fmla="*/ 1145463 w 1517660"/>
              <a:gd name="connsiteY35" fmla="*/ 329751 h 1322279"/>
              <a:gd name="connsiteX36" fmla="*/ 1366488 w 1517660"/>
              <a:gd name="connsiteY36" fmla="*/ 366649 h 1322279"/>
              <a:gd name="connsiteX37" fmla="*/ 1496381 w 1517660"/>
              <a:gd name="connsiteY37" fmla="*/ 420884 h 1322279"/>
              <a:gd name="connsiteX38" fmla="*/ 1279788 w 1517660"/>
              <a:gd name="connsiteY38" fmla="*/ 499324 h 1322279"/>
              <a:gd name="connsiteX39" fmla="*/ 794961 w 1517660"/>
              <a:gd name="connsiteY39" fmla="*/ 522870 h 1322279"/>
              <a:gd name="connsiteX40" fmla="*/ 326553 w 1517660"/>
              <a:gd name="connsiteY40" fmla="*/ 481672 h 1322279"/>
              <a:gd name="connsiteX41" fmla="*/ 174741 w 1517660"/>
              <a:gd name="connsiteY41" fmla="*/ 432245 h 1322279"/>
              <a:gd name="connsiteX42" fmla="*/ 404555 w 1517660"/>
              <a:gd name="connsiteY42" fmla="*/ 378889 h 1322279"/>
              <a:gd name="connsiteX43" fmla="*/ 1046775 w 1517660"/>
              <a:gd name="connsiteY43" fmla="*/ 393409 h 1322279"/>
              <a:gd name="connsiteX44" fmla="*/ 1384389 w 1517660"/>
              <a:gd name="connsiteY44" fmla="*/ 427121 h 1322279"/>
              <a:gd name="connsiteX45" fmla="*/ 1505740 w 1517660"/>
              <a:gd name="connsiteY45" fmla="*/ 485202 h 1322279"/>
              <a:gd name="connsiteX46" fmla="*/ 1405240 w 1517660"/>
              <a:gd name="connsiteY46" fmla="*/ 543256 h 1322279"/>
              <a:gd name="connsiteX47" fmla="*/ 1015166 w 1517660"/>
              <a:gd name="connsiteY47" fmla="*/ 587469 h 1322279"/>
              <a:gd name="connsiteX48" fmla="*/ 611210 w 1517660"/>
              <a:gd name="connsiteY48" fmla="*/ 577627 h 1322279"/>
              <a:gd name="connsiteX49" fmla="*/ 282707 w 1517660"/>
              <a:gd name="connsiteY49" fmla="*/ 529161 h 1322279"/>
              <a:gd name="connsiteX50" fmla="*/ 33174 w 1517660"/>
              <a:gd name="connsiteY50" fmla="*/ 515699 h 1322279"/>
              <a:gd name="connsiteX51" fmla="*/ 850102 w 1517660"/>
              <a:gd name="connsiteY51" fmla="*/ 1322279 h 1322279"/>
              <a:gd name="connsiteX0" fmla="*/ 443963 w 1608411"/>
              <a:gd name="connsiteY0" fmla="*/ 1310513 h 1322279"/>
              <a:gd name="connsiteX1" fmla="*/ 380645 w 1608411"/>
              <a:gd name="connsiteY1" fmla="*/ 1152732 h 1322279"/>
              <a:gd name="connsiteX2" fmla="*/ 113026 w 1608411"/>
              <a:gd name="connsiteY2" fmla="*/ 97636 h 1322279"/>
              <a:gd name="connsiteX3" fmla="*/ 965517 w 1608411"/>
              <a:gd name="connsiteY3" fmla="*/ 1552 h 1322279"/>
              <a:gd name="connsiteX4" fmla="*/ 1438850 w 1608411"/>
              <a:gd name="connsiteY4" fmla="*/ 45085 h 1322279"/>
              <a:gd name="connsiteX5" fmla="*/ 1597641 w 1608411"/>
              <a:gd name="connsiteY5" fmla="*/ 134090 h 1322279"/>
              <a:gd name="connsiteX6" fmla="*/ 1344593 w 1608411"/>
              <a:gd name="connsiteY6" fmla="*/ 208656 h 1322279"/>
              <a:gd name="connsiteX7" fmla="*/ 911492 w 1608411"/>
              <a:gd name="connsiteY7" fmla="*/ 224371 h 1322279"/>
              <a:gd name="connsiteX8" fmla="*/ 290206 w 1608411"/>
              <a:gd name="connsiteY8" fmla="*/ 163927 h 1322279"/>
              <a:gd name="connsiteX9" fmla="*/ 410243 w 1608411"/>
              <a:gd name="connsiteY9" fmla="*/ 92520 h 1322279"/>
              <a:gd name="connsiteX10" fmla="*/ 899750 w 1608411"/>
              <a:gd name="connsiteY10" fmla="*/ 67806 h 1322279"/>
              <a:gd name="connsiteX11" fmla="*/ 1280061 w 1608411"/>
              <a:gd name="connsiteY11" fmla="*/ 91723 h 1322279"/>
              <a:gd name="connsiteX12" fmla="*/ 1521937 w 1608411"/>
              <a:gd name="connsiteY12" fmla="*/ 141150 h 1322279"/>
              <a:gd name="connsiteX13" fmla="*/ 1588694 w 1608411"/>
              <a:gd name="connsiteY13" fmla="*/ 214920 h 1322279"/>
              <a:gd name="connsiteX14" fmla="*/ 1345826 w 1608411"/>
              <a:gd name="connsiteY14" fmla="*/ 273372 h 1322279"/>
              <a:gd name="connsiteX15" fmla="*/ 957389 w 1608411"/>
              <a:gd name="connsiteY15" fmla="*/ 289088 h 1322279"/>
              <a:gd name="connsiteX16" fmla="*/ 431426 w 1608411"/>
              <a:gd name="connsiteY16" fmla="*/ 256517 h 1322279"/>
              <a:gd name="connsiteX17" fmla="*/ 265492 w 1608411"/>
              <a:gd name="connsiteY17" fmla="*/ 209823 h 1322279"/>
              <a:gd name="connsiteX18" fmla="*/ 643256 w 1608411"/>
              <a:gd name="connsiteY18" fmla="*/ 142744 h 1322279"/>
              <a:gd name="connsiteX19" fmla="*/ 1250502 w 1608411"/>
              <a:gd name="connsiteY19" fmla="*/ 149805 h 1322279"/>
              <a:gd name="connsiteX20" fmla="*/ 1603635 w 1608411"/>
              <a:gd name="connsiteY20" fmla="*/ 251365 h 1322279"/>
              <a:gd name="connsiteX21" fmla="*/ 1405927 w 1608411"/>
              <a:gd name="connsiteY21" fmla="*/ 335726 h 1322279"/>
              <a:gd name="connsiteX22" fmla="*/ 996306 w 1608411"/>
              <a:gd name="connsiteY22" fmla="*/ 365165 h 1322279"/>
              <a:gd name="connsiteX23" fmla="*/ 442017 w 1608411"/>
              <a:gd name="connsiteY23" fmla="*/ 340452 h 1322279"/>
              <a:gd name="connsiteX24" fmla="*/ 251370 w 1608411"/>
              <a:gd name="connsiteY24" fmla="*/ 280433 h 1322279"/>
              <a:gd name="connsiteX25" fmla="*/ 544485 w 1608411"/>
              <a:gd name="connsiteY25" fmla="*/ 240374 h 1322279"/>
              <a:gd name="connsiteX26" fmla="*/ 1197132 w 1608411"/>
              <a:gd name="connsiteY26" fmla="*/ 258372 h 1322279"/>
              <a:gd name="connsiteX27" fmla="*/ 1594275 w 1608411"/>
              <a:gd name="connsiteY27" fmla="*/ 329009 h 1322279"/>
              <a:gd name="connsiteX28" fmla="*/ 1458884 w 1608411"/>
              <a:gd name="connsiteY28" fmla="*/ 407503 h 1322279"/>
              <a:gd name="connsiteX29" fmla="*/ 884646 w 1608411"/>
              <a:gd name="connsiteY29" fmla="*/ 441641 h 1322279"/>
              <a:gd name="connsiteX30" fmla="*/ 459670 w 1608411"/>
              <a:gd name="connsiteY30" fmla="*/ 407531 h 1322279"/>
              <a:gd name="connsiteX31" fmla="*/ 260564 w 1608411"/>
              <a:gd name="connsiteY31" fmla="*/ 353405 h 1322279"/>
              <a:gd name="connsiteX32" fmla="*/ 342593 w 1608411"/>
              <a:gd name="connsiteY32" fmla="*/ 317731 h 1322279"/>
              <a:gd name="connsiteX33" fmla="*/ 520185 w 1608411"/>
              <a:gd name="connsiteY33" fmla="*/ 302757 h 1322279"/>
              <a:gd name="connsiteX34" fmla="*/ 892441 w 1608411"/>
              <a:gd name="connsiteY34" fmla="*/ 305436 h 1322279"/>
              <a:gd name="connsiteX35" fmla="*/ 1236214 w 1608411"/>
              <a:gd name="connsiteY35" fmla="*/ 329751 h 1322279"/>
              <a:gd name="connsiteX36" fmla="*/ 1457239 w 1608411"/>
              <a:gd name="connsiteY36" fmla="*/ 366649 h 1322279"/>
              <a:gd name="connsiteX37" fmla="*/ 1587132 w 1608411"/>
              <a:gd name="connsiteY37" fmla="*/ 420884 h 1322279"/>
              <a:gd name="connsiteX38" fmla="*/ 1370539 w 1608411"/>
              <a:gd name="connsiteY38" fmla="*/ 499324 h 1322279"/>
              <a:gd name="connsiteX39" fmla="*/ 885712 w 1608411"/>
              <a:gd name="connsiteY39" fmla="*/ 522870 h 1322279"/>
              <a:gd name="connsiteX40" fmla="*/ 417304 w 1608411"/>
              <a:gd name="connsiteY40" fmla="*/ 481672 h 1322279"/>
              <a:gd name="connsiteX41" fmla="*/ 265492 w 1608411"/>
              <a:gd name="connsiteY41" fmla="*/ 432245 h 1322279"/>
              <a:gd name="connsiteX42" fmla="*/ 495306 w 1608411"/>
              <a:gd name="connsiteY42" fmla="*/ 378889 h 1322279"/>
              <a:gd name="connsiteX43" fmla="*/ 1137526 w 1608411"/>
              <a:gd name="connsiteY43" fmla="*/ 393409 h 1322279"/>
              <a:gd name="connsiteX44" fmla="*/ 1475140 w 1608411"/>
              <a:gd name="connsiteY44" fmla="*/ 427121 h 1322279"/>
              <a:gd name="connsiteX45" fmla="*/ 1596491 w 1608411"/>
              <a:gd name="connsiteY45" fmla="*/ 485202 h 1322279"/>
              <a:gd name="connsiteX46" fmla="*/ 1495991 w 1608411"/>
              <a:gd name="connsiteY46" fmla="*/ 543256 h 1322279"/>
              <a:gd name="connsiteX47" fmla="*/ 1105917 w 1608411"/>
              <a:gd name="connsiteY47" fmla="*/ 587469 h 1322279"/>
              <a:gd name="connsiteX48" fmla="*/ 701961 w 1608411"/>
              <a:gd name="connsiteY48" fmla="*/ 577627 h 1322279"/>
              <a:gd name="connsiteX49" fmla="*/ 373458 w 1608411"/>
              <a:gd name="connsiteY49" fmla="*/ 529161 h 1322279"/>
              <a:gd name="connsiteX50" fmla="*/ 123925 w 1608411"/>
              <a:gd name="connsiteY50" fmla="*/ 515699 h 1322279"/>
              <a:gd name="connsiteX51" fmla="*/ 940853 w 1608411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1865 w 1636313"/>
              <a:gd name="connsiteY0" fmla="*/ 1310513 h 1322279"/>
              <a:gd name="connsiteX1" fmla="*/ 408547 w 1636313"/>
              <a:gd name="connsiteY1" fmla="*/ 1152732 h 1322279"/>
              <a:gd name="connsiteX2" fmla="*/ 140928 w 1636313"/>
              <a:gd name="connsiteY2" fmla="*/ 97636 h 1322279"/>
              <a:gd name="connsiteX3" fmla="*/ 993419 w 1636313"/>
              <a:gd name="connsiteY3" fmla="*/ 1552 h 1322279"/>
              <a:gd name="connsiteX4" fmla="*/ 1466752 w 1636313"/>
              <a:gd name="connsiteY4" fmla="*/ 45085 h 1322279"/>
              <a:gd name="connsiteX5" fmla="*/ 1625543 w 1636313"/>
              <a:gd name="connsiteY5" fmla="*/ 134090 h 1322279"/>
              <a:gd name="connsiteX6" fmla="*/ 1372495 w 1636313"/>
              <a:gd name="connsiteY6" fmla="*/ 208656 h 1322279"/>
              <a:gd name="connsiteX7" fmla="*/ 939394 w 1636313"/>
              <a:gd name="connsiteY7" fmla="*/ 224371 h 1322279"/>
              <a:gd name="connsiteX8" fmla="*/ 318108 w 1636313"/>
              <a:gd name="connsiteY8" fmla="*/ 163927 h 1322279"/>
              <a:gd name="connsiteX9" fmla="*/ 438145 w 1636313"/>
              <a:gd name="connsiteY9" fmla="*/ 92520 h 1322279"/>
              <a:gd name="connsiteX10" fmla="*/ 927652 w 1636313"/>
              <a:gd name="connsiteY10" fmla="*/ 67806 h 1322279"/>
              <a:gd name="connsiteX11" fmla="*/ 1307963 w 1636313"/>
              <a:gd name="connsiteY11" fmla="*/ 91723 h 1322279"/>
              <a:gd name="connsiteX12" fmla="*/ 1549839 w 1636313"/>
              <a:gd name="connsiteY12" fmla="*/ 141150 h 1322279"/>
              <a:gd name="connsiteX13" fmla="*/ 1616596 w 1636313"/>
              <a:gd name="connsiteY13" fmla="*/ 214920 h 1322279"/>
              <a:gd name="connsiteX14" fmla="*/ 1373728 w 1636313"/>
              <a:gd name="connsiteY14" fmla="*/ 273372 h 1322279"/>
              <a:gd name="connsiteX15" fmla="*/ 985291 w 1636313"/>
              <a:gd name="connsiteY15" fmla="*/ 289088 h 1322279"/>
              <a:gd name="connsiteX16" fmla="*/ 459328 w 1636313"/>
              <a:gd name="connsiteY16" fmla="*/ 256517 h 1322279"/>
              <a:gd name="connsiteX17" fmla="*/ 293394 w 1636313"/>
              <a:gd name="connsiteY17" fmla="*/ 209823 h 1322279"/>
              <a:gd name="connsiteX18" fmla="*/ 671158 w 1636313"/>
              <a:gd name="connsiteY18" fmla="*/ 142744 h 1322279"/>
              <a:gd name="connsiteX19" fmla="*/ 1278404 w 1636313"/>
              <a:gd name="connsiteY19" fmla="*/ 149805 h 1322279"/>
              <a:gd name="connsiteX20" fmla="*/ 1631537 w 1636313"/>
              <a:gd name="connsiteY20" fmla="*/ 251365 h 1322279"/>
              <a:gd name="connsiteX21" fmla="*/ 1433829 w 1636313"/>
              <a:gd name="connsiteY21" fmla="*/ 335726 h 1322279"/>
              <a:gd name="connsiteX22" fmla="*/ 1024208 w 1636313"/>
              <a:gd name="connsiteY22" fmla="*/ 365165 h 1322279"/>
              <a:gd name="connsiteX23" fmla="*/ 469919 w 1636313"/>
              <a:gd name="connsiteY23" fmla="*/ 340452 h 1322279"/>
              <a:gd name="connsiteX24" fmla="*/ 279272 w 1636313"/>
              <a:gd name="connsiteY24" fmla="*/ 280433 h 1322279"/>
              <a:gd name="connsiteX25" fmla="*/ 572387 w 1636313"/>
              <a:gd name="connsiteY25" fmla="*/ 240374 h 1322279"/>
              <a:gd name="connsiteX26" fmla="*/ 1225034 w 1636313"/>
              <a:gd name="connsiteY26" fmla="*/ 258372 h 1322279"/>
              <a:gd name="connsiteX27" fmla="*/ 1622177 w 1636313"/>
              <a:gd name="connsiteY27" fmla="*/ 329009 h 1322279"/>
              <a:gd name="connsiteX28" fmla="*/ 1486786 w 1636313"/>
              <a:gd name="connsiteY28" fmla="*/ 407503 h 1322279"/>
              <a:gd name="connsiteX29" fmla="*/ 912548 w 1636313"/>
              <a:gd name="connsiteY29" fmla="*/ 441641 h 1322279"/>
              <a:gd name="connsiteX30" fmla="*/ 487572 w 1636313"/>
              <a:gd name="connsiteY30" fmla="*/ 407531 h 1322279"/>
              <a:gd name="connsiteX31" fmla="*/ 288466 w 1636313"/>
              <a:gd name="connsiteY31" fmla="*/ 353405 h 1322279"/>
              <a:gd name="connsiteX32" fmla="*/ 370495 w 1636313"/>
              <a:gd name="connsiteY32" fmla="*/ 317731 h 1322279"/>
              <a:gd name="connsiteX33" fmla="*/ 548087 w 1636313"/>
              <a:gd name="connsiteY33" fmla="*/ 302757 h 1322279"/>
              <a:gd name="connsiteX34" fmla="*/ 920343 w 1636313"/>
              <a:gd name="connsiteY34" fmla="*/ 305436 h 1322279"/>
              <a:gd name="connsiteX35" fmla="*/ 1264116 w 1636313"/>
              <a:gd name="connsiteY35" fmla="*/ 329751 h 1322279"/>
              <a:gd name="connsiteX36" fmla="*/ 1485141 w 1636313"/>
              <a:gd name="connsiteY36" fmla="*/ 366649 h 1322279"/>
              <a:gd name="connsiteX37" fmla="*/ 1615034 w 1636313"/>
              <a:gd name="connsiteY37" fmla="*/ 420884 h 1322279"/>
              <a:gd name="connsiteX38" fmla="*/ 1398441 w 1636313"/>
              <a:gd name="connsiteY38" fmla="*/ 499324 h 1322279"/>
              <a:gd name="connsiteX39" fmla="*/ 913614 w 1636313"/>
              <a:gd name="connsiteY39" fmla="*/ 522870 h 1322279"/>
              <a:gd name="connsiteX40" fmla="*/ 445206 w 1636313"/>
              <a:gd name="connsiteY40" fmla="*/ 481672 h 1322279"/>
              <a:gd name="connsiteX41" fmla="*/ 293394 w 1636313"/>
              <a:gd name="connsiteY41" fmla="*/ 432245 h 1322279"/>
              <a:gd name="connsiteX42" fmla="*/ 523208 w 1636313"/>
              <a:gd name="connsiteY42" fmla="*/ 378889 h 1322279"/>
              <a:gd name="connsiteX43" fmla="*/ 1165428 w 1636313"/>
              <a:gd name="connsiteY43" fmla="*/ 393409 h 1322279"/>
              <a:gd name="connsiteX44" fmla="*/ 1503042 w 1636313"/>
              <a:gd name="connsiteY44" fmla="*/ 427121 h 1322279"/>
              <a:gd name="connsiteX45" fmla="*/ 1624393 w 1636313"/>
              <a:gd name="connsiteY45" fmla="*/ 485202 h 1322279"/>
              <a:gd name="connsiteX46" fmla="*/ 1523893 w 1636313"/>
              <a:gd name="connsiteY46" fmla="*/ 543256 h 1322279"/>
              <a:gd name="connsiteX47" fmla="*/ 1133819 w 1636313"/>
              <a:gd name="connsiteY47" fmla="*/ 587469 h 1322279"/>
              <a:gd name="connsiteX48" fmla="*/ 729863 w 1636313"/>
              <a:gd name="connsiteY48" fmla="*/ 577627 h 1322279"/>
              <a:gd name="connsiteX49" fmla="*/ 401360 w 1636313"/>
              <a:gd name="connsiteY49" fmla="*/ 529161 h 1322279"/>
              <a:gd name="connsiteX50" fmla="*/ 151827 w 1636313"/>
              <a:gd name="connsiteY50" fmla="*/ 515699 h 1322279"/>
              <a:gd name="connsiteX51" fmla="*/ 968755 w 1636313"/>
              <a:gd name="connsiteY51" fmla="*/ 1322279 h 1322279"/>
              <a:gd name="connsiteX0" fmla="*/ 477389 w 1641837"/>
              <a:gd name="connsiteY0" fmla="*/ 1310513 h 1322279"/>
              <a:gd name="connsiteX1" fmla="*/ 402920 w 1641837"/>
              <a:gd name="connsiteY1" fmla="*/ 1087161 h 1322279"/>
              <a:gd name="connsiteX2" fmla="*/ 146452 w 1641837"/>
              <a:gd name="connsiteY2" fmla="*/ 97636 h 1322279"/>
              <a:gd name="connsiteX3" fmla="*/ 998943 w 1641837"/>
              <a:gd name="connsiteY3" fmla="*/ 1552 h 1322279"/>
              <a:gd name="connsiteX4" fmla="*/ 1472276 w 1641837"/>
              <a:gd name="connsiteY4" fmla="*/ 45085 h 1322279"/>
              <a:gd name="connsiteX5" fmla="*/ 1631067 w 1641837"/>
              <a:gd name="connsiteY5" fmla="*/ 134090 h 1322279"/>
              <a:gd name="connsiteX6" fmla="*/ 1378019 w 1641837"/>
              <a:gd name="connsiteY6" fmla="*/ 208656 h 1322279"/>
              <a:gd name="connsiteX7" fmla="*/ 944918 w 1641837"/>
              <a:gd name="connsiteY7" fmla="*/ 224371 h 1322279"/>
              <a:gd name="connsiteX8" fmla="*/ 323632 w 1641837"/>
              <a:gd name="connsiteY8" fmla="*/ 163927 h 1322279"/>
              <a:gd name="connsiteX9" fmla="*/ 443669 w 1641837"/>
              <a:gd name="connsiteY9" fmla="*/ 92520 h 1322279"/>
              <a:gd name="connsiteX10" fmla="*/ 933176 w 1641837"/>
              <a:gd name="connsiteY10" fmla="*/ 67806 h 1322279"/>
              <a:gd name="connsiteX11" fmla="*/ 1313487 w 1641837"/>
              <a:gd name="connsiteY11" fmla="*/ 91723 h 1322279"/>
              <a:gd name="connsiteX12" fmla="*/ 1555363 w 1641837"/>
              <a:gd name="connsiteY12" fmla="*/ 141150 h 1322279"/>
              <a:gd name="connsiteX13" fmla="*/ 1622120 w 1641837"/>
              <a:gd name="connsiteY13" fmla="*/ 214920 h 1322279"/>
              <a:gd name="connsiteX14" fmla="*/ 1379252 w 1641837"/>
              <a:gd name="connsiteY14" fmla="*/ 273372 h 1322279"/>
              <a:gd name="connsiteX15" fmla="*/ 990815 w 1641837"/>
              <a:gd name="connsiteY15" fmla="*/ 289088 h 1322279"/>
              <a:gd name="connsiteX16" fmla="*/ 464852 w 1641837"/>
              <a:gd name="connsiteY16" fmla="*/ 256517 h 1322279"/>
              <a:gd name="connsiteX17" fmla="*/ 298918 w 1641837"/>
              <a:gd name="connsiteY17" fmla="*/ 209823 h 1322279"/>
              <a:gd name="connsiteX18" fmla="*/ 676682 w 1641837"/>
              <a:gd name="connsiteY18" fmla="*/ 142744 h 1322279"/>
              <a:gd name="connsiteX19" fmla="*/ 1283928 w 1641837"/>
              <a:gd name="connsiteY19" fmla="*/ 149805 h 1322279"/>
              <a:gd name="connsiteX20" fmla="*/ 1637061 w 1641837"/>
              <a:gd name="connsiteY20" fmla="*/ 251365 h 1322279"/>
              <a:gd name="connsiteX21" fmla="*/ 1439353 w 1641837"/>
              <a:gd name="connsiteY21" fmla="*/ 335726 h 1322279"/>
              <a:gd name="connsiteX22" fmla="*/ 1029732 w 1641837"/>
              <a:gd name="connsiteY22" fmla="*/ 365165 h 1322279"/>
              <a:gd name="connsiteX23" fmla="*/ 475443 w 1641837"/>
              <a:gd name="connsiteY23" fmla="*/ 340452 h 1322279"/>
              <a:gd name="connsiteX24" fmla="*/ 284796 w 1641837"/>
              <a:gd name="connsiteY24" fmla="*/ 280433 h 1322279"/>
              <a:gd name="connsiteX25" fmla="*/ 577911 w 1641837"/>
              <a:gd name="connsiteY25" fmla="*/ 240374 h 1322279"/>
              <a:gd name="connsiteX26" fmla="*/ 1230558 w 1641837"/>
              <a:gd name="connsiteY26" fmla="*/ 258372 h 1322279"/>
              <a:gd name="connsiteX27" fmla="*/ 1627701 w 1641837"/>
              <a:gd name="connsiteY27" fmla="*/ 329009 h 1322279"/>
              <a:gd name="connsiteX28" fmla="*/ 1492310 w 1641837"/>
              <a:gd name="connsiteY28" fmla="*/ 407503 h 1322279"/>
              <a:gd name="connsiteX29" fmla="*/ 918072 w 1641837"/>
              <a:gd name="connsiteY29" fmla="*/ 441641 h 1322279"/>
              <a:gd name="connsiteX30" fmla="*/ 493096 w 1641837"/>
              <a:gd name="connsiteY30" fmla="*/ 407531 h 1322279"/>
              <a:gd name="connsiteX31" fmla="*/ 293990 w 1641837"/>
              <a:gd name="connsiteY31" fmla="*/ 353405 h 1322279"/>
              <a:gd name="connsiteX32" fmla="*/ 376019 w 1641837"/>
              <a:gd name="connsiteY32" fmla="*/ 317731 h 1322279"/>
              <a:gd name="connsiteX33" fmla="*/ 553611 w 1641837"/>
              <a:gd name="connsiteY33" fmla="*/ 302757 h 1322279"/>
              <a:gd name="connsiteX34" fmla="*/ 925867 w 1641837"/>
              <a:gd name="connsiteY34" fmla="*/ 305436 h 1322279"/>
              <a:gd name="connsiteX35" fmla="*/ 1269640 w 1641837"/>
              <a:gd name="connsiteY35" fmla="*/ 329751 h 1322279"/>
              <a:gd name="connsiteX36" fmla="*/ 1490665 w 1641837"/>
              <a:gd name="connsiteY36" fmla="*/ 366649 h 1322279"/>
              <a:gd name="connsiteX37" fmla="*/ 1620558 w 1641837"/>
              <a:gd name="connsiteY37" fmla="*/ 420884 h 1322279"/>
              <a:gd name="connsiteX38" fmla="*/ 1403965 w 1641837"/>
              <a:gd name="connsiteY38" fmla="*/ 499324 h 1322279"/>
              <a:gd name="connsiteX39" fmla="*/ 919138 w 1641837"/>
              <a:gd name="connsiteY39" fmla="*/ 522870 h 1322279"/>
              <a:gd name="connsiteX40" fmla="*/ 450730 w 1641837"/>
              <a:gd name="connsiteY40" fmla="*/ 481672 h 1322279"/>
              <a:gd name="connsiteX41" fmla="*/ 298918 w 1641837"/>
              <a:gd name="connsiteY41" fmla="*/ 432245 h 1322279"/>
              <a:gd name="connsiteX42" fmla="*/ 528732 w 1641837"/>
              <a:gd name="connsiteY42" fmla="*/ 378889 h 1322279"/>
              <a:gd name="connsiteX43" fmla="*/ 1170952 w 1641837"/>
              <a:gd name="connsiteY43" fmla="*/ 393409 h 1322279"/>
              <a:gd name="connsiteX44" fmla="*/ 1508566 w 1641837"/>
              <a:gd name="connsiteY44" fmla="*/ 427121 h 1322279"/>
              <a:gd name="connsiteX45" fmla="*/ 1629917 w 1641837"/>
              <a:gd name="connsiteY45" fmla="*/ 485202 h 1322279"/>
              <a:gd name="connsiteX46" fmla="*/ 1529417 w 1641837"/>
              <a:gd name="connsiteY46" fmla="*/ 543256 h 1322279"/>
              <a:gd name="connsiteX47" fmla="*/ 1139343 w 1641837"/>
              <a:gd name="connsiteY47" fmla="*/ 587469 h 1322279"/>
              <a:gd name="connsiteX48" fmla="*/ 735387 w 1641837"/>
              <a:gd name="connsiteY48" fmla="*/ 577627 h 1322279"/>
              <a:gd name="connsiteX49" fmla="*/ 406884 w 1641837"/>
              <a:gd name="connsiteY49" fmla="*/ 529161 h 1322279"/>
              <a:gd name="connsiteX50" fmla="*/ 157351 w 1641837"/>
              <a:gd name="connsiteY50" fmla="*/ 515699 h 1322279"/>
              <a:gd name="connsiteX51" fmla="*/ 974279 w 1641837"/>
              <a:gd name="connsiteY51" fmla="*/ 1322279 h 1322279"/>
              <a:gd name="connsiteX0" fmla="*/ 498691 w 1663139"/>
              <a:gd name="connsiteY0" fmla="*/ 1310513 h 1322279"/>
              <a:gd name="connsiteX1" fmla="*/ 424222 w 1663139"/>
              <a:gd name="connsiteY1" fmla="*/ 1087161 h 1322279"/>
              <a:gd name="connsiteX2" fmla="*/ 167754 w 1663139"/>
              <a:gd name="connsiteY2" fmla="*/ 97636 h 1322279"/>
              <a:gd name="connsiteX3" fmla="*/ 1020245 w 1663139"/>
              <a:gd name="connsiteY3" fmla="*/ 1552 h 1322279"/>
              <a:gd name="connsiteX4" fmla="*/ 1493578 w 1663139"/>
              <a:gd name="connsiteY4" fmla="*/ 45085 h 1322279"/>
              <a:gd name="connsiteX5" fmla="*/ 1652369 w 1663139"/>
              <a:gd name="connsiteY5" fmla="*/ 134090 h 1322279"/>
              <a:gd name="connsiteX6" fmla="*/ 1399321 w 1663139"/>
              <a:gd name="connsiteY6" fmla="*/ 208656 h 1322279"/>
              <a:gd name="connsiteX7" fmla="*/ 966220 w 1663139"/>
              <a:gd name="connsiteY7" fmla="*/ 224371 h 1322279"/>
              <a:gd name="connsiteX8" fmla="*/ 344934 w 1663139"/>
              <a:gd name="connsiteY8" fmla="*/ 163927 h 1322279"/>
              <a:gd name="connsiteX9" fmla="*/ 464971 w 1663139"/>
              <a:gd name="connsiteY9" fmla="*/ 92520 h 1322279"/>
              <a:gd name="connsiteX10" fmla="*/ 954478 w 1663139"/>
              <a:gd name="connsiteY10" fmla="*/ 67806 h 1322279"/>
              <a:gd name="connsiteX11" fmla="*/ 1334789 w 1663139"/>
              <a:gd name="connsiteY11" fmla="*/ 91723 h 1322279"/>
              <a:gd name="connsiteX12" fmla="*/ 1576665 w 1663139"/>
              <a:gd name="connsiteY12" fmla="*/ 141150 h 1322279"/>
              <a:gd name="connsiteX13" fmla="*/ 1643422 w 1663139"/>
              <a:gd name="connsiteY13" fmla="*/ 214920 h 1322279"/>
              <a:gd name="connsiteX14" fmla="*/ 1400554 w 1663139"/>
              <a:gd name="connsiteY14" fmla="*/ 273372 h 1322279"/>
              <a:gd name="connsiteX15" fmla="*/ 1012117 w 1663139"/>
              <a:gd name="connsiteY15" fmla="*/ 289088 h 1322279"/>
              <a:gd name="connsiteX16" fmla="*/ 486154 w 1663139"/>
              <a:gd name="connsiteY16" fmla="*/ 256517 h 1322279"/>
              <a:gd name="connsiteX17" fmla="*/ 320220 w 1663139"/>
              <a:gd name="connsiteY17" fmla="*/ 209823 h 1322279"/>
              <a:gd name="connsiteX18" fmla="*/ 697984 w 1663139"/>
              <a:gd name="connsiteY18" fmla="*/ 142744 h 1322279"/>
              <a:gd name="connsiteX19" fmla="*/ 1305230 w 1663139"/>
              <a:gd name="connsiteY19" fmla="*/ 149805 h 1322279"/>
              <a:gd name="connsiteX20" fmla="*/ 1658363 w 1663139"/>
              <a:gd name="connsiteY20" fmla="*/ 251365 h 1322279"/>
              <a:gd name="connsiteX21" fmla="*/ 1460655 w 1663139"/>
              <a:gd name="connsiteY21" fmla="*/ 335726 h 1322279"/>
              <a:gd name="connsiteX22" fmla="*/ 1051034 w 1663139"/>
              <a:gd name="connsiteY22" fmla="*/ 365165 h 1322279"/>
              <a:gd name="connsiteX23" fmla="*/ 496745 w 1663139"/>
              <a:gd name="connsiteY23" fmla="*/ 340452 h 1322279"/>
              <a:gd name="connsiteX24" fmla="*/ 306098 w 1663139"/>
              <a:gd name="connsiteY24" fmla="*/ 280433 h 1322279"/>
              <a:gd name="connsiteX25" fmla="*/ 599213 w 1663139"/>
              <a:gd name="connsiteY25" fmla="*/ 240374 h 1322279"/>
              <a:gd name="connsiteX26" fmla="*/ 1251860 w 1663139"/>
              <a:gd name="connsiteY26" fmla="*/ 258372 h 1322279"/>
              <a:gd name="connsiteX27" fmla="*/ 1649003 w 1663139"/>
              <a:gd name="connsiteY27" fmla="*/ 329009 h 1322279"/>
              <a:gd name="connsiteX28" fmla="*/ 1513612 w 1663139"/>
              <a:gd name="connsiteY28" fmla="*/ 407503 h 1322279"/>
              <a:gd name="connsiteX29" fmla="*/ 939374 w 1663139"/>
              <a:gd name="connsiteY29" fmla="*/ 441641 h 1322279"/>
              <a:gd name="connsiteX30" fmla="*/ 514398 w 1663139"/>
              <a:gd name="connsiteY30" fmla="*/ 407531 h 1322279"/>
              <a:gd name="connsiteX31" fmla="*/ 315292 w 1663139"/>
              <a:gd name="connsiteY31" fmla="*/ 353405 h 1322279"/>
              <a:gd name="connsiteX32" fmla="*/ 397321 w 1663139"/>
              <a:gd name="connsiteY32" fmla="*/ 317731 h 1322279"/>
              <a:gd name="connsiteX33" fmla="*/ 574913 w 1663139"/>
              <a:gd name="connsiteY33" fmla="*/ 302757 h 1322279"/>
              <a:gd name="connsiteX34" fmla="*/ 947169 w 1663139"/>
              <a:gd name="connsiteY34" fmla="*/ 305436 h 1322279"/>
              <a:gd name="connsiteX35" fmla="*/ 1290942 w 1663139"/>
              <a:gd name="connsiteY35" fmla="*/ 329751 h 1322279"/>
              <a:gd name="connsiteX36" fmla="*/ 1511967 w 1663139"/>
              <a:gd name="connsiteY36" fmla="*/ 366649 h 1322279"/>
              <a:gd name="connsiteX37" fmla="*/ 1641860 w 1663139"/>
              <a:gd name="connsiteY37" fmla="*/ 420884 h 1322279"/>
              <a:gd name="connsiteX38" fmla="*/ 1425267 w 1663139"/>
              <a:gd name="connsiteY38" fmla="*/ 499324 h 1322279"/>
              <a:gd name="connsiteX39" fmla="*/ 940440 w 1663139"/>
              <a:gd name="connsiteY39" fmla="*/ 522870 h 1322279"/>
              <a:gd name="connsiteX40" fmla="*/ 472032 w 1663139"/>
              <a:gd name="connsiteY40" fmla="*/ 481672 h 1322279"/>
              <a:gd name="connsiteX41" fmla="*/ 320220 w 1663139"/>
              <a:gd name="connsiteY41" fmla="*/ 432245 h 1322279"/>
              <a:gd name="connsiteX42" fmla="*/ 550034 w 1663139"/>
              <a:gd name="connsiteY42" fmla="*/ 378889 h 1322279"/>
              <a:gd name="connsiteX43" fmla="*/ 1192254 w 1663139"/>
              <a:gd name="connsiteY43" fmla="*/ 393409 h 1322279"/>
              <a:gd name="connsiteX44" fmla="*/ 1529868 w 1663139"/>
              <a:gd name="connsiteY44" fmla="*/ 427121 h 1322279"/>
              <a:gd name="connsiteX45" fmla="*/ 1651219 w 1663139"/>
              <a:gd name="connsiteY45" fmla="*/ 485202 h 1322279"/>
              <a:gd name="connsiteX46" fmla="*/ 1550719 w 1663139"/>
              <a:gd name="connsiteY46" fmla="*/ 543256 h 1322279"/>
              <a:gd name="connsiteX47" fmla="*/ 1160645 w 1663139"/>
              <a:gd name="connsiteY47" fmla="*/ 587469 h 1322279"/>
              <a:gd name="connsiteX48" fmla="*/ 756689 w 1663139"/>
              <a:gd name="connsiteY48" fmla="*/ 577627 h 1322279"/>
              <a:gd name="connsiteX49" fmla="*/ 428186 w 1663139"/>
              <a:gd name="connsiteY49" fmla="*/ 529161 h 1322279"/>
              <a:gd name="connsiteX50" fmla="*/ 178653 w 1663139"/>
              <a:gd name="connsiteY50" fmla="*/ 515699 h 1322279"/>
              <a:gd name="connsiteX51" fmla="*/ 995581 w 1663139"/>
              <a:gd name="connsiteY51" fmla="*/ 1322279 h 1322279"/>
              <a:gd name="connsiteX0" fmla="*/ 510969 w 1675417"/>
              <a:gd name="connsiteY0" fmla="*/ 1310513 h 1322279"/>
              <a:gd name="connsiteX1" fmla="*/ 436500 w 1675417"/>
              <a:gd name="connsiteY1" fmla="*/ 1087161 h 1322279"/>
              <a:gd name="connsiteX2" fmla="*/ 180032 w 1675417"/>
              <a:gd name="connsiteY2" fmla="*/ 97636 h 1322279"/>
              <a:gd name="connsiteX3" fmla="*/ 1032523 w 1675417"/>
              <a:gd name="connsiteY3" fmla="*/ 1552 h 1322279"/>
              <a:gd name="connsiteX4" fmla="*/ 1505856 w 1675417"/>
              <a:gd name="connsiteY4" fmla="*/ 45085 h 1322279"/>
              <a:gd name="connsiteX5" fmla="*/ 1664647 w 1675417"/>
              <a:gd name="connsiteY5" fmla="*/ 134090 h 1322279"/>
              <a:gd name="connsiteX6" fmla="*/ 1411599 w 1675417"/>
              <a:gd name="connsiteY6" fmla="*/ 208656 h 1322279"/>
              <a:gd name="connsiteX7" fmla="*/ 978498 w 1675417"/>
              <a:gd name="connsiteY7" fmla="*/ 224371 h 1322279"/>
              <a:gd name="connsiteX8" fmla="*/ 357212 w 1675417"/>
              <a:gd name="connsiteY8" fmla="*/ 163927 h 1322279"/>
              <a:gd name="connsiteX9" fmla="*/ 477249 w 1675417"/>
              <a:gd name="connsiteY9" fmla="*/ 92520 h 1322279"/>
              <a:gd name="connsiteX10" fmla="*/ 966756 w 1675417"/>
              <a:gd name="connsiteY10" fmla="*/ 67806 h 1322279"/>
              <a:gd name="connsiteX11" fmla="*/ 1347067 w 1675417"/>
              <a:gd name="connsiteY11" fmla="*/ 91723 h 1322279"/>
              <a:gd name="connsiteX12" fmla="*/ 1588943 w 1675417"/>
              <a:gd name="connsiteY12" fmla="*/ 141150 h 1322279"/>
              <a:gd name="connsiteX13" fmla="*/ 1655700 w 1675417"/>
              <a:gd name="connsiteY13" fmla="*/ 214920 h 1322279"/>
              <a:gd name="connsiteX14" fmla="*/ 1412832 w 1675417"/>
              <a:gd name="connsiteY14" fmla="*/ 273372 h 1322279"/>
              <a:gd name="connsiteX15" fmla="*/ 1024395 w 1675417"/>
              <a:gd name="connsiteY15" fmla="*/ 289088 h 1322279"/>
              <a:gd name="connsiteX16" fmla="*/ 498432 w 1675417"/>
              <a:gd name="connsiteY16" fmla="*/ 256517 h 1322279"/>
              <a:gd name="connsiteX17" fmla="*/ 332498 w 1675417"/>
              <a:gd name="connsiteY17" fmla="*/ 209823 h 1322279"/>
              <a:gd name="connsiteX18" fmla="*/ 710262 w 1675417"/>
              <a:gd name="connsiteY18" fmla="*/ 142744 h 1322279"/>
              <a:gd name="connsiteX19" fmla="*/ 1317508 w 1675417"/>
              <a:gd name="connsiteY19" fmla="*/ 149805 h 1322279"/>
              <a:gd name="connsiteX20" fmla="*/ 1670641 w 1675417"/>
              <a:gd name="connsiteY20" fmla="*/ 251365 h 1322279"/>
              <a:gd name="connsiteX21" fmla="*/ 1472933 w 1675417"/>
              <a:gd name="connsiteY21" fmla="*/ 335726 h 1322279"/>
              <a:gd name="connsiteX22" fmla="*/ 1063312 w 1675417"/>
              <a:gd name="connsiteY22" fmla="*/ 365165 h 1322279"/>
              <a:gd name="connsiteX23" fmla="*/ 509023 w 1675417"/>
              <a:gd name="connsiteY23" fmla="*/ 340452 h 1322279"/>
              <a:gd name="connsiteX24" fmla="*/ 318376 w 1675417"/>
              <a:gd name="connsiteY24" fmla="*/ 280433 h 1322279"/>
              <a:gd name="connsiteX25" fmla="*/ 611491 w 1675417"/>
              <a:gd name="connsiteY25" fmla="*/ 240374 h 1322279"/>
              <a:gd name="connsiteX26" fmla="*/ 1264138 w 1675417"/>
              <a:gd name="connsiteY26" fmla="*/ 258372 h 1322279"/>
              <a:gd name="connsiteX27" fmla="*/ 1661281 w 1675417"/>
              <a:gd name="connsiteY27" fmla="*/ 329009 h 1322279"/>
              <a:gd name="connsiteX28" fmla="*/ 1525890 w 1675417"/>
              <a:gd name="connsiteY28" fmla="*/ 407503 h 1322279"/>
              <a:gd name="connsiteX29" fmla="*/ 951652 w 1675417"/>
              <a:gd name="connsiteY29" fmla="*/ 441641 h 1322279"/>
              <a:gd name="connsiteX30" fmla="*/ 526676 w 1675417"/>
              <a:gd name="connsiteY30" fmla="*/ 407531 h 1322279"/>
              <a:gd name="connsiteX31" fmla="*/ 327570 w 1675417"/>
              <a:gd name="connsiteY31" fmla="*/ 353405 h 1322279"/>
              <a:gd name="connsiteX32" fmla="*/ 409599 w 1675417"/>
              <a:gd name="connsiteY32" fmla="*/ 317731 h 1322279"/>
              <a:gd name="connsiteX33" fmla="*/ 587191 w 1675417"/>
              <a:gd name="connsiteY33" fmla="*/ 302757 h 1322279"/>
              <a:gd name="connsiteX34" fmla="*/ 959447 w 1675417"/>
              <a:gd name="connsiteY34" fmla="*/ 305436 h 1322279"/>
              <a:gd name="connsiteX35" fmla="*/ 1303220 w 1675417"/>
              <a:gd name="connsiteY35" fmla="*/ 329751 h 1322279"/>
              <a:gd name="connsiteX36" fmla="*/ 1524245 w 1675417"/>
              <a:gd name="connsiteY36" fmla="*/ 366649 h 1322279"/>
              <a:gd name="connsiteX37" fmla="*/ 1654138 w 1675417"/>
              <a:gd name="connsiteY37" fmla="*/ 420884 h 1322279"/>
              <a:gd name="connsiteX38" fmla="*/ 1437545 w 1675417"/>
              <a:gd name="connsiteY38" fmla="*/ 499324 h 1322279"/>
              <a:gd name="connsiteX39" fmla="*/ 952718 w 1675417"/>
              <a:gd name="connsiteY39" fmla="*/ 522870 h 1322279"/>
              <a:gd name="connsiteX40" fmla="*/ 484310 w 1675417"/>
              <a:gd name="connsiteY40" fmla="*/ 481672 h 1322279"/>
              <a:gd name="connsiteX41" fmla="*/ 332498 w 1675417"/>
              <a:gd name="connsiteY41" fmla="*/ 432245 h 1322279"/>
              <a:gd name="connsiteX42" fmla="*/ 562312 w 1675417"/>
              <a:gd name="connsiteY42" fmla="*/ 378889 h 1322279"/>
              <a:gd name="connsiteX43" fmla="*/ 1204532 w 1675417"/>
              <a:gd name="connsiteY43" fmla="*/ 393409 h 1322279"/>
              <a:gd name="connsiteX44" fmla="*/ 1542146 w 1675417"/>
              <a:gd name="connsiteY44" fmla="*/ 427121 h 1322279"/>
              <a:gd name="connsiteX45" fmla="*/ 1663497 w 1675417"/>
              <a:gd name="connsiteY45" fmla="*/ 485202 h 1322279"/>
              <a:gd name="connsiteX46" fmla="*/ 1562997 w 1675417"/>
              <a:gd name="connsiteY46" fmla="*/ 543256 h 1322279"/>
              <a:gd name="connsiteX47" fmla="*/ 1172923 w 1675417"/>
              <a:gd name="connsiteY47" fmla="*/ 587469 h 1322279"/>
              <a:gd name="connsiteX48" fmla="*/ 768967 w 1675417"/>
              <a:gd name="connsiteY48" fmla="*/ 577627 h 1322279"/>
              <a:gd name="connsiteX49" fmla="*/ 440464 w 1675417"/>
              <a:gd name="connsiteY49" fmla="*/ 529161 h 1322279"/>
              <a:gd name="connsiteX50" fmla="*/ 190931 w 1675417"/>
              <a:gd name="connsiteY50" fmla="*/ 515699 h 1322279"/>
              <a:gd name="connsiteX51" fmla="*/ 1007859 w 1675417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03417 w 1687903"/>
              <a:gd name="connsiteY50" fmla="*/ 515699 h 1322279"/>
              <a:gd name="connsiteX51" fmla="*/ 1020345 w 1687903"/>
              <a:gd name="connsiteY51" fmla="*/ 1322279 h 1322279"/>
              <a:gd name="connsiteX0" fmla="*/ 523455 w 1687903"/>
              <a:gd name="connsiteY0" fmla="*/ 1310513 h 1322279"/>
              <a:gd name="connsiteX1" fmla="*/ 448986 w 1687903"/>
              <a:gd name="connsiteY1" fmla="*/ 1087161 h 1322279"/>
              <a:gd name="connsiteX2" fmla="*/ 192518 w 1687903"/>
              <a:gd name="connsiteY2" fmla="*/ 97636 h 1322279"/>
              <a:gd name="connsiteX3" fmla="*/ 1045009 w 1687903"/>
              <a:gd name="connsiteY3" fmla="*/ 1552 h 1322279"/>
              <a:gd name="connsiteX4" fmla="*/ 1518342 w 1687903"/>
              <a:gd name="connsiteY4" fmla="*/ 45085 h 1322279"/>
              <a:gd name="connsiteX5" fmla="*/ 1677133 w 1687903"/>
              <a:gd name="connsiteY5" fmla="*/ 134090 h 1322279"/>
              <a:gd name="connsiteX6" fmla="*/ 1424085 w 1687903"/>
              <a:gd name="connsiteY6" fmla="*/ 208656 h 1322279"/>
              <a:gd name="connsiteX7" fmla="*/ 990984 w 1687903"/>
              <a:gd name="connsiteY7" fmla="*/ 224371 h 1322279"/>
              <a:gd name="connsiteX8" fmla="*/ 369698 w 1687903"/>
              <a:gd name="connsiteY8" fmla="*/ 163927 h 1322279"/>
              <a:gd name="connsiteX9" fmla="*/ 489735 w 1687903"/>
              <a:gd name="connsiteY9" fmla="*/ 92520 h 1322279"/>
              <a:gd name="connsiteX10" fmla="*/ 979242 w 1687903"/>
              <a:gd name="connsiteY10" fmla="*/ 67806 h 1322279"/>
              <a:gd name="connsiteX11" fmla="*/ 1359553 w 1687903"/>
              <a:gd name="connsiteY11" fmla="*/ 91723 h 1322279"/>
              <a:gd name="connsiteX12" fmla="*/ 1601429 w 1687903"/>
              <a:gd name="connsiteY12" fmla="*/ 141150 h 1322279"/>
              <a:gd name="connsiteX13" fmla="*/ 1668186 w 1687903"/>
              <a:gd name="connsiteY13" fmla="*/ 214920 h 1322279"/>
              <a:gd name="connsiteX14" fmla="*/ 1425318 w 1687903"/>
              <a:gd name="connsiteY14" fmla="*/ 273372 h 1322279"/>
              <a:gd name="connsiteX15" fmla="*/ 1036881 w 1687903"/>
              <a:gd name="connsiteY15" fmla="*/ 289088 h 1322279"/>
              <a:gd name="connsiteX16" fmla="*/ 510918 w 1687903"/>
              <a:gd name="connsiteY16" fmla="*/ 256517 h 1322279"/>
              <a:gd name="connsiteX17" fmla="*/ 344984 w 1687903"/>
              <a:gd name="connsiteY17" fmla="*/ 209823 h 1322279"/>
              <a:gd name="connsiteX18" fmla="*/ 722748 w 1687903"/>
              <a:gd name="connsiteY18" fmla="*/ 142744 h 1322279"/>
              <a:gd name="connsiteX19" fmla="*/ 1329994 w 1687903"/>
              <a:gd name="connsiteY19" fmla="*/ 149805 h 1322279"/>
              <a:gd name="connsiteX20" fmla="*/ 1683127 w 1687903"/>
              <a:gd name="connsiteY20" fmla="*/ 251365 h 1322279"/>
              <a:gd name="connsiteX21" fmla="*/ 1485419 w 1687903"/>
              <a:gd name="connsiteY21" fmla="*/ 335726 h 1322279"/>
              <a:gd name="connsiteX22" fmla="*/ 1075798 w 1687903"/>
              <a:gd name="connsiteY22" fmla="*/ 365165 h 1322279"/>
              <a:gd name="connsiteX23" fmla="*/ 521509 w 1687903"/>
              <a:gd name="connsiteY23" fmla="*/ 340452 h 1322279"/>
              <a:gd name="connsiteX24" fmla="*/ 330862 w 1687903"/>
              <a:gd name="connsiteY24" fmla="*/ 280433 h 1322279"/>
              <a:gd name="connsiteX25" fmla="*/ 623977 w 1687903"/>
              <a:gd name="connsiteY25" fmla="*/ 240374 h 1322279"/>
              <a:gd name="connsiteX26" fmla="*/ 1276624 w 1687903"/>
              <a:gd name="connsiteY26" fmla="*/ 258372 h 1322279"/>
              <a:gd name="connsiteX27" fmla="*/ 1673767 w 1687903"/>
              <a:gd name="connsiteY27" fmla="*/ 329009 h 1322279"/>
              <a:gd name="connsiteX28" fmla="*/ 1538376 w 1687903"/>
              <a:gd name="connsiteY28" fmla="*/ 407503 h 1322279"/>
              <a:gd name="connsiteX29" fmla="*/ 964138 w 1687903"/>
              <a:gd name="connsiteY29" fmla="*/ 441641 h 1322279"/>
              <a:gd name="connsiteX30" fmla="*/ 539162 w 1687903"/>
              <a:gd name="connsiteY30" fmla="*/ 407531 h 1322279"/>
              <a:gd name="connsiteX31" fmla="*/ 340056 w 1687903"/>
              <a:gd name="connsiteY31" fmla="*/ 353405 h 1322279"/>
              <a:gd name="connsiteX32" fmla="*/ 422085 w 1687903"/>
              <a:gd name="connsiteY32" fmla="*/ 317731 h 1322279"/>
              <a:gd name="connsiteX33" fmla="*/ 599677 w 1687903"/>
              <a:gd name="connsiteY33" fmla="*/ 302757 h 1322279"/>
              <a:gd name="connsiteX34" fmla="*/ 971933 w 1687903"/>
              <a:gd name="connsiteY34" fmla="*/ 305436 h 1322279"/>
              <a:gd name="connsiteX35" fmla="*/ 1315706 w 1687903"/>
              <a:gd name="connsiteY35" fmla="*/ 329751 h 1322279"/>
              <a:gd name="connsiteX36" fmla="*/ 1536731 w 1687903"/>
              <a:gd name="connsiteY36" fmla="*/ 366649 h 1322279"/>
              <a:gd name="connsiteX37" fmla="*/ 1666624 w 1687903"/>
              <a:gd name="connsiteY37" fmla="*/ 420884 h 1322279"/>
              <a:gd name="connsiteX38" fmla="*/ 1450031 w 1687903"/>
              <a:gd name="connsiteY38" fmla="*/ 499324 h 1322279"/>
              <a:gd name="connsiteX39" fmla="*/ 965204 w 1687903"/>
              <a:gd name="connsiteY39" fmla="*/ 522870 h 1322279"/>
              <a:gd name="connsiteX40" fmla="*/ 496796 w 1687903"/>
              <a:gd name="connsiteY40" fmla="*/ 481672 h 1322279"/>
              <a:gd name="connsiteX41" fmla="*/ 344984 w 1687903"/>
              <a:gd name="connsiteY41" fmla="*/ 432245 h 1322279"/>
              <a:gd name="connsiteX42" fmla="*/ 574798 w 1687903"/>
              <a:gd name="connsiteY42" fmla="*/ 378889 h 1322279"/>
              <a:gd name="connsiteX43" fmla="*/ 1217018 w 1687903"/>
              <a:gd name="connsiteY43" fmla="*/ 393409 h 1322279"/>
              <a:gd name="connsiteX44" fmla="*/ 1554632 w 1687903"/>
              <a:gd name="connsiteY44" fmla="*/ 427121 h 1322279"/>
              <a:gd name="connsiteX45" fmla="*/ 1675983 w 1687903"/>
              <a:gd name="connsiteY45" fmla="*/ 485202 h 1322279"/>
              <a:gd name="connsiteX46" fmla="*/ 1575483 w 1687903"/>
              <a:gd name="connsiteY46" fmla="*/ 543256 h 1322279"/>
              <a:gd name="connsiteX47" fmla="*/ 1185409 w 1687903"/>
              <a:gd name="connsiteY47" fmla="*/ 587469 h 1322279"/>
              <a:gd name="connsiteX48" fmla="*/ 781453 w 1687903"/>
              <a:gd name="connsiteY48" fmla="*/ 577627 h 1322279"/>
              <a:gd name="connsiteX49" fmla="*/ 452950 w 1687903"/>
              <a:gd name="connsiteY49" fmla="*/ 529161 h 1322279"/>
              <a:gd name="connsiteX50" fmla="*/ 248022 w 1687903"/>
              <a:gd name="connsiteY50" fmla="*/ 521660 h 1322279"/>
              <a:gd name="connsiteX51" fmla="*/ 1020345 w 1687903"/>
              <a:gd name="connsiteY51" fmla="*/ 1322279 h 1322279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3455 w 1687903"/>
              <a:gd name="connsiteY0" fmla="*/ 1313072 h 1324838"/>
              <a:gd name="connsiteX1" fmla="*/ 448986 w 1687903"/>
              <a:gd name="connsiteY1" fmla="*/ 1089720 h 1324838"/>
              <a:gd name="connsiteX2" fmla="*/ 192518 w 1687903"/>
              <a:gd name="connsiteY2" fmla="*/ 100195 h 1324838"/>
              <a:gd name="connsiteX3" fmla="*/ 1045009 w 1687903"/>
              <a:gd name="connsiteY3" fmla="*/ 4111 h 1324838"/>
              <a:gd name="connsiteX4" fmla="*/ 1518342 w 1687903"/>
              <a:gd name="connsiteY4" fmla="*/ 47644 h 1324838"/>
              <a:gd name="connsiteX5" fmla="*/ 1677133 w 1687903"/>
              <a:gd name="connsiteY5" fmla="*/ 136649 h 1324838"/>
              <a:gd name="connsiteX6" fmla="*/ 1424085 w 1687903"/>
              <a:gd name="connsiteY6" fmla="*/ 211215 h 1324838"/>
              <a:gd name="connsiteX7" fmla="*/ 990984 w 1687903"/>
              <a:gd name="connsiteY7" fmla="*/ 226930 h 1324838"/>
              <a:gd name="connsiteX8" fmla="*/ 369698 w 1687903"/>
              <a:gd name="connsiteY8" fmla="*/ 166486 h 1324838"/>
              <a:gd name="connsiteX9" fmla="*/ 489735 w 1687903"/>
              <a:gd name="connsiteY9" fmla="*/ 95079 h 1324838"/>
              <a:gd name="connsiteX10" fmla="*/ 979242 w 1687903"/>
              <a:gd name="connsiteY10" fmla="*/ 70365 h 1324838"/>
              <a:gd name="connsiteX11" fmla="*/ 1359553 w 1687903"/>
              <a:gd name="connsiteY11" fmla="*/ 94282 h 1324838"/>
              <a:gd name="connsiteX12" fmla="*/ 1601429 w 1687903"/>
              <a:gd name="connsiteY12" fmla="*/ 143709 h 1324838"/>
              <a:gd name="connsiteX13" fmla="*/ 1668186 w 1687903"/>
              <a:gd name="connsiteY13" fmla="*/ 217479 h 1324838"/>
              <a:gd name="connsiteX14" fmla="*/ 1425318 w 1687903"/>
              <a:gd name="connsiteY14" fmla="*/ 275931 h 1324838"/>
              <a:gd name="connsiteX15" fmla="*/ 1036881 w 1687903"/>
              <a:gd name="connsiteY15" fmla="*/ 291647 h 1324838"/>
              <a:gd name="connsiteX16" fmla="*/ 510918 w 1687903"/>
              <a:gd name="connsiteY16" fmla="*/ 259076 h 1324838"/>
              <a:gd name="connsiteX17" fmla="*/ 344984 w 1687903"/>
              <a:gd name="connsiteY17" fmla="*/ 212382 h 1324838"/>
              <a:gd name="connsiteX18" fmla="*/ 722748 w 1687903"/>
              <a:gd name="connsiteY18" fmla="*/ 145303 h 1324838"/>
              <a:gd name="connsiteX19" fmla="*/ 1329994 w 1687903"/>
              <a:gd name="connsiteY19" fmla="*/ 152364 h 1324838"/>
              <a:gd name="connsiteX20" fmla="*/ 1683127 w 1687903"/>
              <a:gd name="connsiteY20" fmla="*/ 253924 h 1324838"/>
              <a:gd name="connsiteX21" fmla="*/ 1485419 w 1687903"/>
              <a:gd name="connsiteY21" fmla="*/ 338285 h 1324838"/>
              <a:gd name="connsiteX22" fmla="*/ 1075798 w 1687903"/>
              <a:gd name="connsiteY22" fmla="*/ 367724 h 1324838"/>
              <a:gd name="connsiteX23" fmla="*/ 521509 w 1687903"/>
              <a:gd name="connsiteY23" fmla="*/ 343011 h 1324838"/>
              <a:gd name="connsiteX24" fmla="*/ 330862 w 1687903"/>
              <a:gd name="connsiteY24" fmla="*/ 282992 h 1324838"/>
              <a:gd name="connsiteX25" fmla="*/ 623977 w 1687903"/>
              <a:gd name="connsiteY25" fmla="*/ 242933 h 1324838"/>
              <a:gd name="connsiteX26" fmla="*/ 1276624 w 1687903"/>
              <a:gd name="connsiteY26" fmla="*/ 260931 h 1324838"/>
              <a:gd name="connsiteX27" fmla="*/ 1673767 w 1687903"/>
              <a:gd name="connsiteY27" fmla="*/ 331568 h 1324838"/>
              <a:gd name="connsiteX28" fmla="*/ 1538376 w 1687903"/>
              <a:gd name="connsiteY28" fmla="*/ 410062 h 1324838"/>
              <a:gd name="connsiteX29" fmla="*/ 964138 w 1687903"/>
              <a:gd name="connsiteY29" fmla="*/ 444200 h 1324838"/>
              <a:gd name="connsiteX30" fmla="*/ 539162 w 1687903"/>
              <a:gd name="connsiteY30" fmla="*/ 410090 h 1324838"/>
              <a:gd name="connsiteX31" fmla="*/ 340056 w 1687903"/>
              <a:gd name="connsiteY31" fmla="*/ 355964 h 1324838"/>
              <a:gd name="connsiteX32" fmla="*/ 422085 w 1687903"/>
              <a:gd name="connsiteY32" fmla="*/ 320290 h 1324838"/>
              <a:gd name="connsiteX33" fmla="*/ 599677 w 1687903"/>
              <a:gd name="connsiteY33" fmla="*/ 305316 h 1324838"/>
              <a:gd name="connsiteX34" fmla="*/ 971933 w 1687903"/>
              <a:gd name="connsiteY34" fmla="*/ 307995 h 1324838"/>
              <a:gd name="connsiteX35" fmla="*/ 1315706 w 1687903"/>
              <a:gd name="connsiteY35" fmla="*/ 332310 h 1324838"/>
              <a:gd name="connsiteX36" fmla="*/ 1536731 w 1687903"/>
              <a:gd name="connsiteY36" fmla="*/ 369208 h 1324838"/>
              <a:gd name="connsiteX37" fmla="*/ 1666624 w 1687903"/>
              <a:gd name="connsiteY37" fmla="*/ 423443 h 1324838"/>
              <a:gd name="connsiteX38" fmla="*/ 1450031 w 1687903"/>
              <a:gd name="connsiteY38" fmla="*/ 501883 h 1324838"/>
              <a:gd name="connsiteX39" fmla="*/ 965204 w 1687903"/>
              <a:gd name="connsiteY39" fmla="*/ 525429 h 1324838"/>
              <a:gd name="connsiteX40" fmla="*/ 496796 w 1687903"/>
              <a:gd name="connsiteY40" fmla="*/ 484231 h 1324838"/>
              <a:gd name="connsiteX41" fmla="*/ 344984 w 1687903"/>
              <a:gd name="connsiteY41" fmla="*/ 434804 h 1324838"/>
              <a:gd name="connsiteX42" fmla="*/ 574798 w 1687903"/>
              <a:gd name="connsiteY42" fmla="*/ 381448 h 1324838"/>
              <a:gd name="connsiteX43" fmla="*/ 1217018 w 1687903"/>
              <a:gd name="connsiteY43" fmla="*/ 395968 h 1324838"/>
              <a:gd name="connsiteX44" fmla="*/ 1554632 w 1687903"/>
              <a:gd name="connsiteY44" fmla="*/ 429680 h 1324838"/>
              <a:gd name="connsiteX45" fmla="*/ 1675983 w 1687903"/>
              <a:gd name="connsiteY45" fmla="*/ 487761 h 1324838"/>
              <a:gd name="connsiteX46" fmla="*/ 1575483 w 1687903"/>
              <a:gd name="connsiteY46" fmla="*/ 545815 h 1324838"/>
              <a:gd name="connsiteX47" fmla="*/ 1185409 w 1687903"/>
              <a:gd name="connsiteY47" fmla="*/ 590028 h 1324838"/>
              <a:gd name="connsiteX48" fmla="*/ 781453 w 1687903"/>
              <a:gd name="connsiteY48" fmla="*/ 580186 h 1324838"/>
              <a:gd name="connsiteX49" fmla="*/ 452950 w 1687903"/>
              <a:gd name="connsiteY49" fmla="*/ 531720 h 1324838"/>
              <a:gd name="connsiteX50" fmla="*/ 248022 w 1687903"/>
              <a:gd name="connsiteY50" fmla="*/ 524219 h 1324838"/>
              <a:gd name="connsiteX51" fmla="*/ 1020345 w 1687903"/>
              <a:gd name="connsiteY51" fmla="*/ 1324838 h 1324838"/>
              <a:gd name="connsiteX0" fmla="*/ 529694 w 1694142"/>
              <a:gd name="connsiteY0" fmla="*/ 1312744 h 1324510"/>
              <a:gd name="connsiteX1" fmla="*/ 455225 w 1694142"/>
              <a:gd name="connsiteY1" fmla="*/ 1089392 h 1324510"/>
              <a:gd name="connsiteX2" fmla="*/ 198757 w 1694142"/>
              <a:gd name="connsiteY2" fmla="*/ 99867 h 1324510"/>
              <a:gd name="connsiteX3" fmla="*/ 1051248 w 1694142"/>
              <a:gd name="connsiteY3" fmla="*/ 3783 h 1324510"/>
              <a:gd name="connsiteX4" fmla="*/ 1524581 w 1694142"/>
              <a:gd name="connsiteY4" fmla="*/ 47316 h 1324510"/>
              <a:gd name="connsiteX5" fmla="*/ 1683372 w 1694142"/>
              <a:gd name="connsiteY5" fmla="*/ 136321 h 1324510"/>
              <a:gd name="connsiteX6" fmla="*/ 1430324 w 1694142"/>
              <a:gd name="connsiteY6" fmla="*/ 210887 h 1324510"/>
              <a:gd name="connsiteX7" fmla="*/ 997223 w 1694142"/>
              <a:gd name="connsiteY7" fmla="*/ 226602 h 1324510"/>
              <a:gd name="connsiteX8" fmla="*/ 375937 w 1694142"/>
              <a:gd name="connsiteY8" fmla="*/ 166158 h 1324510"/>
              <a:gd name="connsiteX9" fmla="*/ 495974 w 1694142"/>
              <a:gd name="connsiteY9" fmla="*/ 94751 h 1324510"/>
              <a:gd name="connsiteX10" fmla="*/ 985481 w 1694142"/>
              <a:gd name="connsiteY10" fmla="*/ 70037 h 1324510"/>
              <a:gd name="connsiteX11" fmla="*/ 1365792 w 1694142"/>
              <a:gd name="connsiteY11" fmla="*/ 93954 h 1324510"/>
              <a:gd name="connsiteX12" fmla="*/ 1607668 w 1694142"/>
              <a:gd name="connsiteY12" fmla="*/ 143381 h 1324510"/>
              <a:gd name="connsiteX13" fmla="*/ 1674425 w 1694142"/>
              <a:gd name="connsiteY13" fmla="*/ 217151 h 1324510"/>
              <a:gd name="connsiteX14" fmla="*/ 1431557 w 1694142"/>
              <a:gd name="connsiteY14" fmla="*/ 275603 h 1324510"/>
              <a:gd name="connsiteX15" fmla="*/ 1043120 w 1694142"/>
              <a:gd name="connsiteY15" fmla="*/ 291319 h 1324510"/>
              <a:gd name="connsiteX16" fmla="*/ 517157 w 1694142"/>
              <a:gd name="connsiteY16" fmla="*/ 258748 h 1324510"/>
              <a:gd name="connsiteX17" fmla="*/ 351223 w 1694142"/>
              <a:gd name="connsiteY17" fmla="*/ 212054 h 1324510"/>
              <a:gd name="connsiteX18" fmla="*/ 728987 w 1694142"/>
              <a:gd name="connsiteY18" fmla="*/ 144975 h 1324510"/>
              <a:gd name="connsiteX19" fmla="*/ 1336233 w 1694142"/>
              <a:gd name="connsiteY19" fmla="*/ 152036 h 1324510"/>
              <a:gd name="connsiteX20" fmla="*/ 1689366 w 1694142"/>
              <a:gd name="connsiteY20" fmla="*/ 253596 h 1324510"/>
              <a:gd name="connsiteX21" fmla="*/ 1491658 w 1694142"/>
              <a:gd name="connsiteY21" fmla="*/ 337957 h 1324510"/>
              <a:gd name="connsiteX22" fmla="*/ 1082037 w 1694142"/>
              <a:gd name="connsiteY22" fmla="*/ 367396 h 1324510"/>
              <a:gd name="connsiteX23" fmla="*/ 527748 w 1694142"/>
              <a:gd name="connsiteY23" fmla="*/ 342683 h 1324510"/>
              <a:gd name="connsiteX24" fmla="*/ 337101 w 1694142"/>
              <a:gd name="connsiteY24" fmla="*/ 282664 h 1324510"/>
              <a:gd name="connsiteX25" fmla="*/ 630216 w 1694142"/>
              <a:gd name="connsiteY25" fmla="*/ 242605 h 1324510"/>
              <a:gd name="connsiteX26" fmla="*/ 1282863 w 1694142"/>
              <a:gd name="connsiteY26" fmla="*/ 260603 h 1324510"/>
              <a:gd name="connsiteX27" fmla="*/ 1680006 w 1694142"/>
              <a:gd name="connsiteY27" fmla="*/ 331240 h 1324510"/>
              <a:gd name="connsiteX28" fmla="*/ 1544615 w 1694142"/>
              <a:gd name="connsiteY28" fmla="*/ 409734 h 1324510"/>
              <a:gd name="connsiteX29" fmla="*/ 970377 w 1694142"/>
              <a:gd name="connsiteY29" fmla="*/ 443872 h 1324510"/>
              <a:gd name="connsiteX30" fmla="*/ 545401 w 1694142"/>
              <a:gd name="connsiteY30" fmla="*/ 409762 h 1324510"/>
              <a:gd name="connsiteX31" fmla="*/ 346295 w 1694142"/>
              <a:gd name="connsiteY31" fmla="*/ 355636 h 1324510"/>
              <a:gd name="connsiteX32" fmla="*/ 428324 w 1694142"/>
              <a:gd name="connsiteY32" fmla="*/ 319962 h 1324510"/>
              <a:gd name="connsiteX33" fmla="*/ 605916 w 1694142"/>
              <a:gd name="connsiteY33" fmla="*/ 304988 h 1324510"/>
              <a:gd name="connsiteX34" fmla="*/ 978172 w 1694142"/>
              <a:gd name="connsiteY34" fmla="*/ 307667 h 1324510"/>
              <a:gd name="connsiteX35" fmla="*/ 1321945 w 1694142"/>
              <a:gd name="connsiteY35" fmla="*/ 331982 h 1324510"/>
              <a:gd name="connsiteX36" fmla="*/ 1542970 w 1694142"/>
              <a:gd name="connsiteY36" fmla="*/ 368880 h 1324510"/>
              <a:gd name="connsiteX37" fmla="*/ 1672863 w 1694142"/>
              <a:gd name="connsiteY37" fmla="*/ 423115 h 1324510"/>
              <a:gd name="connsiteX38" fmla="*/ 1456270 w 1694142"/>
              <a:gd name="connsiteY38" fmla="*/ 501555 h 1324510"/>
              <a:gd name="connsiteX39" fmla="*/ 971443 w 1694142"/>
              <a:gd name="connsiteY39" fmla="*/ 525101 h 1324510"/>
              <a:gd name="connsiteX40" fmla="*/ 503035 w 1694142"/>
              <a:gd name="connsiteY40" fmla="*/ 483903 h 1324510"/>
              <a:gd name="connsiteX41" fmla="*/ 351223 w 1694142"/>
              <a:gd name="connsiteY41" fmla="*/ 434476 h 1324510"/>
              <a:gd name="connsiteX42" fmla="*/ 581037 w 1694142"/>
              <a:gd name="connsiteY42" fmla="*/ 381120 h 1324510"/>
              <a:gd name="connsiteX43" fmla="*/ 1223257 w 1694142"/>
              <a:gd name="connsiteY43" fmla="*/ 395640 h 1324510"/>
              <a:gd name="connsiteX44" fmla="*/ 1560871 w 1694142"/>
              <a:gd name="connsiteY44" fmla="*/ 429352 h 1324510"/>
              <a:gd name="connsiteX45" fmla="*/ 1682222 w 1694142"/>
              <a:gd name="connsiteY45" fmla="*/ 487433 h 1324510"/>
              <a:gd name="connsiteX46" fmla="*/ 1581722 w 1694142"/>
              <a:gd name="connsiteY46" fmla="*/ 545487 h 1324510"/>
              <a:gd name="connsiteX47" fmla="*/ 1191648 w 1694142"/>
              <a:gd name="connsiteY47" fmla="*/ 589700 h 1324510"/>
              <a:gd name="connsiteX48" fmla="*/ 787692 w 1694142"/>
              <a:gd name="connsiteY48" fmla="*/ 579858 h 1324510"/>
              <a:gd name="connsiteX49" fmla="*/ 459189 w 1694142"/>
              <a:gd name="connsiteY49" fmla="*/ 531392 h 1324510"/>
              <a:gd name="connsiteX50" fmla="*/ 254261 w 1694142"/>
              <a:gd name="connsiteY50" fmla="*/ 523891 h 1324510"/>
              <a:gd name="connsiteX51" fmla="*/ 1026584 w 1694142"/>
              <a:gd name="connsiteY51" fmla="*/ 1324510 h 1324510"/>
              <a:gd name="connsiteX0" fmla="*/ 532058 w 1696506"/>
              <a:gd name="connsiteY0" fmla="*/ 1312443 h 1324209"/>
              <a:gd name="connsiteX1" fmla="*/ 457589 w 1696506"/>
              <a:gd name="connsiteY1" fmla="*/ 1089091 h 1324209"/>
              <a:gd name="connsiteX2" fmla="*/ 201121 w 1696506"/>
              <a:gd name="connsiteY2" fmla="*/ 99566 h 1324209"/>
              <a:gd name="connsiteX3" fmla="*/ 1053612 w 1696506"/>
              <a:gd name="connsiteY3" fmla="*/ 3482 h 1324209"/>
              <a:gd name="connsiteX4" fmla="*/ 1526945 w 1696506"/>
              <a:gd name="connsiteY4" fmla="*/ 47015 h 1324209"/>
              <a:gd name="connsiteX5" fmla="*/ 1685736 w 1696506"/>
              <a:gd name="connsiteY5" fmla="*/ 136020 h 1324209"/>
              <a:gd name="connsiteX6" fmla="*/ 1432688 w 1696506"/>
              <a:gd name="connsiteY6" fmla="*/ 210586 h 1324209"/>
              <a:gd name="connsiteX7" fmla="*/ 999587 w 1696506"/>
              <a:gd name="connsiteY7" fmla="*/ 226301 h 1324209"/>
              <a:gd name="connsiteX8" fmla="*/ 378301 w 1696506"/>
              <a:gd name="connsiteY8" fmla="*/ 165857 h 1324209"/>
              <a:gd name="connsiteX9" fmla="*/ 498338 w 1696506"/>
              <a:gd name="connsiteY9" fmla="*/ 94450 h 1324209"/>
              <a:gd name="connsiteX10" fmla="*/ 987845 w 1696506"/>
              <a:gd name="connsiteY10" fmla="*/ 69736 h 1324209"/>
              <a:gd name="connsiteX11" fmla="*/ 1368156 w 1696506"/>
              <a:gd name="connsiteY11" fmla="*/ 93653 h 1324209"/>
              <a:gd name="connsiteX12" fmla="*/ 1610032 w 1696506"/>
              <a:gd name="connsiteY12" fmla="*/ 143080 h 1324209"/>
              <a:gd name="connsiteX13" fmla="*/ 1676789 w 1696506"/>
              <a:gd name="connsiteY13" fmla="*/ 216850 h 1324209"/>
              <a:gd name="connsiteX14" fmla="*/ 1433921 w 1696506"/>
              <a:gd name="connsiteY14" fmla="*/ 275302 h 1324209"/>
              <a:gd name="connsiteX15" fmla="*/ 1045484 w 1696506"/>
              <a:gd name="connsiteY15" fmla="*/ 291018 h 1324209"/>
              <a:gd name="connsiteX16" fmla="*/ 519521 w 1696506"/>
              <a:gd name="connsiteY16" fmla="*/ 258447 h 1324209"/>
              <a:gd name="connsiteX17" fmla="*/ 353587 w 1696506"/>
              <a:gd name="connsiteY17" fmla="*/ 211753 h 1324209"/>
              <a:gd name="connsiteX18" fmla="*/ 731351 w 1696506"/>
              <a:gd name="connsiteY18" fmla="*/ 144674 h 1324209"/>
              <a:gd name="connsiteX19" fmla="*/ 1338597 w 1696506"/>
              <a:gd name="connsiteY19" fmla="*/ 151735 h 1324209"/>
              <a:gd name="connsiteX20" fmla="*/ 1691730 w 1696506"/>
              <a:gd name="connsiteY20" fmla="*/ 253295 h 1324209"/>
              <a:gd name="connsiteX21" fmla="*/ 1494022 w 1696506"/>
              <a:gd name="connsiteY21" fmla="*/ 337656 h 1324209"/>
              <a:gd name="connsiteX22" fmla="*/ 1084401 w 1696506"/>
              <a:gd name="connsiteY22" fmla="*/ 367095 h 1324209"/>
              <a:gd name="connsiteX23" fmla="*/ 530112 w 1696506"/>
              <a:gd name="connsiteY23" fmla="*/ 342382 h 1324209"/>
              <a:gd name="connsiteX24" fmla="*/ 339465 w 1696506"/>
              <a:gd name="connsiteY24" fmla="*/ 282363 h 1324209"/>
              <a:gd name="connsiteX25" fmla="*/ 632580 w 1696506"/>
              <a:gd name="connsiteY25" fmla="*/ 242304 h 1324209"/>
              <a:gd name="connsiteX26" fmla="*/ 1285227 w 1696506"/>
              <a:gd name="connsiteY26" fmla="*/ 260302 h 1324209"/>
              <a:gd name="connsiteX27" fmla="*/ 1682370 w 1696506"/>
              <a:gd name="connsiteY27" fmla="*/ 330939 h 1324209"/>
              <a:gd name="connsiteX28" fmla="*/ 1546979 w 1696506"/>
              <a:gd name="connsiteY28" fmla="*/ 409433 h 1324209"/>
              <a:gd name="connsiteX29" fmla="*/ 972741 w 1696506"/>
              <a:gd name="connsiteY29" fmla="*/ 443571 h 1324209"/>
              <a:gd name="connsiteX30" fmla="*/ 547765 w 1696506"/>
              <a:gd name="connsiteY30" fmla="*/ 409461 h 1324209"/>
              <a:gd name="connsiteX31" fmla="*/ 348659 w 1696506"/>
              <a:gd name="connsiteY31" fmla="*/ 355335 h 1324209"/>
              <a:gd name="connsiteX32" fmla="*/ 430688 w 1696506"/>
              <a:gd name="connsiteY32" fmla="*/ 319661 h 1324209"/>
              <a:gd name="connsiteX33" fmla="*/ 608280 w 1696506"/>
              <a:gd name="connsiteY33" fmla="*/ 304687 h 1324209"/>
              <a:gd name="connsiteX34" fmla="*/ 980536 w 1696506"/>
              <a:gd name="connsiteY34" fmla="*/ 307366 h 1324209"/>
              <a:gd name="connsiteX35" fmla="*/ 1324309 w 1696506"/>
              <a:gd name="connsiteY35" fmla="*/ 331681 h 1324209"/>
              <a:gd name="connsiteX36" fmla="*/ 1545334 w 1696506"/>
              <a:gd name="connsiteY36" fmla="*/ 368579 h 1324209"/>
              <a:gd name="connsiteX37" fmla="*/ 1675227 w 1696506"/>
              <a:gd name="connsiteY37" fmla="*/ 422814 h 1324209"/>
              <a:gd name="connsiteX38" fmla="*/ 1458634 w 1696506"/>
              <a:gd name="connsiteY38" fmla="*/ 501254 h 1324209"/>
              <a:gd name="connsiteX39" fmla="*/ 973807 w 1696506"/>
              <a:gd name="connsiteY39" fmla="*/ 524800 h 1324209"/>
              <a:gd name="connsiteX40" fmla="*/ 505399 w 1696506"/>
              <a:gd name="connsiteY40" fmla="*/ 483602 h 1324209"/>
              <a:gd name="connsiteX41" fmla="*/ 353587 w 1696506"/>
              <a:gd name="connsiteY41" fmla="*/ 434175 h 1324209"/>
              <a:gd name="connsiteX42" fmla="*/ 583401 w 1696506"/>
              <a:gd name="connsiteY42" fmla="*/ 380819 h 1324209"/>
              <a:gd name="connsiteX43" fmla="*/ 1225621 w 1696506"/>
              <a:gd name="connsiteY43" fmla="*/ 395339 h 1324209"/>
              <a:gd name="connsiteX44" fmla="*/ 1563235 w 1696506"/>
              <a:gd name="connsiteY44" fmla="*/ 429051 h 1324209"/>
              <a:gd name="connsiteX45" fmla="*/ 1684586 w 1696506"/>
              <a:gd name="connsiteY45" fmla="*/ 487132 h 1324209"/>
              <a:gd name="connsiteX46" fmla="*/ 1584086 w 1696506"/>
              <a:gd name="connsiteY46" fmla="*/ 545186 h 1324209"/>
              <a:gd name="connsiteX47" fmla="*/ 1194012 w 1696506"/>
              <a:gd name="connsiteY47" fmla="*/ 589399 h 1324209"/>
              <a:gd name="connsiteX48" fmla="*/ 790056 w 1696506"/>
              <a:gd name="connsiteY48" fmla="*/ 579557 h 1324209"/>
              <a:gd name="connsiteX49" fmla="*/ 461553 w 1696506"/>
              <a:gd name="connsiteY49" fmla="*/ 531091 h 1324209"/>
              <a:gd name="connsiteX50" fmla="*/ 256625 w 1696506"/>
              <a:gd name="connsiteY50" fmla="*/ 523590 h 1324209"/>
              <a:gd name="connsiteX51" fmla="*/ 1028948 w 1696506"/>
              <a:gd name="connsiteY51" fmla="*/ 1324209 h 1324209"/>
              <a:gd name="connsiteX0" fmla="*/ 539264 w 1703712"/>
              <a:gd name="connsiteY0" fmla="*/ 1310472 h 1322238"/>
              <a:gd name="connsiteX1" fmla="*/ 464795 w 1703712"/>
              <a:gd name="connsiteY1" fmla="*/ 1087120 h 1322238"/>
              <a:gd name="connsiteX2" fmla="*/ 208327 w 1703712"/>
              <a:gd name="connsiteY2" fmla="*/ 97595 h 1322238"/>
              <a:gd name="connsiteX3" fmla="*/ 1060818 w 1703712"/>
              <a:gd name="connsiteY3" fmla="*/ 1511 h 1322238"/>
              <a:gd name="connsiteX4" fmla="*/ 1534151 w 1703712"/>
              <a:gd name="connsiteY4" fmla="*/ 45044 h 1322238"/>
              <a:gd name="connsiteX5" fmla="*/ 1692942 w 1703712"/>
              <a:gd name="connsiteY5" fmla="*/ 134049 h 1322238"/>
              <a:gd name="connsiteX6" fmla="*/ 1439894 w 1703712"/>
              <a:gd name="connsiteY6" fmla="*/ 208615 h 1322238"/>
              <a:gd name="connsiteX7" fmla="*/ 1006793 w 1703712"/>
              <a:gd name="connsiteY7" fmla="*/ 224330 h 1322238"/>
              <a:gd name="connsiteX8" fmla="*/ 385507 w 1703712"/>
              <a:gd name="connsiteY8" fmla="*/ 163886 h 1322238"/>
              <a:gd name="connsiteX9" fmla="*/ 505544 w 1703712"/>
              <a:gd name="connsiteY9" fmla="*/ 92479 h 1322238"/>
              <a:gd name="connsiteX10" fmla="*/ 995051 w 1703712"/>
              <a:gd name="connsiteY10" fmla="*/ 67765 h 1322238"/>
              <a:gd name="connsiteX11" fmla="*/ 1375362 w 1703712"/>
              <a:gd name="connsiteY11" fmla="*/ 91682 h 1322238"/>
              <a:gd name="connsiteX12" fmla="*/ 1617238 w 1703712"/>
              <a:gd name="connsiteY12" fmla="*/ 141109 h 1322238"/>
              <a:gd name="connsiteX13" fmla="*/ 1683995 w 1703712"/>
              <a:gd name="connsiteY13" fmla="*/ 214879 h 1322238"/>
              <a:gd name="connsiteX14" fmla="*/ 1441127 w 1703712"/>
              <a:gd name="connsiteY14" fmla="*/ 273331 h 1322238"/>
              <a:gd name="connsiteX15" fmla="*/ 1052690 w 1703712"/>
              <a:gd name="connsiteY15" fmla="*/ 289047 h 1322238"/>
              <a:gd name="connsiteX16" fmla="*/ 526727 w 1703712"/>
              <a:gd name="connsiteY16" fmla="*/ 256476 h 1322238"/>
              <a:gd name="connsiteX17" fmla="*/ 360793 w 1703712"/>
              <a:gd name="connsiteY17" fmla="*/ 209782 h 1322238"/>
              <a:gd name="connsiteX18" fmla="*/ 738557 w 1703712"/>
              <a:gd name="connsiteY18" fmla="*/ 142703 h 1322238"/>
              <a:gd name="connsiteX19" fmla="*/ 1345803 w 1703712"/>
              <a:gd name="connsiteY19" fmla="*/ 149764 h 1322238"/>
              <a:gd name="connsiteX20" fmla="*/ 1698936 w 1703712"/>
              <a:gd name="connsiteY20" fmla="*/ 251324 h 1322238"/>
              <a:gd name="connsiteX21" fmla="*/ 1501228 w 1703712"/>
              <a:gd name="connsiteY21" fmla="*/ 335685 h 1322238"/>
              <a:gd name="connsiteX22" fmla="*/ 1091607 w 1703712"/>
              <a:gd name="connsiteY22" fmla="*/ 365124 h 1322238"/>
              <a:gd name="connsiteX23" fmla="*/ 537318 w 1703712"/>
              <a:gd name="connsiteY23" fmla="*/ 340411 h 1322238"/>
              <a:gd name="connsiteX24" fmla="*/ 346671 w 1703712"/>
              <a:gd name="connsiteY24" fmla="*/ 280392 h 1322238"/>
              <a:gd name="connsiteX25" fmla="*/ 639786 w 1703712"/>
              <a:gd name="connsiteY25" fmla="*/ 240333 h 1322238"/>
              <a:gd name="connsiteX26" fmla="*/ 1292433 w 1703712"/>
              <a:gd name="connsiteY26" fmla="*/ 258331 h 1322238"/>
              <a:gd name="connsiteX27" fmla="*/ 1689576 w 1703712"/>
              <a:gd name="connsiteY27" fmla="*/ 328968 h 1322238"/>
              <a:gd name="connsiteX28" fmla="*/ 1554185 w 1703712"/>
              <a:gd name="connsiteY28" fmla="*/ 407462 h 1322238"/>
              <a:gd name="connsiteX29" fmla="*/ 979947 w 1703712"/>
              <a:gd name="connsiteY29" fmla="*/ 441600 h 1322238"/>
              <a:gd name="connsiteX30" fmla="*/ 554971 w 1703712"/>
              <a:gd name="connsiteY30" fmla="*/ 407490 h 1322238"/>
              <a:gd name="connsiteX31" fmla="*/ 355865 w 1703712"/>
              <a:gd name="connsiteY31" fmla="*/ 353364 h 1322238"/>
              <a:gd name="connsiteX32" fmla="*/ 437894 w 1703712"/>
              <a:gd name="connsiteY32" fmla="*/ 317690 h 1322238"/>
              <a:gd name="connsiteX33" fmla="*/ 615486 w 1703712"/>
              <a:gd name="connsiteY33" fmla="*/ 302716 h 1322238"/>
              <a:gd name="connsiteX34" fmla="*/ 987742 w 1703712"/>
              <a:gd name="connsiteY34" fmla="*/ 305395 h 1322238"/>
              <a:gd name="connsiteX35" fmla="*/ 1331515 w 1703712"/>
              <a:gd name="connsiteY35" fmla="*/ 329710 h 1322238"/>
              <a:gd name="connsiteX36" fmla="*/ 1552540 w 1703712"/>
              <a:gd name="connsiteY36" fmla="*/ 366608 h 1322238"/>
              <a:gd name="connsiteX37" fmla="*/ 1682433 w 1703712"/>
              <a:gd name="connsiteY37" fmla="*/ 420843 h 1322238"/>
              <a:gd name="connsiteX38" fmla="*/ 1465840 w 1703712"/>
              <a:gd name="connsiteY38" fmla="*/ 499283 h 1322238"/>
              <a:gd name="connsiteX39" fmla="*/ 981013 w 1703712"/>
              <a:gd name="connsiteY39" fmla="*/ 522829 h 1322238"/>
              <a:gd name="connsiteX40" fmla="*/ 512605 w 1703712"/>
              <a:gd name="connsiteY40" fmla="*/ 481631 h 1322238"/>
              <a:gd name="connsiteX41" fmla="*/ 360793 w 1703712"/>
              <a:gd name="connsiteY41" fmla="*/ 432204 h 1322238"/>
              <a:gd name="connsiteX42" fmla="*/ 590607 w 1703712"/>
              <a:gd name="connsiteY42" fmla="*/ 378848 h 1322238"/>
              <a:gd name="connsiteX43" fmla="*/ 1232827 w 1703712"/>
              <a:gd name="connsiteY43" fmla="*/ 393368 h 1322238"/>
              <a:gd name="connsiteX44" fmla="*/ 1570441 w 1703712"/>
              <a:gd name="connsiteY44" fmla="*/ 427080 h 1322238"/>
              <a:gd name="connsiteX45" fmla="*/ 1691792 w 1703712"/>
              <a:gd name="connsiteY45" fmla="*/ 485161 h 1322238"/>
              <a:gd name="connsiteX46" fmla="*/ 1591292 w 1703712"/>
              <a:gd name="connsiteY46" fmla="*/ 543215 h 1322238"/>
              <a:gd name="connsiteX47" fmla="*/ 1201218 w 1703712"/>
              <a:gd name="connsiteY47" fmla="*/ 587428 h 1322238"/>
              <a:gd name="connsiteX48" fmla="*/ 797262 w 1703712"/>
              <a:gd name="connsiteY48" fmla="*/ 577586 h 1322238"/>
              <a:gd name="connsiteX49" fmla="*/ 468759 w 1703712"/>
              <a:gd name="connsiteY49" fmla="*/ 529120 h 1322238"/>
              <a:gd name="connsiteX50" fmla="*/ 263831 w 1703712"/>
              <a:gd name="connsiteY50" fmla="*/ 521619 h 1322238"/>
              <a:gd name="connsiteX51" fmla="*/ 1036154 w 1703712"/>
              <a:gd name="connsiteY51" fmla="*/ 1322238 h 1322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03712" h="1322238">
                <a:moveTo>
                  <a:pt x="539264" y="1310472"/>
                </a:moveTo>
                <a:cubicBezTo>
                  <a:pt x="517560" y="1293117"/>
                  <a:pt x="575707" y="1164085"/>
                  <a:pt x="464795" y="1087120"/>
                </a:cubicBezTo>
                <a:cubicBezTo>
                  <a:pt x="-214827" y="408093"/>
                  <a:pt x="-8831" y="204765"/>
                  <a:pt x="208327" y="97595"/>
                </a:cubicBezTo>
                <a:cubicBezTo>
                  <a:pt x="356158" y="24639"/>
                  <a:pt x="817545" y="-7614"/>
                  <a:pt x="1060818" y="1511"/>
                </a:cubicBezTo>
                <a:cubicBezTo>
                  <a:pt x="1304091" y="10636"/>
                  <a:pt x="1428797" y="22954"/>
                  <a:pt x="1534151" y="45044"/>
                </a:cubicBezTo>
                <a:cubicBezTo>
                  <a:pt x="1639505" y="67134"/>
                  <a:pt x="1708652" y="106787"/>
                  <a:pt x="1692942" y="134049"/>
                </a:cubicBezTo>
                <a:cubicBezTo>
                  <a:pt x="1677232" y="161311"/>
                  <a:pt x="1554252" y="193568"/>
                  <a:pt x="1439894" y="208615"/>
                </a:cubicBezTo>
                <a:cubicBezTo>
                  <a:pt x="1325536" y="223662"/>
                  <a:pt x="1182524" y="231785"/>
                  <a:pt x="1006793" y="224330"/>
                </a:cubicBezTo>
                <a:cubicBezTo>
                  <a:pt x="831062" y="216875"/>
                  <a:pt x="469048" y="185861"/>
                  <a:pt x="385507" y="163886"/>
                </a:cubicBezTo>
                <a:cubicBezTo>
                  <a:pt x="301966" y="141911"/>
                  <a:pt x="403953" y="108499"/>
                  <a:pt x="505544" y="92479"/>
                </a:cubicBezTo>
                <a:cubicBezTo>
                  <a:pt x="607135" y="76459"/>
                  <a:pt x="850081" y="67898"/>
                  <a:pt x="995051" y="67765"/>
                </a:cubicBezTo>
                <a:cubicBezTo>
                  <a:pt x="1140021" y="67632"/>
                  <a:pt x="1271664" y="79458"/>
                  <a:pt x="1375362" y="91682"/>
                </a:cubicBezTo>
                <a:cubicBezTo>
                  <a:pt x="1479060" y="103906"/>
                  <a:pt x="1565799" y="120576"/>
                  <a:pt x="1617238" y="141109"/>
                </a:cubicBezTo>
                <a:cubicBezTo>
                  <a:pt x="1668677" y="161642"/>
                  <a:pt x="1713347" y="192842"/>
                  <a:pt x="1683995" y="214879"/>
                </a:cubicBezTo>
                <a:cubicBezTo>
                  <a:pt x="1654643" y="236916"/>
                  <a:pt x="1546344" y="260970"/>
                  <a:pt x="1441127" y="273331"/>
                </a:cubicBezTo>
                <a:cubicBezTo>
                  <a:pt x="1335910" y="285692"/>
                  <a:pt x="1205090" y="291856"/>
                  <a:pt x="1052690" y="289047"/>
                </a:cubicBezTo>
                <a:cubicBezTo>
                  <a:pt x="900290" y="286238"/>
                  <a:pt x="642043" y="269687"/>
                  <a:pt x="526727" y="256476"/>
                </a:cubicBezTo>
                <a:cubicBezTo>
                  <a:pt x="411411" y="243265"/>
                  <a:pt x="335013" y="231876"/>
                  <a:pt x="360793" y="209782"/>
                </a:cubicBezTo>
                <a:cubicBezTo>
                  <a:pt x="386573" y="187688"/>
                  <a:pt x="574389" y="152706"/>
                  <a:pt x="738557" y="142703"/>
                </a:cubicBezTo>
                <a:cubicBezTo>
                  <a:pt x="902725" y="132700"/>
                  <a:pt x="1185740" y="131661"/>
                  <a:pt x="1345803" y="149764"/>
                </a:cubicBezTo>
                <a:cubicBezTo>
                  <a:pt x="1505866" y="167867"/>
                  <a:pt x="1684938" y="212506"/>
                  <a:pt x="1698936" y="251324"/>
                </a:cubicBezTo>
                <a:cubicBezTo>
                  <a:pt x="1712934" y="290142"/>
                  <a:pt x="1602450" y="316718"/>
                  <a:pt x="1501228" y="335685"/>
                </a:cubicBezTo>
                <a:cubicBezTo>
                  <a:pt x="1400006" y="354652"/>
                  <a:pt x="1252259" y="364336"/>
                  <a:pt x="1091607" y="365124"/>
                </a:cubicBezTo>
                <a:cubicBezTo>
                  <a:pt x="930955" y="365912"/>
                  <a:pt x="661474" y="354533"/>
                  <a:pt x="537318" y="340411"/>
                </a:cubicBezTo>
                <a:cubicBezTo>
                  <a:pt x="413162" y="326289"/>
                  <a:pt x="329593" y="297072"/>
                  <a:pt x="346671" y="280392"/>
                </a:cubicBezTo>
                <a:cubicBezTo>
                  <a:pt x="363749" y="263712"/>
                  <a:pt x="482159" y="244010"/>
                  <a:pt x="639786" y="240333"/>
                </a:cubicBezTo>
                <a:cubicBezTo>
                  <a:pt x="797413" y="236656"/>
                  <a:pt x="1117468" y="243559"/>
                  <a:pt x="1292433" y="258331"/>
                </a:cubicBezTo>
                <a:cubicBezTo>
                  <a:pt x="1467398" y="273103"/>
                  <a:pt x="1645951" y="304113"/>
                  <a:pt x="1689576" y="328968"/>
                </a:cubicBezTo>
                <a:cubicBezTo>
                  <a:pt x="1733201" y="353823"/>
                  <a:pt x="1672457" y="388690"/>
                  <a:pt x="1554185" y="407462"/>
                </a:cubicBezTo>
                <a:cubicBezTo>
                  <a:pt x="1435914" y="426234"/>
                  <a:pt x="1146483" y="441595"/>
                  <a:pt x="979947" y="441600"/>
                </a:cubicBezTo>
                <a:cubicBezTo>
                  <a:pt x="813411" y="441605"/>
                  <a:pt x="658985" y="422196"/>
                  <a:pt x="554971" y="407490"/>
                </a:cubicBezTo>
                <a:cubicBezTo>
                  <a:pt x="450957" y="392784"/>
                  <a:pt x="358710" y="369897"/>
                  <a:pt x="355865" y="353364"/>
                </a:cubicBezTo>
                <a:cubicBezTo>
                  <a:pt x="353020" y="336831"/>
                  <a:pt x="394624" y="326131"/>
                  <a:pt x="437894" y="317690"/>
                </a:cubicBezTo>
                <a:cubicBezTo>
                  <a:pt x="481164" y="309249"/>
                  <a:pt x="523845" y="304765"/>
                  <a:pt x="615486" y="302716"/>
                </a:cubicBezTo>
                <a:cubicBezTo>
                  <a:pt x="707127" y="300667"/>
                  <a:pt x="863657" y="304502"/>
                  <a:pt x="987742" y="305395"/>
                </a:cubicBezTo>
                <a:cubicBezTo>
                  <a:pt x="1107080" y="309894"/>
                  <a:pt x="1237382" y="319508"/>
                  <a:pt x="1331515" y="329710"/>
                </a:cubicBezTo>
                <a:cubicBezTo>
                  <a:pt x="1425648" y="339912"/>
                  <a:pt x="1494054" y="351419"/>
                  <a:pt x="1552540" y="366608"/>
                </a:cubicBezTo>
                <a:cubicBezTo>
                  <a:pt x="1611026" y="381797"/>
                  <a:pt x="1682595" y="398730"/>
                  <a:pt x="1682433" y="420843"/>
                </a:cubicBezTo>
                <a:cubicBezTo>
                  <a:pt x="1682271" y="442956"/>
                  <a:pt x="1582743" y="482285"/>
                  <a:pt x="1465840" y="499283"/>
                </a:cubicBezTo>
                <a:cubicBezTo>
                  <a:pt x="1348937" y="516281"/>
                  <a:pt x="1139885" y="525771"/>
                  <a:pt x="981013" y="522829"/>
                </a:cubicBezTo>
                <a:cubicBezTo>
                  <a:pt x="822141" y="519887"/>
                  <a:pt x="615975" y="496735"/>
                  <a:pt x="512605" y="481631"/>
                </a:cubicBezTo>
                <a:cubicBezTo>
                  <a:pt x="409235" y="466527"/>
                  <a:pt x="347793" y="449334"/>
                  <a:pt x="360793" y="432204"/>
                </a:cubicBezTo>
                <a:cubicBezTo>
                  <a:pt x="373793" y="415074"/>
                  <a:pt x="445268" y="385321"/>
                  <a:pt x="590607" y="378848"/>
                </a:cubicBezTo>
                <a:cubicBezTo>
                  <a:pt x="735946" y="372375"/>
                  <a:pt x="1069521" y="385329"/>
                  <a:pt x="1232827" y="393368"/>
                </a:cubicBezTo>
                <a:cubicBezTo>
                  <a:pt x="1396133" y="401407"/>
                  <a:pt x="1493947" y="409399"/>
                  <a:pt x="1570441" y="427080"/>
                </a:cubicBezTo>
                <a:cubicBezTo>
                  <a:pt x="1646935" y="444761"/>
                  <a:pt x="1688317" y="465805"/>
                  <a:pt x="1691792" y="485161"/>
                </a:cubicBezTo>
                <a:cubicBezTo>
                  <a:pt x="1695267" y="504517"/>
                  <a:pt x="1673054" y="526170"/>
                  <a:pt x="1591292" y="543215"/>
                </a:cubicBezTo>
                <a:cubicBezTo>
                  <a:pt x="1509530" y="560260"/>
                  <a:pt x="1333556" y="581700"/>
                  <a:pt x="1201218" y="587428"/>
                </a:cubicBezTo>
                <a:cubicBezTo>
                  <a:pt x="1068880" y="593157"/>
                  <a:pt x="919338" y="587304"/>
                  <a:pt x="797262" y="577586"/>
                </a:cubicBezTo>
                <a:cubicBezTo>
                  <a:pt x="675186" y="567868"/>
                  <a:pt x="557664" y="538448"/>
                  <a:pt x="468759" y="529120"/>
                </a:cubicBezTo>
                <a:cubicBezTo>
                  <a:pt x="379854" y="519792"/>
                  <a:pt x="306824" y="479286"/>
                  <a:pt x="263831" y="521619"/>
                </a:cubicBezTo>
                <a:cubicBezTo>
                  <a:pt x="165113" y="785940"/>
                  <a:pt x="1122468" y="843105"/>
                  <a:pt x="1036154" y="1322238"/>
                </a:cubicBezTo>
              </a:path>
            </a:pathLst>
          </a:custGeom>
          <a:noFill/>
          <a:ln w="5715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39" name="Ellipse 38"/>
          <p:cNvSpPr/>
          <p:nvPr>
            <p:custDataLst>
              <p:tags r:id="rId23"/>
            </p:custDataLst>
          </p:nvPr>
        </p:nvSpPr>
        <p:spPr>
          <a:xfrm rot="-120000">
            <a:off x="4794067" y="5788073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>
            <p:custDataLst>
              <p:tags r:id="rId24"/>
            </p:custDataLst>
          </p:nvPr>
        </p:nvSpPr>
        <p:spPr>
          <a:xfrm rot="-120000">
            <a:off x="5312981" y="5226006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>
            <p:custDataLst>
              <p:tags r:id="rId25"/>
            </p:custDataLst>
          </p:nvPr>
        </p:nvSpPr>
        <p:spPr>
          <a:xfrm rot="-120000">
            <a:off x="5110302" y="6179522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/>
          <p:cNvSpPr/>
          <p:nvPr>
            <p:custDataLst>
              <p:tags r:id="rId26"/>
            </p:custDataLst>
          </p:nvPr>
        </p:nvSpPr>
        <p:spPr>
          <a:xfrm rot="-120000">
            <a:off x="4822270" y="5031850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>
            <p:custDataLst>
              <p:tags r:id="rId27"/>
            </p:custDataLst>
          </p:nvPr>
        </p:nvSpPr>
        <p:spPr>
          <a:xfrm rot="-120000">
            <a:off x="4390222" y="5429815"/>
            <a:ext cx="56406" cy="656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>
            <p:custDataLst>
              <p:tags r:id="rId28"/>
            </p:custDataLst>
          </p:nvPr>
        </p:nvSpPr>
        <p:spPr>
          <a:xfrm rot="-120000">
            <a:off x="3661981" y="5515195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>
            <p:custDataLst>
              <p:tags r:id="rId29"/>
            </p:custDataLst>
          </p:nvPr>
        </p:nvSpPr>
        <p:spPr>
          <a:xfrm rot="-120000">
            <a:off x="4935429" y="5523610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>
            <p:custDataLst>
              <p:tags r:id="rId30"/>
            </p:custDataLst>
          </p:nvPr>
        </p:nvSpPr>
        <p:spPr>
          <a:xfrm rot="-120000" flipH="1">
            <a:off x="4515143" y="6026027"/>
            <a:ext cx="52916" cy="4612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7" name="Ellipse 46"/>
          <p:cNvSpPr/>
          <p:nvPr>
            <p:custDataLst>
              <p:tags r:id="rId31"/>
            </p:custDataLst>
          </p:nvPr>
        </p:nvSpPr>
        <p:spPr>
          <a:xfrm rot="-120000">
            <a:off x="5450523" y="5385544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5714608" y="3514833"/>
            <a:ext cx="3429392" cy="1324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Ce seront alors trois bobines réparties autour de l’aimant (à 120°) entrainé en rotation par l’énergie primaire de la centrale de production.</a:t>
            </a:r>
            <a:endParaRPr lang="fr-FR" sz="2000" dirty="0"/>
          </a:p>
        </p:txBody>
      </p:sp>
      <p:cxnSp>
        <p:nvCxnSpPr>
          <p:cNvPr id="49" name="Connecteur droit 48"/>
          <p:cNvCxnSpPr/>
          <p:nvPr>
            <p:custDataLst>
              <p:tags r:id="rId32"/>
            </p:custDataLst>
          </p:nvPr>
        </p:nvCxnSpPr>
        <p:spPr>
          <a:xfrm flipV="1">
            <a:off x="335008" y="2029278"/>
            <a:ext cx="0" cy="7920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rganigramme : Jonction de sommaire 49"/>
          <p:cNvSpPr/>
          <p:nvPr>
            <p:custDataLst>
              <p:tags r:id="rId33"/>
            </p:custDataLst>
          </p:nvPr>
        </p:nvSpPr>
        <p:spPr>
          <a:xfrm>
            <a:off x="118984" y="2202386"/>
            <a:ext cx="432048" cy="445873"/>
          </a:xfrm>
          <a:prstGeom prst="flowChartSummingJunction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orme libre 50"/>
          <p:cNvSpPr/>
          <p:nvPr>
            <p:custDataLst>
              <p:tags r:id="rId34"/>
            </p:custDataLst>
          </p:nvPr>
        </p:nvSpPr>
        <p:spPr>
          <a:xfrm>
            <a:off x="333545" y="1913877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orme libre 51"/>
          <p:cNvSpPr/>
          <p:nvPr>
            <p:custDataLst>
              <p:tags r:id="rId35"/>
            </p:custDataLst>
          </p:nvPr>
        </p:nvSpPr>
        <p:spPr>
          <a:xfrm flipV="1">
            <a:off x="335008" y="2661653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3" name="Connecteur droit 52"/>
          <p:cNvCxnSpPr/>
          <p:nvPr>
            <p:custDataLst>
              <p:tags r:id="rId36"/>
            </p:custDataLst>
          </p:nvPr>
        </p:nvCxnSpPr>
        <p:spPr>
          <a:xfrm flipV="1">
            <a:off x="3130422" y="3033744"/>
            <a:ext cx="0" cy="7920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rganigramme : Jonction de sommaire 53"/>
          <p:cNvSpPr/>
          <p:nvPr>
            <p:custDataLst>
              <p:tags r:id="rId37"/>
            </p:custDataLst>
          </p:nvPr>
        </p:nvSpPr>
        <p:spPr>
          <a:xfrm>
            <a:off x="2914398" y="3206852"/>
            <a:ext cx="432048" cy="445873"/>
          </a:xfrm>
          <a:prstGeom prst="flowChartSummingJunction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Forme libre 54"/>
          <p:cNvSpPr/>
          <p:nvPr>
            <p:custDataLst>
              <p:tags r:id="rId38"/>
            </p:custDataLst>
          </p:nvPr>
        </p:nvSpPr>
        <p:spPr>
          <a:xfrm>
            <a:off x="3128959" y="2918343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>
            <p:custDataLst>
              <p:tags r:id="rId39"/>
            </p:custDataLst>
          </p:nvPr>
        </p:nvSpPr>
        <p:spPr>
          <a:xfrm flipV="1">
            <a:off x="3130422" y="3666119"/>
            <a:ext cx="388143" cy="249143"/>
          </a:xfrm>
          <a:custGeom>
            <a:avLst/>
            <a:gdLst>
              <a:gd name="connsiteX0" fmla="*/ 0 w 390525"/>
              <a:gd name="connsiteY0" fmla="*/ 100626 h 261140"/>
              <a:gd name="connsiteX1" fmla="*/ 123825 w 390525"/>
              <a:gd name="connsiteY1" fmla="*/ 5376 h 261140"/>
              <a:gd name="connsiteX2" fmla="*/ 257175 w 390525"/>
              <a:gd name="connsiteY2" fmla="*/ 243501 h 261140"/>
              <a:gd name="connsiteX3" fmla="*/ 390525 w 390525"/>
              <a:gd name="connsiteY3" fmla="*/ 243501 h 261140"/>
              <a:gd name="connsiteX4" fmla="*/ 390525 w 390525"/>
              <a:gd name="connsiteY4" fmla="*/ 243501 h 261140"/>
              <a:gd name="connsiteX0" fmla="*/ 0 w 378618"/>
              <a:gd name="connsiteY0" fmla="*/ 135533 h 257947"/>
              <a:gd name="connsiteX1" fmla="*/ 111918 w 378618"/>
              <a:gd name="connsiteY1" fmla="*/ 2183 h 257947"/>
              <a:gd name="connsiteX2" fmla="*/ 245268 w 378618"/>
              <a:gd name="connsiteY2" fmla="*/ 240308 h 257947"/>
              <a:gd name="connsiteX3" fmla="*/ 378618 w 378618"/>
              <a:gd name="connsiteY3" fmla="*/ 240308 h 257947"/>
              <a:gd name="connsiteX4" fmla="*/ 378618 w 378618"/>
              <a:gd name="connsiteY4" fmla="*/ 240308 h 257947"/>
              <a:gd name="connsiteX0" fmla="*/ 0 w 378618"/>
              <a:gd name="connsiteY0" fmla="*/ 136849 h 259263"/>
              <a:gd name="connsiteX1" fmla="*/ 111918 w 378618"/>
              <a:gd name="connsiteY1" fmla="*/ 3499 h 259263"/>
              <a:gd name="connsiteX2" fmla="*/ 245268 w 378618"/>
              <a:gd name="connsiteY2" fmla="*/ 241624 h 259263"/>
              <a:gd name="connsiteX3" fmla="*/ 378618 w 378618"/>
              <a:gd name="connsiteY3" fmla="*/ 241624 h 259263"/>
              <a:gd name="connsiteX4" fmla="*/ 378618 w 378618"/>
              <a:gd name="connsiteY4" fmla="*/ 241624 h 259263"/>
              <a:gd name="connsiteX0" fmla="*/ 0 w 383381"/>
              <a:gd name="connsiteY0" fmla="*/ 130479 h 260037"/>
              <a:gd name="connsiteX1" fmla="*/ 116681 w 383381"/>
              <a:gd name="connsiteY1" fmla="*/ 4273 h 260037"/>
              <a:gd name="connsiteX2" fmla="*/ 250031 w 383381"/>
              <a:gd name="connsiteY2" fmla="*/ 242398 h 260037"/>
              <a:gd name="connsiteX3" fmla="*/ 383381 w 383381"/>
              <a:gd name="connsiteY3" fmla="*/ 242398 h 260037"/>
              <a:gd name="connsiteX4" fmla="*/ 383381 w 383381"/>
              <a:gd name="connsiteY4" fmla="*/ 242398 h 260037"/>
              <a:gd name="connsiteX0" fmla="*/ 0 w 383381"/>
              <a:gd name="connsiteY0" fmla="*/ 129588 h 247207"/>
              <a:gd name="connsiteX1" fmla="*/ 116681 w 383381"/>
              <a:gd name="connsiteY1" fmla="*/ 3382 h 247207"/>
              <a:gd name="connsiteX2" fmla="*/ 242888 w 383381"/>
              <a:gd name="connsiteY2" fmla="*/ 224838 h 247207"/>
              <a:gd name="connsiteX3" fmla="*/ 383381 w 383381"/>
              <a:gd name="connsiteY3" fmla="*/ 241507 h 247207"/>
              <a:gd name="connsiteX4" fmla="*/ 383381 w 383381"/>
              <a:gd name="connsiteY4" fmla="*/ 241507 h 247207"/>
              <a:gd name="connsiteX0" fmla="*/ 0 w 388143"/>
              <a:gd name="connsiteY0" fmla="*/ 151525 h 245331"/>
              <a:gd name="connsiteX1" fmla="*/ 121443 w 388143"/>
              <a:gd name="connsiteY1" fmla="*/ 1506 h 245331"/>
              <a:gd name="connsiteX2" fmla="*/ 247650 w 388143"/>
              <a:gd name="connsiteY2" fmla="*/ 222962 h 245331"/>
              <a:gd name="connsiteX3" fmla="*/ 388143 w 388143"/>
              <a:gd name="connsiteY3" fmla="*/ 239631 h 245331"/>
              <a:gd name="connsiteX4" fmla="*/ 388143 w 388143"/>
              <a:gd name="connsiteY4" fmla="*/ 239631 h 245331"/>
              <a:gd name="connsiteX0" fmla="*/ 0 w 388143"/>
              <a:gd name="connsiteY0" fmla="*/ 155337 h 249143"/>
              <a:gd name="connsiteX1" fmla="*/ 121443 w 388143"/>
              <a:gd name="connsiteY1" fmla="*/ 5318 h 249143"/>
              <a:gd name="connsiteX2" fmla="*/ 247650 w 388143"/>
              <a:gd name="connsiteY2" fmla="*/ 226774 h 249143"/>
              <a:gd name="connsiteX3" fmla="*/ 388143 w 388143"/>
              <a:gd name="connsiteY3" fmla="*/ 243443 h 249143"/>
              <a:gd name="connsiteX4" fmla="*/ 388143 w 388143"/>
              <a:gd name="connsiteY4" fmla="*/ 243443 h 24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143" h="249143">
                <a:moveTo>
                  <a:pt x="0" y="155337"/>
                </a:moveTo>
                <a:cubicBezTo>
                  <a:pt x="2381" y="52942"/>
                  <a:pt x="25399" y="-20876"/>
                  <a:pt x="121443" y="5318"/>
                </a:cubicBezTo>
                <a:cubicBezTo>
                  <a:pt x="217487" y="31512"/>
                  <a:pt x="203200" y="187087"/>
                  <a:pt x="247650" y="226774"/>
                </a:cubicBezTo>
                <a:cubicBezTo>
                  <a:pt x="292100" y="266462"/>
                  <a:pt x="364728" y="240665"/>
                  <a:pt x="388143" y="243443"/>
                </a:cubicBezTo>
                <a:lnTo>
                  <a:pt x="388143" y="243443"/>
                </a:lnTo>
              </a:path>
            </a:pathLst>
          </a:custGeom>
          <a:noFill/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/>
          <p:cNvSpPr/>
          <p:nvPr>
            <p:custDataLst>
              <p:tags r:id="rId40"/>
            </p:custDataLst>
          </p:nvPr>
        </p:nvSpPr>
        <p:spPr>
          <a:xfrm>
            <a:off x="3781621" y="3092251"/>
            <a:ext cx="56406" cy="682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762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>
            <p:custDataLst>
              <p:tags r:id="rId41"/>
            </p:custDataLst>
          </p:nvPr>
        </p:nvSpPr>
        <p:spPr>
          <a:xfrm>
            <a:off x="2580686" y="2961736"/>
            <a:ext cx="1080120" cy="960040"/>
          </a:xfrm>
          <a:prstGeom prst="ellipse">
            <a:avLst/>
          </a:prstGeom>
          <a:solidFill>
            <a:srgbClr val="FFFF00">
              <a:alpha val="68000"/>
            </a:srgbClr>
          </a:solidFill>
          <a:ln>
            <a:noFill/>
          </a:ln>
          <a:effectLst>
            <a:glow rad="965200">
              <a:schemeClr val="accent3">
                <a:satMod val="175000"/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80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00365 -0.02871 L -0.0158 -0.07362 L -0.03958 -0.09815 L -0.05504 -0.1051 L -0.07135 -0.10649 L -0.09445 -0.1051 L -0.03854 -0.09746 L -0.01979 -0.0794 L -0.00781 -0.05255 L 8.33333E-7 -0.01065 L 0.00156 0.04907 L -0.00156 0.09838 L -0.00833 0.12476 L -0.01875 0.14143 L -0.01354 0.13657 L -0.02552 0.14282 L -0.03767 0.11551 L -0.04288 0.08935 L -0.04531 0.06134 L -0.03976 0.10601 L -0.03142 0.13634 L -0.01979 0.14213 L -0.01042 0.12963 L -0.00365 0.10879 L 0.00208 0.05254 L 8.33333E-7 0.01041 " pathEditMode="relative" rAng="0" ptsTypes="AAAAAAAAAAAAAAAAAAAAAAAAAAA">
                                      <p:cBhvr>
                                        <p:cTn id="38" dur="2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180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3.33333E-6 L 0.00746 0.01875 L 0.0125 0.02546 L 0.0151 0.02685 L 0.02777 0.0125 L 0.03455 -0.0125 L 0.03906 -0.05834 L 0.03871 -0.09861 L 0.03507 -0.14306 L 0.02882 -0.16806 L 0.03715 -0.13264 L 0.03923 -0.09723 L 0.03854 -0.05973 L 0.03455 -0.01181 L 0.02882 0.0081 L 0.02187 0.02152 L 0.01527 0.02569 L 0.01198 0.02546 L 0.00729 0.01921 L -0.00261 -0.00764 L -0.00625 -0.02662 L -0.00764 -0.06528 L -0.00608 -0.08079 L -0.004 -0.1007 L -0.00105 -0.12662 L 0.00434 -0.16065 L 0.00937 -0.17037 L 0.01319 -0.1676 L 0.02291 -0.13681 L 0.02621 -0.07292 L 0.02361 -0.03681 L 0.01927 -0.00996 L 0.01093 0.01597 L 0.00538 0.02361 L -0.00157 0.02546 L -0.00782 0.02083 L -0.00209 0.02639 L 0.00382 0.02477 L 0.01059 0.01574 L 0.02152 -0.02246 L 0.02604 -0.07292 L 0.02257 -0.13704 L 0.02048 -0.14676 L 0.0151 -0.16621 L 0.00746 -0.16968 L 0.0033 -0.15834 L 3.61111E-6 -0.13658 L -0.00348 -0.10787 L -0.00677 -0.06945 L -0.00782 -0.05255 L -0.00521 -0.02292 L -0.00348 -0.01273 L 0.00208 0.0081 " pathEditMode="relative" rAng="0" ptsTypes="AAAAAAAAAAAAAAAAAAAAAAAAAAAAAAAAAAAAAAAAAAAAAAAAAAAAA">
                                      <p:cBhvr>
                                        <p:cTn id="40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17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37 L 0.00434 -0.03518 L 0.00851 -0.06689 L 0.01094 -0.07337 L 0.01198 -0.07569 L 0.01632 -0.07731 L 0.02187 -0.06597 L 0.02656 -0.04837 L 0.02969 -0.02476 L 0.03212 0.01713 L 0.03125 0.04237 L 0.02656 0.07663 L 0.01771 0.10556 L 0.01615 0.10973 L 0.00799 0.11945 L 8.33333E-7 0.11621 L -0.00729 0.10116 L -0.0125 0.07431 C -0.01372 0.06875 -0.01302 0.07362 -0.01354 0.06875 C -0.01406 0.06389 -0.01545 0.04514 -0.01545 0.04538 C -0.01545 0.04954 -0.0132 0.06806 -0.01302 0.06945 C -0.01146 0.07801 -0.00955 0.08982 -0.00764 0.09723 C -0.00573 0.10463 -0.00365 0.11042 -0.00208 0.11389 C -0.00017 0.12223 0.00052 0.11667 0.00174 0.11806 C 0.0033 0.12014 0.0026 0.11806 0.00434 0.11968 C 0.00625 0.11945 0.01042 0.11667 0.0125 0.11551 C 0.01354 0.11413 0.01597 0.10788 0.01684 0.10625 C 0.01701 0.10602 0.01805 0.10579 0.01944 0.10139 L 0.02552 0.07987 L 0.0309 0.05093 L 0.03177 0.02732 L 0.03021 -0.025 L 0.02465 -0.05625 L 0.0224 -0.06666 L 0.01632 -0.07731 L 0.0125 -0.07685 L 0.00851 -0.06689 L 0.00278 -0.02546 L 0.00052 0.00996 L -0.00035 0.02732 L -0.00035 0.04051 L 0.00069 0.06968 L 0.00851 0.10116 L 0.01042 0.10996 L 0.01684 0.11806 L 0.02361 0.11621 L 0.03924 0.08056 L 0.04531 0.03681 L 0.04028 0.07639 L 0.03246 0.10163 L 0.02674 0.11204 L 0.01788 0.11829 L 0.01007 0.10834 L 0.00417 0.08889 L 0.00104 0.06413 L 0.00017 0.03982 L -0.00035 0.02176 L 0.00069 -0.0037 Z " pathEditMode="relative" rAng="0" ptsTypes="AAAAAAAAAAAAAAAAAfaffafffffAAAAAAAAAAAAAAAAAAAAAAAAAAAAAAA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261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0.00023 L -0.00018 -0.02338 L 2.22222E-6 -0.04213 C 0.00121 -0.05301 0.00208 -0.06505 0.0033 -0.07546 L 0.00781 -0.10532 L 0.01632 -0.11435 L 0.021 -0.10393 L 0.02413 -0.0831 L 0.02517 -0.05741 L 0.02465 -0.02153 L 0.02205 0.02037 L 0.0158 0.05232 L 0.0066 0.08333 L 2.22222E-6 0.0838 L -0.00712 0.07292 L -0.01215 0.04884 L -0.01441 0.03125 L -0.01632 -0.01111 L -0.01476 -0.05278 L -0.00712 -0.09421 L -0.00382 -0.10625 L 0.00035 -0.11111 L -0.00347 -0.10694 L -0.00712 -0.09352 L -0.0132 -0.06435 L -0.01597 -0.03333 L -0.01632 -0.01736 L -0.0158 0.02083 L -0.00799 0.07315 L 2.22222E-6 0.0838 L 0.00712 0.08287 L 0.01267 0.06806 L 0.0158 0.05232 L 0.02257 0.02037 L 0.02413 -0.01875 L 0.02482 -0.05741 L 0.0243 -0.0838 L 0.0217 -0.10347 L 0.01597 -0.11505 L 0.01076 -0.10972 L 0.00798 -0.10393 L 0.0066 -0.09699 L 0.00347 -0.07616 L 0.00069 -0.04583 L -0.00087 -0.02153 L 2.22222E-6 0.02083 L 0.00399 0.0507 L 0.00781 0.06273 L 0.01007 0.07593 L 0.0158 0.0838 L 0.02361 0.0838 L 0.03246 0.07014 L 0.03941 0.05232 L 0.04566 0.0132 L 0.046 0.01042 L 0.046 -0.04213 L 0.04305 -0.07407 L 0.0408 -0.08518 L 0.03837 -0.09514 L 0.03298 -0.11042 L 0.03298 -0.11088 L 0.02778 -0.11227 L 0.02465 -0.10347 L 0.01996 -0.07778 L 0.01684 -0.05255 L 0.02274 -0.09491 L 0.02691 -0.11157 L 0.03298 -0.11111 L 0.03889 -0.09421 L 0.04045 -0.08518 L 0.04462 -0.06227 L 0.046 0.01065 L 0.04566 0.01528 L 0.03941 0.05232 L 0.03298 0.06806 L 0.02361 0.0838 L 0.0158 0.0838 L 0.00712 0.06042 L 0.00087 0.03079 L 2.22222E-6 -0.00023 Z " pathEditMode="relative" rAng="0" ptsTypes="AAfAAAAAAAAAAAAAAAAAAAAAAAAAAAAAAAAAAAAAAAAAAAAAAAAAAAAAAAAAAAAAAAAAAAAAAAAAAA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-155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44444E-6 L 0.0033 0.00092 L 0.00677 0.00879 L 0.0092 0.02986 L 0.00972 0.05601 L 0.0099 0.07685 L 0.00868 0.09699 L 0.00521 0.13171 L 8.33333E-7 0.16018 L -0.00382 0.1743 L -0.00851 0.18657 L -0.01267 0.19143 L -0.01875 0.18981 L -0.02274 0.18287 L -0.02743 0.17291 L -0.03281 0.15138 L -0.03542 0.12152 L -0.03611 0.09282 L -0.03507 0.07338 L -0.03299 0.05324 L -0.02934 0.02916 L -0.02465 0.0074 L -0.02083 0.00069 L -0.01701 -0.00116 L -0.0224 0.00208 L -0.02465 0.00972 L -0.02778 0.02361 L -0.03351 0.05694 L -0.0349 0.07222 L -0.03611 0.09236 L -0.0349 0.12615 L -0.03333 0.14699 L -0.0276 0.17222 L -0.02326 0.18148 L -0.01858 0.18912 L -0.01302 0.19143 L -0.00799 0.1868 L -0.00382 0.17407 L 0.00104 0.1581 L 0.00503 0.13449 L 0.00781 0.11018 L 0.00868 0.10277 L 0.01042 0.07546 L 0.01024 0.06296 L 0.00972 0.04629 L 0.00885 0.0199 L 0.00677 0.00833 L 0.00312 0.00092 L -0.00469 0.00185 L -0.00677 0.00532 L -0.00833 0.01088 L -0.01146 0.02361 L -0.01458 0.04004 L -0.01615 0.05208 L -0.01719 0.0618 L -0.0184 0.08333 L -0.01875 0.09282 L -0.01736 0.12754 L -0.01667 0.13796 L -0.01615 0.1456 L -0.0132 0.16666 L -0.01007 0.18125 L -0.00729 0.18912 L 0.00052 0.19421 L 0.0059 0.1912 L 0.01024 0.17916 L 0.0118 0.17338 L 0.01545 0.15625 L 0.02083 0.10324 L 0.0224 0.04375 L 0.01979 0.01018 L 0.01667 0.00115 L 0.02083 0.01574 L 0.0224 0.06388 L 0.02031 0.11782 L 0.01753 0.1449 L 0.0118 0.17361 L 0.01059 0.17939 L 0.00781 0.18773 L 0.00382 0.19444 L -0.0026 0.19375 L -0.00938 0.18588 L -0.01198 0.1743 L -0.0151 0.15208 L -0.01771 0.12152 L -0.01875 0.10185 L -0.01771 0.06643 L -0.01476 0.04097 L -0.01215 0.02615 L -0.00764 0.00995 L -0.00486 0.00208 L 8.33333E-7 4.44444E-6 Z " pathEditMode="relative" rAng="0" ptsTypes="AAAAAAAAAAAAAAAAAAAAAAAAAAAAAAAAAAAAAAAAAAAAAAAAAAAAAAAAAAAAAAAAAAAAAAAAAAAAAAAAAAAAAAAAAA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5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2.59259E-6 L -0.00226 -0.03356 L -0.00226 -0.05115 L -0.00139 -0.06504 L 1.38889E-6 -0.08403 L 0.00503 -0.1169 L 0.00903 -0.13657 L 0.01233 -0.14398 L 0.01736 -0.14421 L 0.02257 -0.13565 L 0.02726 -0.11828 L 0.02743 -0.10648 L 0.0283 -0.0824 L 0.02621 -0.0412 L 0.02378 -0.00879 L 0.0184 0.02755 L 0.01528 0.03982 L 0.00798 0.04885 L 0.00538 0.04954 L -0.0007 0.04746 L -0.00695 0.03658 L -0.01181 0.01158 L -0.01476 -0.01203 L -0.01597 -0.03287 L -0.01563 -0.05254 L -0.01441 -0.07685 L -0.01059 -0.09953 L -0.01441 -0.07315 L -0.01563 -0.05254 L -0.0158 -0.02801 L -0.01337 -0.00301 L -0.01111 0.01435 L -0.00781 0.03148 L -0.00399 0.0419 L 0.00191 0.04908 L 0.00798 0.04908 L 0.01423 0.04213 L 0.01649 0.03635 L 0.0191 0.02385 L 0.02274 0.00533 L 0.02361 -0.00648 L 0.02587 -0.0412 L 0.0283 -0.08217 L 0.02726 -0.11782 L 0.02257 -0.13495 L 0.01684 -0.14537 L 0.01233 -0.14282 L 0.00764 -0.13032 L 0.00399 -0.11435 L 0.00069 -0.08657 L -0.00122 -0.06967 L -0.00243 -0.05162 L -0.00191 -0.03171 L -0.00139 -0.01713 L 0.00139 0.00718 L 0.00173 0.01204 L 0.00746 0.03148 L 0.01076 0.04005 L 0.01441 0.04699 L 0.02205 0.04699 L 0.02899 0.03218 L 0.03941 -0.01041 L 0.04253 -0.06481 L 0.0434 -0.09004 L 0.04288 -0.1169 L 0.04097 -0.1324 L 0.03837 -0.14143 L 0.03316 -0.14467 L 0.03819 -0.14074 L 0.04097 -0.13171 L 0.04288 -0.11412 L 0.0434 -0.08981 L 0.04305 -0.06481 L 0.04149 -0.03588 L 0.03524 0.00926 L 0.02673 0.03912 L 0.02639 0.03935 L 0.0217 0.04676 L 0.01649 0.04769 L 0.0092 0.03635 L 0.00347 0.0206 L -0.00035 0.00023 " pathEditMode="relative" rAng="0" ptsTypes="AAAAAAAAAAAAAAAAAAAAAAAAAAAAAAAAAAAAAAAAAAAAAAAAAAAAAAAAAAAAAAAAAAAAAAAAAAAAAAAAAA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4792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07407E-6 L 0.01076 -0.04561 L 0.01475 -0.05949 L 0.01527 -0.06968 L 0.01319 -0.07269 L 0.00139 -0.07385 L -0.00799 -0.07199 L -0.0165 -0.06644 L -0.02587 -0.05672 L -0.03768 -0.04213 L -0.0467 -0.02732 L -0.06441 -0.00255 L -0.08681 0.02037 L -0.09566 0.02685 L -0.10851 0.03379 L -0.12795 0.03935 L -0.14983 0.04051 L -0.12726 0.04051 L -0.10747 0.03356 L -0.08924 0.02129 L -0.07257 0.00648 L -0.06025 -0.00926 L -0.04913 -0.02408 L -0.03716 -0.04213 L -0.0257 -0.05649 L -0.01684 -0.06644 L -0.00799 -0.07246 L 0.00034 -0.07477 L 0.01337 -0.07269 L 0.01545 -0.06829 L 0.01493 -0.0588 L 0.01128 -0.04607 L 0.00764 -0.03033 L 0.00486 -0.01829 L 0.00173 -0.00463 L -0.00122 0.02129 L -0.00191 0.04328 L -0.00139 0.06134 L 3.05556E-6 0.08402 L 0.00243 0.09976 L 0.0059 0.11574 L 0.00746 0.12268 L 0.01371 0.13379 L 0.01632 0.13449 L 0.02413 0.13171 L 0.02847 0.12476 L 0.03142 0.11551 L 0.0368 0.0831 L 0.03923 0.06365 L 0.04149 0.01574 L 0.04184 -0.00255 L 0.04201 -0.01551 L 0.03923 -0.0419 L 0.03107 -0.06088 L 0.02639 -0.0588 L 0.02118 -0.04699 L 0.01562 -0.01042 L 0.01805 -0.02824 L 0.02361 -0.05255 C 0.02882 -0.05602 0.02291 -0.05764 0.0283 -0.06065 C 0.02951 -0.06135 0.03159 -0.06019 0.0335 -0.05718 C 0.03472 -0.05533 0.03541 -0.0544 0.03559 -0.05371 C 0.03698 -0.04514 0.03975 -0.04028 0.0408 -0.03172 C 0.04097 -0.02639 0.04045 -0.02107 0.04218 -0.01644 C 0.04253 -0.01274 0.04184 -0.00973 0.04201 -0.00602 C 0.04184 -0.00186 0.04218 0.00277 0.04218 0.00694 L 0.03923 0.05254 L 0.03889 0.06365 L 0.03663 0.08842 L 0.03142 0.11551 L 0.0283 0.12476 L 0.02257 0.13356 L 0.01649 0.13379 L 0.01128 0.13032 L 0.0092 0.12476 L 0.00555 0.11643 L 0.0033 0.09976 L 0.00087 0.08449 L -0.00174 0.06689 L -0.00243 0.04351 L -0.00122 0.02338 L 3.05556E-6 4.07407E-6 Z " pathEditMode="relative" rAng="0" ptsTypes="AAAAAAAAAAAAAAAAAAAAAAAAAAAAAAAAAAAAAAAAAAAAAAAAAAAAAAAAAAfffffffAAAAAAAAAAAAAAAAA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98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07407E-6 L -0.00816 0.00856 L -0.02379 0.01898 L -0.03611 0.02453 L -0.05139 0.02662 L -0.05504 0.02685 L -0.06997 0.02731 L -0.07847 0.03032 L -0.08038 0.04004 L -0.08767 0.06064 L -0.09462 0.06412 L -0.09931 0.06226 L -0.10226 0.05856 L -0.10504 0.0456 L -0.10504 0.02176 L -0.10434 -0.06505 L -0.10139 -0.07871 L -0.09879 -0.08172 L -0.09444 -0.08403 L -0.08629 -0.07686 L -0.08142 -0.06135 L -0.08629 -0.07732 L -0.09444 -0.08403 L -0.09913 -0.08149 L -0.10174 -0.07871 L -0.10382 -0.07454 L -0.10451 -0.06991 L -0.10504 0.02338 L -0.10434 0.05046 C -0.10382 0.05486 -0.10122 0.06203 -0.09861 0.06342 C -0.09705 0.06551 -0.09635 0.06388 -0.09514 0.06365 L -0.09132 0.06273 L -0.08629 0.0581 L -0.08316 0.05115 L -0.07865 0.03148 L -0.06997 0.02662 L -0.0434 0.02592 L -0.02257 0.01828 L -0.00851 0.00856 L 0.01493 -0.01482 L 0.02257 -0.02477 L 0.05556 -0.07176 L 0.0658 -0.08172 L 0.0783 -0.08704 L 0.08941 -0.08635 L 0.09392 -0.08357 L 0.09549 -0.07894 L 0.08993 -0.05301 L 0.07882 4.07407E-6 L 0.07795 0.0324 L 0.07795 0.04676 L 0.08038 0.07453 L 0.08368 0.09629 L 0.07986 0.06643 L 0.07847 0.05023 L 0.07795 0.02176 L 0.07882 0.00092 L 0.08299 -0.02408 L 0.08472 -0.03218 L 0.09097 -0.05811 L 0.09549 -0.07824 L 0.09306 -0.08496 L 0.08976 -0.08635 L 0.07795 -0.08704 L 0.06528 -0.08149 L 0.05746 -0.07385 L 0.03993 -0.05186 L 0.01424 -0.01412 L 0.00017 -0.00024 " pathEditMode="relative" rAng="0" ptsTypes="AAAAAAAAAAAAAAAAAAAAAAAAAAAAffAAAAAAAAAAAAAAAAAAAAAAAAAAAAAAAAAAAAAAA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46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3.7037E-6 C 0.00121 0.0074 0.00312 0.0331 0.00382 0.04213 C 0.00452 0.05115 0.00416 0.04976 0.00416 0.0537 C 0.00382 0.05787 0.00468 0.06157 0.00416 0.06574 C 0.00399 0.06689 0.00555 0.06365 0.00416 0.07314 L -0.00243 0.125 L -0.00591 0.13981 L -0.00903 0.14907 L -0.01094 0.15463 L -0.01406 0.16018 L -0.02205 0.16805 L -0.03039 0.15833 L -0.03542 0.1449 L -0.04132 0.09907 L -0.03924 0.02106 L -0.03542 -0.00278 L -0.02987 -0.02778 L -0.03507 -0.01065 L -0.03994 0.04166 L -0.04132 0.06527 L -0.04132 0.08194 L -0.04098 0.09814 L -0.04028 0.11481 L -0.03749 0.13101 L -0.03525 0.14375 C -0.03369 0.14884 -0.03178 0.15902 -0.02813 0.16203 C -0.02499 0.16551 -0.01719 0.1662 -0.01337 0.16203 L -0.00521 0.13657 L 0.00348 0.0824 L 0.00382 0.04629 L 0.00208 0.02314 L -0.00173 -0.01019 L -0.00243 -0.01436 L -0.00591 -0.02269 L -0.01077 -0.03102 L -0.01355 -0.0301 L -0.0184 -0.01806 L -0.02431 0.02129 C -0.02535 0.03611 -0.02882 0.05949 -0.02882 0.07314 C -0.02969 0.08495 -0.02987 0.08495 -0.02952 0.09213 C -0.02917 0.0993 -0.02674 0.11435 -0.02639 0.11666 C -0.02639 0.11759 -0.02778 0.10509 -0.02778 0.10601 C -0.02778 0.1125 -0.02535 0.12685 -0.02327 0.1324 C -0.02223 0.13495 -0.02395 0.13611 -0.02188 0.1412 L -0.01077 0.16342 L -0.00382 0.16435 L 0.00626 0.14676 L 0.01493 0.10926 L 0.01737 0.0662 L 0.01528 0.01389 L 0.00902 -0.02315 L 0.01598 0.03889 L 0.01563 0.10139 L 0.00487 0.15092 L -0.00382 0.16342 L -0.01249 0.1625 L -0.01945 0.14907 L -0.02605 0.12314 L -0.02882 0.09768 L -0.02952 0.07916 L -0.02362 0.01041 L -0.01563 -0.02778 L -0.00799 -0.02824 L -0.00417 -0.02037 L 0.00052 0.01273 " pathEditMode="relative" rAng="0" ptsTypes="faffAAAAAAAAAAAAAAAAAAAAatAAAAAAAAAAAfaafffAAAAAAAAAAAAAAAAAAAAAf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85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00365 -0.02871 L -0.0158 -0.07362 L -0.03958 -0.09815 L -0.05504 -0.1051 L -0.07135 -0.10649 L -0.09445 -0.1051 L -0.03854 -0.09746 L -0.01979 -0.0794 L -0.00781 -0.05255 L 8.33333E-7 -0.01065 L 0.00156 0.04907 L -0.00156 0.09838 L -0.00833 0.12476 L -0.01875 0.14143 L -0.01354 0.13657 L -0.02552 0.14282 L -0.03767 0.11551 L -0.04288 0.08935 L -0.04531 0.06134 L -0.03976 0.10601 L -0.03142 0.13634 L -0.01979 0.14213 L -0.01042 0.12963 L -0.00365 0.10879 L 0.00208 0.05254 L 8.33333E-7 0.01041 " pathEditMode="relative" rAng="0" ptsTypes="AAAAAAAAAAAAAAAAAAAAAAAAAAA">
                                      <p:cBhvr>
                                        <p:cTn id="89" dur="20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180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3.33333E-6 L 0.00746 0.01875 L 0.0125 0.02546 L 0.0151 0.02685 L 0.02777 0.0125 L 0.03455 -0.0125 L 0.03906 -0.05834 L 0.03871 -0.09861 L 0.03507 -0.14306 L 0.02882 -0.16806 L 0.03715 -0.13264 L 0.03923 -0.09723 L 0.03854 -0.05973 L 0.03455 -0.01181 L 0.02882 0.0081 L 0.02187 0.02152 L 0.01527 0.02569 L 0.01198 0.02546 L 0.00729 0.01921 L -0.00261 -0.00764 L -0.00625 -0.02662 L -0.00764 -0.06528 L -0.00608 -0.08079 L -0.004 -0.1007 L -0.00105 -0.12662 L 0.00434 -0.16065 L 0.00937 -0.17037 L 0.01319 -0.1676 L 0.02291 -0.13681 L 0.02621 -0.07292 L 0.02361 -0.03681 L 0.01927 -0.00996 L 0.01093 0.01597 L 0.00538 0.02361 L -0.00157 0.02546 L -0.00782 0.02083 L -0.00209 0.02639 L 0.00382 0.02477 L 0.01059 0.01574 L 0.02152 -0.02246 L 0.02604 -0.07292 L 0.02257 -0.13704 L 0.02048 -0.14676 L 0.0151 -0.16621 L 0.00746 -0.16968 L 0.0033 -0.15834 L 3.61111E-6 -0.13658 L -0.00348 -0.10787 L -0.00677 -0.06945 L -0.00782 -0.05255 L -0.00521 -0.02292 L -0.00348 -0.01273 L 0.00208 0.0081 " pathEditMode="relative" rAng="0" ptsTypes="AAAAAAAAAAAAAAAAAAAAAAAAAAAAAAAAAAAAAAAAAAAAAAAAAAAAA">
                                      <p:cBhvr>
                                        <p:cTn id="91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17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37 L 0.00434 -0.03518 L 0.00851 -0.06689 L 0.01094 -0.07337 L 0.01198 -0.07569 L 0.01632 -0.07731 L 0.02187 -0.06597 L 0.02656 -0.04837 L 0.02969 -0.02476 L 0.03212 0.01713 L 0.03125 0.04237 L 0.02656 0.07663 L 0.01771 0.10556 L 0.01615 0.10973 L 0.00799 0.11945 L 8.33333E-7 0.11621 L -0.00729 0.10116 L -0.0125 0.07431 C -0.01372 0.06875 -0.01302 0.07362 -0.01354 0.06875 C -0.01406 0.06389 -0.01545 0.04514 -0.01545 0.04538 C -0.01545 0.04954 -0.0132 0.06806 -0.01302 0.06945 C -0.01146 0.07801 -0.00955 0.08982 -0.00764 0.09723 C -0.00573 0.10463 -0.00365 0.11042 -0.00208 0.11389 C -0.00017 0.12223 0.00052 0.11667 0.00174 0.11806 C 0.0033 0.12014 0.0026 0.11806 0.00434 0.11968 C 0.00625 0.11945 0.01042 0.11667 0.0125 0.11551 C 0.01354 0.11413 0.01597 0.10788 0.01684 0.10625 C 0.01701 0.10602 0.01805 0.10579 0.01944 0.10139 L 0.02552 0.07987 L 0.0309 0.05093 L 0.03177 0.02732 L 0.03021 -0.025 L 0.02465 -0.05625 L 0.0224 -0.06666 L 0.01632 -0.07731 L 0.0125 -0.07685 L 0.00851 -0.06689 L 0.00278 -0.02546 L 0.00052 0.00996 L -0.00035 0.02732 L -0.00035 0.04051 L 0.00069 0.06968 L 0.00851 0.10116 L 0.01042 0.10996 L 0.01684 0.11806 L 0.02361 0.11621 L 0.03924 0.08056 L 0.04531 0.03681 L 0.04028 0.07639 L 0.03246 0.10163 L 0.02674 0.11204 L 0.01788 0.11829 L 0.01007 0.10834 L 0.00417 0.08889 L 0.00104 0.06413 L 0.00017 0.03982 L -0.00035 0.02176 L 0.00069 -0.0037 Z " pathEditMode="relative" rAng="0" ptsTypes="AAAAAAAAAAAAAAAAAfaffafffffAAAAAAAAAAAAAAAAAAAAAAAAAAAAAAA">
                                      <p:cBhvr>
                                        <p:cTn id="9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2616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0.00023 L -0.00018 -0.02338 L 2.22222E-6 -0.04213 C 0.00121 -0.05301 0.00208 -0.06505 0.0033 -0.07546 L 0.00781 -0.10532 L 0.01632 -0.11435 L 0.021 -0.10393 L 0.02413 -0.0831 L 0.02517 -0.05741 L 0.02465 -0.02153 L 0.02205 0.02037 L 0.0158 0.05232 L 0.0066 0.08333 L 2.22222E-6 0.0838 L -0.00712 0.07292 L -0.01215 0.04884 L -0.01441 0.03125 L -0.01632 -0.01111 L -0.01476 -0.05278 L -0.00712 -0.09421 L -0.00382 -0.10625 L 0.00035 -0.11111 L -0.00347 -0.10694 L -0.00712 -0.09352 L -0.0132 -0.06435 L -0.01597 -0.03333 L -0.01632 -0.01736 L -0.0158 0.02083 L -0.00799 0.07315 L 2.22222E-6 0.0838 L 0.00712 0.08287 L 0.01267 0.06806 L 0.0158 0.05232 L 0.02257 0.02037 L 0.02413 -0.01875 L 0.02482 -0.05741 L 0.0243 -0.0838 L 0.0217 -0.10347 L 0.01597 -0.11505 L 0.01076 -0.10972 L 0.00798 -0.10393 L 0.0066 -0.09699 L 0.00347 -0.07616 L 0.00069 -0.04583 L -0.00087 -0.02153 L 2.22222E-6 0.02083 L 0.00399 0.0507 L 0.00781 0.06273 L 0.01007 0.07593 L 0.0158 0.0838 L 0.02361 0.0838 L 0.03246 0.07014 L 0.03941 0.05232 L 0.04566 0.0132 L 0.046 0.01042 L 0.046 -0.04213 L 0.04305 -0.07407 L 0.0408 -0.08518 L 0.03837 -0.09514 L 0.03298 -0.11042 L 0.03298 -0.11088 L 0.02778 -0.11227 L 0.02465 -0.10347 L 0.01996 -0.07778 L 0.01684 -0.05255 L 0.02274 -0.09491 L 0.02691 -0.11157 L 0.03298 -0.11111 L 0.03889 -0.09421 L 0.04045 -0.08518 L 0.04462 -0.06227 L 0.046 0.01065 L 0.04566 0.01528 L 0.03941 0.05232 L 0.03298 0.06806 L 0.02361 0.0838 L 0.0158 0.0838 L 0.00712 0.06042 L 0.00087 0.03079 L 2.22222E-6 -0.00023 Z " pathEditMode="relative" rAng="0" ptsTypes="AAfAAAAAAAAAAAAAAAAAAAAAAAAAAAAAAAAAAAAAAAAAAAAAAAAAAAAAAAAAAAAAAAAAAAAAAAAAAAAA"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-155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44444E-6 L 0.0033 0.00092 L 0.00677 0.00879 L 0.0092 0.02986 L 0.00972 0.05601 L 0.0099 0.07685 L 0.00868 0.09699 L 0.00521 0.13171 L 8.33333E-7 0.16018 L -0.00382 0.1743 L -0.00851 0.18657 L -0.01267 0.19143 L -0.01875 0.18981 L -0.02274 0.18287 L -0.02743 0.17291 L -0.03281 0.15138 L -0.03542 0.12152 L -0.03611 0.09282 L -0.03507 0.07338 L -0.03299 0.05324 L -0.02934 0.02916 L -0.02465 0.0074 L -0.02083 0.00069 L -0.01701 -0.00116 L -0.0224 0.00208 L -0.02465 0.00972 L -0.02778 0.02361 L -0.03351 0.05694 L -0.0349 0.07222 L -0.03611 0.09236 L -0.0349 0.12615 L -0.03333 0.14699 L -0.0276 0.17222 L -0.02326 0.18148 L -0.01858 0.18912 L -0.01302 0.19143 L -0.00799 0.1868 L -0.00382 0.17407 L 0.00104 0.1581 L 0.00503 0.13449 L 0.00781 0.11018 L 0.00868 0.10277 L 0.01042 0.07546 L 0.01024 0.06296 L 0.00972 0.04629 L 0.00885 0.0199 L 0.00677 0.00833 L 0.00312 0.00092 L -0.00469 0.00185 L -0.00677 0.00532 L -0.00833 0.01088 L -0.01146 0.02361 L -0.01458 0.04004 L -0.01615 0.05208 L -0.01719 0.0618 L -0.0184 0.08333 L -0.01875 0.09282 L -0.01736 0.12754 L -0.01667 0.13796 L -0.01615 0.1456 L -0.0132 0.16666 L -0.01007 0.18125 L -0.00729 0.18912 L 0.00052 0.19421 L 0.0059 0.1912 L 0.01024 0.17916 L 0.0118 0.17338 L 0.01545 0.15625 L 0.02083 0.10324 L 0.0224 0.04375 L 0.01979 0.01018 L 0.01667 0.00115 L 0.02083 0.01574 L 0.0224 0.06388 L 0.02031 0.11782 L 0.01753 0.1449 L 0.0118 0.17361 L 0.01059 0.17939 L 0.00781 0.18773 L 0.00382 0.19444 L -0.0026 0.19375 L -0.00938 0.18588 L -0.01198 0.1743 L -0.0151 0.15208 L -0.01771 0.12152 L -0.01875 0.10185 L -0.01771 0.06643 L -0.01476 0.04097 L -0.01215 0.02615 L -0.00764 0.00995 L -0.00486 0.00208 L 8.33333E-7 4.44444E-6 Z " pathEditMode="relative" rAng="0" ptsTypes="AAAAAAAAAAAAAAAAAAAAAAAAAAAAAAAAAAAAAAAAAAAAAAAAAAAAAAAAAAAAAAAAAAAAAAAAAAAAAAAAAAAAAAAAAAAA">
                                      <p:cBhvr>
                                        <p:cTn id="9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53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2.59259E-6 L -0.00226 -0.03356 L -0.00226 -0.05115 L -0.00139 -0.06504 L 1.38889E-6 -0.08403 L 0.00503 -0.1169 L 0.00903 -0.13657 L 0.01233 -0.14398 L 0.01736 -0.14421 L 0.02257 -0.13565 L 0.02726 -0.11828 L 0.02743 -0.10648 L 0.0283 -0.0824 L 0.02621 -0.0412 L 0.02378 -0.00879 L 0.0184 0.02755 L 0.01528 0.03982 L 0.00798 0.04885 L 0.00538 0.04954 L -0.0007 0.04746 L -0.00695 0.03658 L -0.01181 0.01158 L -0.01476 -0.01203 L -0.01597 -0.03287 L -0.01563 -0.05254 L -0.01441 -0.07685 L -0.01059 -0.09953 L -0.01441 -0.07315 L -0.01563 -0.05254 L -0.0158 -0.02801 L -0.01337 -0.00301 L -0.01111 0.01435 L -0.00781 0.03148 L -0.00399 0.0419 L 0.00191 0.04908 L 0.00798 0.04908 L 0.01423 0.04213 L 0.01649 0.03635 L 0.0191 0.02385 L 0.02274 0.00533 L 0.02361 -0.00648 L 0.02587 -0.0412 L 0.0283 -0.08217 L 0.02726 -0.11782 L 0.02257 -0.13495 L 0.01684 -0.14537 L 0.01233 -0.14282 L 0.00764 -0.13032 L 0.00399 -0.11435 L 0.00069 -0.08657 L -0.00122 -0.06967 L -0.00243 -0.05162 L -0.00191 -0.03171 L -0.00139 -0.01713 L 0.00139 0.00718 L 0.00173 0.01204 L 0.00746 0.03148 L 0.01076 0.04005 L 0.01441 0.04699 L 0.02205 0.04699 L 0.02899 0.03218 L 0.03941 -0.01041 L 0.04253 -0.06481 L 0.0434 -0.09004 L 0.04288 -0.1169 L 0.04097 -0.1324 L 0.03837 -0.14143 L 0.03316 -0.14467 L 0.03819 -0.14074 L 0.04097 -0.13171 L 0.04288 -0.11412 L 0.0434 -0.08981 L 0.04305 -0.06481 L 0.04149 -0.03588 L 0.03524 0.00926 L 0.02673 0.03912 L 0.02639 0.03935 L 0.0217 0.04676 L 0.01649 0.04769 L 0.0092 0.03635 L 0.00347 0.0206 L -0.00035 0.00023 " pathEditMode="relative" rAng="0" ptsTypes="AAAAAAAAAAAAAAAAAAAAAAAAAAAAAAAAAAAAAAAAAAAAAAAAAAAAAAAAAAAAAAAAAAAAAAAAAAAAAAAAAA">
                                      <p:cBhvr>
                                        <p:cTn id="9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479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07407E-6 L 0.01076 -0.04561 L 0.01475 -0.05949 L 0.01527 -0.06968 L 0.01319 -0.07269 L 0.00139 -0.07385 L -0.00799 -0.07199 L -0.0165 -0.06644 L -0.02587 -0.05672 L -0.03768 -0.04213 L -0.0467 -0.02732 L -0.06441 -0.00255 L -0.08681 0.02037 L -0.09566 0.02685 L -0.10851 0.03379 L -0.12795 0.03935 L -0.14983 0.04051 L -0.12726 0.04051 L -0.10747 0.03356 L -0.08924 0.02129 L -0.07257 0.00648 L -0.06025 -0.00926 L -0.04913 -0.02408 L -0.03716 -0.04213 L -0.0257 -0.05649 L -0.01684 -0.06644 L -0.00799 -0.07246 L 0.00034 -0.07477 L 0.01337 -0.07269 L 0.01545 -0.06829 L 0.01493 -0.0588 L 0.01128 -0.04607 L 0.00764 -0.03033 L 0.00486 -0.01829 L 0.00173 -0.00463 L -0.00122 0.02129 L -0.00191 0.04328 L -0.00139 0.06134 L 3.05556E-6 0.08402 L 0.00243 0.09976 L 0.0059 0.11574 L 0.00746 0.12268 L 0.01371 0.13379 L 0.01632 0.13449 L 0.02413 0.13171 L 0.02847 0.12476 L 0.03142 0.11551 L 0.0368 0.0831 L 0.03923 0.06365 L 0.04149 0.01574 L 0.04184 -0.00255 L 0.04201 -0.01551 L 0.03923 -0.0419 L 0.03107 -0.06088 L 0.02639 -0.0588 L 0.02118 -0.04699 L 0.01562 -0.01042 L 0.01805 -0.02824 L 0.02361 -0.05255 C 0.02882 -0.05602 0.02291 -0.05764 0.0283 -0.06065 C 0.02951 -0.06135 0.03159 -0.06019 0.0335 -0.05718 C 0.03472 -0.05533 0.03541 -0.0544 0.03559 -0.05371 C 0.03698 -0.04514 0.03975 -0.04028 0.0408 -0.03172 C 0.04097 -0.02639 0.04045 -0.02107 0.04218 -0.01644 C 0.04253 -0.01274 0.04184 -0.00973 0.04201 -0.00602 C 0.04184 -0.00186 0.04218 0.00277 0.04218 0.00694 L 0.03923 0.05254 L 0.03889 0.06365 L 0.03663 0.08842 L 0.03142 0.11551 L 0.0283 0.12476 L 0.02257 0.13356 L 0.01649 0.13379 L 0.01128 0.13032 L 0.0092 0.12476 L 0.00555 0.11643 L 0.0033 0.09976 L 0.00087 0.08449 L -0.00174 0.06689 L -0.00243 0.04351 L -0.00122 0.02338 L 3.05556E-6 4.07407E-6 Z " pathEditMode="relative" rAng="0" ptsTypes="AAAAAAAAAAAAAAAAAAAAAAAAAAAAAAAAAAAAAAAAAAAAAAAAAAAAAAAAAAfffffffAAAAAAAAAAAAAAAAA">
                                      <p:cBhvr>
                                        <p:cTn id="10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986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07407E-6 L -0.00816 0.00856 L -0.02379 0.01898 L -0.03611 0.02453 L -0.05139 0.02662 L -0.05504 0.02685 L -0.06997 0.02731 L -0.07847 0.03032 L -0.08038 0.04004 L -0.08767 0.06064 L -0.09462 0.06412 L -0.09931 0.06226 L -0.10226 0.05856 L -0.10504 0.0456 L -0.10504 0.02176 L -0.10434 -0.06505 L -0.10139 -0.07871 L -0.09879 -0.08172 L -0.09444 -0.08403 L -0.08629 -0.07686 L -0.08142 -0.06135 L -0.08629 -0.07732 L -0.09444 -0.08403 L -0.09913 -0.08149 L -0.10174 -0.07871 L -0.10382 -0.07454 L -0.10451 -0.06991 L -0.10504 0.02338 L -0.10434 0.05046 C -0.10382 0.05486 -0.10122 0.06203 -0.09861 0.06342 C -0.09705 0.06551 -0.09635 0.06388 -0.09514 0.06365 L -0.09132 0.06273 L -0.08629 0.0581 L -0.08316 0.05115 L -0.07865 0.03148 L -0.06997 0.02662 L -0.0434 0.02592 L -0.02257 0.01828 L -0.00851 0.00856 L 0.01493 -0.01482 L 0.02257 -0.02477 L 0.05556 -0.07176 L 0.0658 -0.08172 L 0.0783 -0.08704 L 0.08941 -0.08635 L 0.09392 -0.08357 L 0.09549 -0.07894 L 0.08993 -0.05301 L 0.07882 4.07407E-6 L 0.07795 0.0324 L 0.07795 0.04676 L 0.08038 0.07453 L 0.08368 0.09629 L 0.07986 0.06643 L 0.07847 0.05023 L 0.07795 0.02176 L 0.07882 0.00092 L 0.08299 -0.02408 L 0.08472 -0.03218 L 0.09097 -0.05811 L 0.09549 -0.07824 L 0.09306 -0.08496 L 0.08976 -0.08635 L 0.07795 -0.08704 L 0.06528 -0.08149 L 0.05746 -0.07385 L 0.03993 -0.05186 L 0.01424 -0.01412 L 0.00017 -0.00024 " pathEditMode="relative" rAng="0" ptsTypes="AAAAAAAAAAAAAAAAAAAAAAAAAAAAffAAAAAAAAAAAAAAAAAAAAAAAAAAAAAAAAAAAAAAA">
                                      <p:cBhvr>
                                        <p:cTn id="1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463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3.7037E-6 C 0.00121 0.0074 0.00312 0.0331 0.00382 0.04213 C 0.00452 0.05115 0.00416 0.04976 0.00416 0.0537 C 0.00382 0.05787 0.00468 0.06157 0.00416 0.06574 C 0.00399 0.06689 0.00555 0.06365 0.00416 0.07314 L -0.00243 0.125 L -0.00591 0.13981 L -0.00903 0.14907 L -0.01094 0.15463 L -0.01406 0.16018 L -0.02205 0.16805 L -0.03039 0.15833 L -0.03542 0.1449 L -0.04132 0.09907 L -0.03924 0.02106 L -0.03542 -0.00278 L -0.02987 -0.02778 L -0.03507 -0.01065 L -0.03994 0.04166 L -0.04132 0.06527 L -0.04132 0.08194 L -0.04098 0.09814 L -0.04028 0.11481 L -0.03749 0.13101 L -0.03525 0.14375 C -0.03369 0.14884 -0.03178 0.15902 -0.02813 0.16203 C -0.02499 0.16551 -0.01719 0.1662 -0.01337 0.16203 L -0.00521 0.13657 L 0.00348 0.0824 L 0.00382 0.04629 L 0.00208 0.02314 L -0.00173 -0.01019 L -0.00243 -0.01436 L -0.00591 -0.02269 L -0.01077 -0.03102 L -0.01355 -0.0301 L -0.0184 -0.01806 L -0.02431 0.02129 C -0.02535 0.03611 -0.02882 0.05949 -0.02882 0.07314 C -0.02969 0.08495 -0.02987 0.08495 -0.02952 0.09213 C -0.02917 0.0993 -0.02674 0.11435 -0.02639 0.11666 C -0.02639 0.11759 -0.02778 0.10509 -0.02778 0.10601 C -0.02778 0.1125 -0.02535 0.12685 -0.02327 0.1324 C -0.02223 0.13495 -0.02395 0.13611 -0.02188 0.1412 L -0.01077 0.16342 L -0.00382 0.16435 L 0.00626 0.14676 L 0.01493 0.10926 L 0.01737 0.0662 L 0.01528 0.01389 L 0.00902 -0.02315 L 0.01598 0.03889 L 0.01563 0.10139 L 0.00487 0.15092 L -0.00382 0.16342 L -0.01249 0.1625 L -0.01945 0.14907 L -0.02605 0.12314 L -0.02882 0.09768 L -0.02952 0.07916 L -0.02362 0.01041 L -0.01563 -0.02778 L -0.00799 -0.02824 L -0.00417 -0.02037 L 0.00052 0.01273 " pathEditMode="relative" rAng="0" ptsTypes="faffAAAAAAAAAAAAAAAAAAAAatAAAAAAAAAAAfaafffAAAAAAAAAAAAAAAAAAAAAf">
                                      <p:cBhvr>
                                        <p:cTn id="10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852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07407E-6 L -0.00365 -0.02871 L -0.0158 -0.07362 L -0.03958 -0.09815 L -0.05504 -0.1051 L -0.07135 -0.10649 L -0.09445 -0.1051 L -0.03854 -0.09746 L -0.01979 -0.0794 L -0.00781 -0.05255 L 8.33333E-7 -0.01065 L 0.00156 0.04907 L -0.00156 0.09838 L -0.00833 0.12476 L -0.01875 0.14143 L -0.01354 0.13657 L -0.02552 0.14282 L -0.03767 0.11551 L -0.04288 0.08935 L -0.04531 0.06134 L -0.03976 0.10601 L -0.03142 0.13634 L -0.01979 0.14213 L -0.01042 0.12963 L -0.00365 0.10879 L 0.00208 0.05254 L 8.33333E-7 0.01041 " pathEditMode="relative" rAng="0" ptsTypes="AAAAAAAAAAAAAAAAAAAAAAAAAAA">
                                      <p:cBhvr>
                                        <p:cTn id="137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1806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1111E-6 3.33333E-6 L 0.00746 0.01875 L 0.0125 0.02546 L 0.0151 0.02685 L 0.02777 0.0125 L 0.03455 -0.0125 L 0.03906 -0.05834 L 0.03871 -0.09861 L 0.03507 -0.14306 L 0.02882 -0.16806 L 0.03715 -0.13264 L 0.03923 -0.09723 L 0.03854 -0.05973 L 0.03455 -0.01181 L 0.02882 0.0081 L 0.02187 0.02152 L 0.01527 0.02569 L 0.01198 0.02546 L 0.00729 0.01921 L -0.00261 -0.00764 L -0.00625 -0.02662 L -0.00764 -0.06528 L -0.00608 -0.08079 L -0.004 -0.1007 L -0.00105 -0.12662 L 0.00434 -0.16065 L 0.00937 -0.17037 L 0.01319 -0.1676 L 0.02291 -0.13681 L 0.02621 -0.07292 L 0.02361 -0.03681 L 0.01927 -0.00996 L 0.01093 0.01597 L 0.00538 0.02361 L -0.00157 0.02546 L -0.00782 0.02083 L -0.00209 0.02639 L 0.00382 0.02477 L 0.01059 0.01574 L 0.02152 -0.02246 L 0.02604 -0.07292 L 0.02257 -0.13704 L 0.02048 -0.14676 L 0.0151 -0.16621 L 0.00746 -0.16968 L 0.0033 -0.15834 L 3.61111E-6 -0.13658 L -0.00348 -0.10787 L -0.00677 -0.06945 L -0.00782 -0.05255 L -0.00521 -0.02292 L -0.00348 -0.01273 L 0.00208 0.0081 " pathEditMode="relative" rAng="0" ptsTypes="AAAAAAAAAAAAAAAAAAAAAAAAAAAAAAAAAAAAAAAAAAAAAAAAAAAAA">
                                      <p:cBhvr>
                                        <p:cTn id="139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-7176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-0.0037 L 0.00434 -0.03518 L 0.00851 -0.06689 L 0.01094 -0.07337 L 0.01198 -0.07569 L 0.01632 -0.07731 L 0.02187 -0.06597 L 0.02656 -0.04837 L 0.02969 -0.02476 L 0.03212 0.01713 L 0.03125 0.04237 L 0.02656 0.07663 L 0.01771 0.10556 L 0.01615 0.10973 L 0.00799 0.11945 L 8.33333E-7 0.11621 L -0.00729 0.10116 L -0.0125 0.07431 C -0.01372 0.06875 -0.01302 0.07362 -0.01354 0.06875 C -0.01406 0.06389 -0.01545 0.04514 -0.01545 0.04538 C -0.01545 0.04954 -0.0132 0.06806 -0.01302 0.06945 C -0.01146 0.07801 -0.00955 0.08982 -0.00764 0.09723 C -0.00573 0.10463 -0.00365 0.11042 -0.00208 0.11389 C -0.00017 0.12223 0.00052 0.11667 0.00174 0.11806 C 0.0033 0.12014 0.0026 0.11806 0.00434 0.11968 C 0.00625 0.11945 0.01042 0.11667 0.0125 0.11551 C 0.01354 0.11413 0.01597 0.10788 0.01684 0.10625 C 0.01701 0.10602 0.01805 0.10579 0.01944 0.10139 L 0.02552 0.07987 L 0.0309 0.05093 L 0.03177 0.02732 L 0.03021 -0.025 L 0.02465 -0.05625 L 0.0224 -0.06666 L 0.01632 -0.07731 L 0.0125 -0.07685 L 0.00851 -0.06689 L 0.00278 -0.02546 L 0.00052 0.00996 L -0.00035 0.02732 L -0.00035 0.04051 L 0.00069 0.06968 L 0.00851 0.10116 L 0.01042 0.10996 L 0.01684 0.11806 L 0.02361 0.11621 L 0.03924 0.08056 L 0.04531 0.03681 L 0.04028 0.07639 L 0.03246 0.10163 L 0.02674 0.11204 L 0.01788 0.11829 L 0.01007 0.10834 L 0.00417 0.08889 L 0.00104 0.06413 L 0.00017 0.03982 L -0.00035 0.02176 L 0.00069 -0.0037 Z " pathEditMode="relative" rAng="0" ptsTypes="AAAAAAAAAAAAAAAAAfaffafffffAAAAAAAAAAAAAAAAAAAAAAAAAAAAAAA">
                                      <p:cBhvr>
                                        <p:cTn id="14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2616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0.00023 L -0.00018 -0.02338 L 2.22222E-6 -0.04213 C 0.00121 -0.05301 0.00208 -0.06505 0.0033 -0.07546 L 0.00781 -0.10532 L 0.01632 -0.11435 L 0.021 -0.10393 L 0.02413 -0.0831 L 0.02517 -0.05741 L 0.02465 -0.02153 L 0.02205 0.02037 L 0.0158 0.05232 L 0.0066 0.08333 L 2.22222E-6 0.0838 L -0.00712 0.07292 L -0.01215 0.04884 L -0.01441 0.03125 L -0.01632 -0.01111 L -0.01476 -0.05278 L -0.00712 -0.09421 L -0.00382 -0.10625 L 0.00035 -0.11111 L -0.00347 -0.10694 L -0.00712 -0.09352 L -0.0132 -0.06435 L -0.01597 -0.03333 L -0.01632 -0.01736 L -0.0158 0.02083 L -0.00799 0.07315 L 2.22222E-6 0.0838 L 0.00712 0.08287 L 0.01267 0.06806 L 0.0158 0.05232 L 0.02257 0.02037 L 0.02413 -0.01875 L 0.02482 -0.05741 L 0.0243 -0.0838 L 0.0217 -0.10347 L 0.01597 -0.11505 L 0.01076 -0.10972 L 0.00798 -0.10393 L 0.0066 -0.09699 L 0.00347 -0.07616 L 0.00069 -0.04583 L -0.00087 -0.02153 L 2.22222E-6 0.02083 L 0.00399 0.0507 L 0.00781 0.06273 L 0.01007 0.07593 L 0.0158 0.0838 L 0.02361 0.0838 L 0.03246 0.07014 L 0.03941 0.05232 L 0.04566 0.0132 L 0.046 0.01042 L 0.046 -0.04213 L 0.04305 -0.07407 L 0.0408 -0.08518 L 0.03837 -0.09514 L 0.03298 -0.11042 L 0.03298 -0.11088 L 0.02778 -0.11227 L 0.02465 -0.10347 L 0.01996 -0.07778 L 0.01684 -0.05255 L 0.02274 -0.09491 L 0.02691 -0.11157 L 0.03298 -0.11111 L 0.03889 -0.09421 L 0.04045 -0.08518 L 0.04462 -0.06227 L 0.046 0.01065 L 0.04566 0.01528 L 0.03941 0.05232 L 0.03298 0.06806 L 0.02361 0.0838 L 0.0158 0.0838 L 0.00712 0.06042 L 0.00087 0.03079 L 2.22222E-6 -0.00023 Z " pathEditMode="relative" rAng="0" ptsTypes="AAfAAAAAAAAAAAAAAAAAAAAAAAAAAAAAAAAAAAAAAAAAAAAAAAAAAAAAAAAAAAAAAAAAAAAAAAAAAAAA">
                                      <p:cBhvr>
                                        <p:cTn id="14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-1551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4.44444E-6 L 0.0033 0.00092 L 0.00677 0.00879 L 0.0092 0.02986 L 0.00972 0.05601 L 0.0099 0.07685 L 0.00868 0.09699 L 0.00521 0.13171 L 8.33333E-7 0.16018 L -0.00382 0.1743 L -0.00851 0.18657 L -0.01267 0.19143 L -0.01875 0.18981 L -0.02274 0.18287 L -0.02743 0.17291 L -0.03281 0.15138 L -0.03542 0.12152 L -0.03611 0.09282 L -0.03507 0.07338 L -0.03299 0.05324 L -0.02934 0.02916 L -0.02465 0.0074 L -0.02083 0.00069 L -0.01701 -0.00116 L -0.0224 0.00208 L -0.02465 0.00972 L -0.02778 0.02361 L -0.03351 0.05694 L -0.0349 0.07222 L -0.03611 0.09236 L -0.0349 0.12615 L -0.03333 0.14699 L -0.0276 0.17222 L -0.02326 0.18148 L -0.01858 0.18912 L -0.01302 0.19143 L -0.00799 0.1868 L -0.00382 0.17407 L 0.00104 0.1581 L 0.00503 0.13449 L 0.00781 0.11018 L 0.00868 0.10277 L 0.01042 0.07546 L 0.01024 0.06296 L 0.00972 0.04629 L 0.00885 0.0199 L 0.00677 0.00833 L 0.00312 0.00092 L -0.00469 0.00185 L -0.00677 0.00532 L -0.00833 0.01088 L -0.01146 0.02361 L -0.01458 0.04004 L -0.01615 0.05208 L -0.01719 0.0618 L -0.0184 0.08333 L -0.01875 0.09282 L -0.01736 0.12754 L -0.01667 0.13796 L -0.01615 0.1456 L -0.0132 0.16666 L -0.01007 0.18125 L -0.00729 0.18912 L 0.00052 0.19421 L 0.0059 0.1912 L 0.01024 0.17916 L 0.0118 0.17338 L 0.01545 0.15625 L 0.02083 0.10324 L 0.0224 0.04375 L 0.01979 0.01018 L 0.01667 0.00115 L 0.02083 0.01574 L 0.0224 0.06388 L 0.02031 0.11782 L 0.01753 0.1449 L 0.0118 0.17361 L 0.01059 0.17939 L 0.00781 0.18773 L 0.00382 0.19444 L -0.0026 0.19375 L -0.00938 0.18588 L -0.01198 0.1743 L -0.0151 0.15208 L -0.01771 0.12152 L -0.01875 0.10185 L -0.01771 0.06643 L -0.01476 0.04097 L -0.01215 0.02615 L -0.00764 0.00995 L -0.00486 0.00208 L 8.33333E-7 4.44444E-6 Z " pathEditMode="relative" rAng="0" ptsTypes="AAAAAAAAAAAAAAAAAAAAAAAAAAAAAAAAAAAAAAAAAAAAAAAAAAAAAAAAAAAAAAAAAAAAAAAAAAAAAAAAAAAAAAAAAAAA">
                                      <p:cBhvr>
                                        <p:cTn id="14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53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2.59259E-6 L -0.00226 -0.03356 L -0.00226 -0.05115 L -0.00139 -0.06504 L 1.38889E-6 -0.08403 L 0.00503 -0.1169 L 0.00903 -0.13657 L 0.01233 -0.14398 L 0.01736 -0.14421 L 0.02257 -0.13565 L 0.02726 -0.11828 L 0.02743 -0.10648 L 0.0283 -0.0824 L 0.02621 -0.0412 L 0.02378 -0.00879 L 0.0184 0.02755 L 0.01528 0.03982 L 0.00798 0.04885 L 0.00538 0.04954 L -0.0007 0.04746 L -0.00695 0.03658 L -0.01181 0.01158 L -0.01476 -0.01203 L -0.01597 -0.03287 L -0.01563 -0.05254 L -0.01441 -0.07685 L -0.01059 -0.09953 L -0.01441 -0.07315 L -0.01563 -0.05254 L -0.0158 -0.02801 L -0.01337 -0.00301 L -0.01111 0.01435 L -0.00781 0.03148 L -0.00399 0.0419 L 0.00191 0.04908 L 0.00798 0.04908 L 0.01423 0.04213 L 0.01649 0.03635 L 0.0191 0.02385 L 0.02274 0.00533 L 0.02361 -0.00648 L 0.02587 -0.0412 L 0.0283 -0.08217 L 0.02726 -0.11782 L 0.02257 -0.13495 L 0.01684 -0.14537 L 0.01233 -0.14282 L 0.00764 -0.13032 L 0.00399 -0.11435 L 0.00069 -0.08657 L -0.00122 -0.06967 L -0.00243 -0.05162 L -0.00191 -0.03171 L -0.00139 -0.01713 L 0.00139 0.00718 L 0.00173 0.01204 L 0.00746 0.03148 L 0.01076 0.04005 L 0.01441 0.04699 L 0.02205 0.04699 L 0.02899 0.03218 L 0.03941 -0.01041 L 0.04253 -0.06481 L 0.0434 -0.09004 L 0.04288 -0.1169 L 0.04097 -0.1324 L 0.03837 -0.14143 L 0.03316 -0.14467 L 0.03819 -0.14074 L 0.04097 -0.13171 L 0.04288 -0.11412 L 0.0434 -0.08981 L 0.04305 -0.06481 L 0.04149 -0.03588 L 0.03524 0.00926 L 0.02673 0.03912 L 0.02639 0.03935 L 0.0217 0.04676 L 0.01649 0.04769 L 0.0092 0.03635 L 0.00347 0.0206 L -0.00035 0.00023 " pathEditMode="relative" rAng="0" ptsTypes="AAAAAAAAAAAAAAAAAAAAAAAAAAAAAAAAAAAAAAAAAAAAAAAAAAAAAAAAAAAAAAAAAAAAAAAAAAAAAAAAAA">
                                      <p:cBhvr>
                                        <p:cTn id="14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4792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07407E-6 L 0.01076 -0.04561 L 0.01475 -0.05949 L 0.01527 -0.06968 L 0.01319 -0.07269 L 0.00139 -0.07385 L -0.00799 -0.07199 L -0.0165 -0.06644 L -0.02587 -0.05672 L -0.03768 -0.04213 L -0.0467 -0.02732 L -0.06441 -0.00255 L -0.08681 0.02037 L -0.09566 0.02685 L -0.10851 0.03379 L -0.12795 0.03935 L -0.14983 0.04051 L -0.12726 0.04051 L -0.10747 0.03356 L -0.08924 0.02129 L -0.07257 0.00648 L -0.06025 -0.00926 L -0.04913 -0.02408 L -0.03716 -0.04213 L -0.0257 -0.05649 L -0.01684 -0.06644 L -0.00799 -0.07246 L 0.00034 -0.07477 L 0.01337 -0.07269 L 0.01545 -0.06829 L 0.01493 -0.0588 L 0.01128 -0.04607 L 0.00764 -0.03033 L 0.00486 -0.01829 L 0.00173 -0.00463 L -0.00122 0.02129 L -0.00191 0.04328 L -0.00139 0.06134 L 3.05556E-6 0.08402 L 0.00243 0.09976 L 0.0059 0.11574 L 0.00746 0.12268 L 0.01371 0.13379 L 0.01632 0.13449 L 0.02413 0.13171 L 0.02847 0.12476 L 0.03142 0.11551 L 0.0368 0.0831 L 0.03923 0.06365 L 0.04149 0.01574 L 0.04184 -0.00255 L 0.04201 -0.01551 L 0.03923 -0.0419 L 0.03107 -0.06088 L 0.02639 -0.0588 L 0.02118 -0.04699 L 0.01562 -0.01042 L 0.01805 -0.02824 L 0.02361 -0.05255 C 0.02882 -0.05602 0.02291 -0.05764 0.0283 -0.06065 C 0.02951 -0.06135 0.03159 -0.06019 0.0335 -0.05718 C 0.03472 -0.05533 0.03541 -0.0544 0.03559 -0.05371 C 0.03698 -0.04514 0.03975 -0.04028 0.0408 -0.03172 C 0.04097 -0.02639 0.04045 -0.02107 0.04218 -0.01644 C 0.04253 -0.01274 0.04184 -0.00973 0.04201 -0.00602 C 0.04184 -0.00186 0.04218 0.00277 0.04218 0.00694 L 0.03923 0.05254 L 0.03889 0.06365 L 0.03663 0.08842 L 0.03142 0.11551 L 0.0283 0.12476 L 0.02257 0.13356 L 0.01649 0.13379 L 0.01128 0.13032 L 0.0092 0.12476 L 0.00555 0.11643 L 0.0033 0.09976 L 0.00087 0.08449 L -0.00174 0.06689 L -0.00243 0.04351 L -0.00122 0.02338 L 3.05556E-6 4.07407E-6 Z " pathEditMode="relative" rAng="0" ptsTypes="AAAAAAAAAAAAAAAAAAAAAAAAAAAAAAAAAAAAAAAAAAAAAAAAAAAAAAAAAAfffffffAAAAAAAAAAAAAAAAA">
                                      <p:cBhvr>
                                        <p:cTn id="14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986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4.07407E-6 L -0.00816 0.00856 L -0.02379 0.01898 L -0.03611 0.02453 L -0.05139 0.02662 L -0.05504 0.02685 L -0.06997 0.02731 L -0.07847 0.03032 L -0.08038 0.04004 L -0.08767 0.06064 L -0.09462 0.06412 L -0.09931 0.06226 L -0.10226 0.05856 L -0.10504 0.0456 L -0.10504 0.02176 L -0.10434 -0.06505 L -0.10139 -0.07871 L -0.09879 -0.08172 L -0.09444 -0.08403 L -0.08629 -0.07686 L -0.08142 -0.06135 L -0.08629 -0.07732 L -0.09444 -0.08403 L -0.09913 -0.08149 L -0.10174 -0.07871 L -0.10382 -0.07454 L -0.10451 -0.06991 L -0.10504 0.02338 L -0.10434 0.05046 C -0.10382 0.05486 -0.10122 0.06203 -0.09861 0.06342 C -0.09705 0.06551 -0.09635 0.06388 -0.09514 0.06365 L -0.09132 0.06273 L -0.08629 0.0581 L -0.08316 0.05115 L -0.07865 0.03148 L -0.06997 0.02662 L -0.0434 0.02592 L -0.02257 0.01828 L -0.00851 0.00856 L 0.01493 -0.01482 L 0.02257 -0.02477 L 0.05556 -0.07176 L 0.0658 -0.08172 L 0.0783 -0.08704 L 0.08941 -0.08635 L 0.09392 -0.08357 L 0.09549 -0.07894 L 0.08993 -0.05301 L 0.07882 4.07407E-6 L 0.07795 0.0324 L 0.07795 0.04676 L 0.08038 0.07453 L 0.08368 0.09629 L 0.07986 0.06643 L 0.07847 0.05023 L 0.07795 0.02176 L 0.07882 0.00092 L 0.08299 -0.02408 L 0.08472 -0.03218 L 0.09097 -0.05811 L 0.09549 -0.07824 L 0.09306 -0.08496 L 0.08976 -0.08635 L 0.07795 -0.08704 L 0.06528 -0.08149 L 0.05746 -0.07385 L 0.03993 -0.05186 L 0.01424 -0.01412 L 0.00017 -0.00024 " pathEditMode="relative" rAng="0" ptsTypes="AAAAAAAAAAAAAAAAAAAAAAAAAAAAffAAAAAAAAAAAAAAAAAAAAAAAAAAAAAAAAAAAAAAA">
                                      <p:cBhvr>
                                        <p:cTn id="15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" y="463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3.7037E-6 C 0.00121 0.0074 0.00312 0.0331 0.00382 0.04213 C 0.00452 0.05115 0.00416 0.04976 0.00416 0.0537 C 0.00382 0.05787 0.00468 0.06157 0.00416 0.06574 C 0.00399 0.06689 0.00555 0.06365 0.00416 0.07314 L -0.00243 0.125 L -0.00591 0.13981 L -0.00903 0.14907 L -0.01094 0.15463 L -0.01406 0.16018 L -0.02205 0.16805 L -0.03039 0.15833 L -0.03542 0.1449 L -0.04132 0.09907 L -0.03924 0.02106 L -0.03542 -0.00278 L -0.02987 -0.02778 L -0.03507 -0.01065 L -0.03994 0.04166 L -0.04132 0.06527 L -0.04132 0.08194 L -0.04098 0.09814 L -0.04028 0.11481 L -0.03749 0.13101 L -0.03525 0.14375 C -0.03369 0.14884 -0.03178 0.15902 -0.02813 0.16203 C -0.02499 0.16551 -0.01719 0.1662 -0.01337 0.16203 L -0.00521 0.13657 L 0.00348 0.0824 L 0.00382 0.04629 L 0.00208 0.02314 L -0.00173 -0.01019 L -0.00243 -0.01436 L -0.00591 -0.02269 L -0.01077 -0.03102 L -0.01355 -0.0301 L -0.0184 -0.01806 L -0.02431 0.02129 C -0.02535 0.03611 -0.02882 0.05949 -0.02882 0.07314 C -0.02969 0.08495 -0.02987 0.08495 -0.02952 0.09213 C -0.02917 0.0993 -0.02674 0.11435 -0.02639 0.11666 C -0.02639 0.11759 -0.02778 0.10509 -0.02778 0.10601 C -0.02778 0.1125 -0.02535 0.12685 -0.02327 0.1324 C -0.02223 0.13495 -0.02395 0.13611 -0.02188 0.1412 L -0.01077 0.16342 L -0.00382 0.16435 L 0.00626 0.14676 L 0.01493 0.10926 L 0.01737 0.0662 L 0.01528 0.01389 L 0.00902 -0.02315 L 0.01598 0.03889 L 0.01563 0.10139 L 0.00487 0.15092 L -0.00382 0.16342 L -0.01249 0.1625 L -0.01945 0.14907 L -0.02605 0.12314 L -0.02882 0.09768 L -0.02952 0.07916 L -0.02362 0.01041 L -0.01563 -0.02778 L -0.00799 -0.02824 L -0.00417 -0.02037 L 0.00052 0.01273 " pathEditMode="relative" rAng="0" ptsTypes="faffAAAAAAAAAAAAAAAAAAAAatAAAAAAAAAAAfaafffAAAAAAAAAAAAAAAAAAAAAf">
                                      <p:cBhvr>
                                        <p:cTn id="15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6852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0" presetClass="path" presetSubtype="0" repeatCount="20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44444E-6 -2.08092E-6 L -0.01718 0.00809 L -0.03142 0.01041 L -0.04722 0.01041 L -0.05503 -2.08092E-6 L -0.05729 -0.01202 L -0.06666 -0.02797 L -0.0776 -0.02173 L -0.07881 -2.08092E-6 L -0.07881 0.09434 L -0.07881 -0.01063 L -0.07881 -0.02104 L -0.07031 -0.02659 L -0.05937 -0.02104 L -0.05364 0.00046 L -0.04722 0.01041 L -0.00885 0.00532 L 0.01407 -0.01271 L 0.07084 -0.0467 L 0.10209 -0.05988 L 0.13334 -0.06959 L 0.1625 -0.0689 L 0.19219 -0.05295 L 0.16303 -0.06959 L 0.12084 -0.06613 L 0.03959 -0.02867 L -0.0052 0.00324 " pathEditMode="relative" rAng="0" ptsTypes="AAAAAAAAAAAAAAAAAAAAAAAAAAA">
                                      <p:cBhvr>
                                        <p:cTn id="176" dur="2000" spd="-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60" y="1225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10" presetClass="entr" presetSubtype="0" repeatCount="4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7" grpId="1" animBg="1"/>
      <p:bldP spid="58" grpId="0" animBg="1"/>
      <p:bldP spid="5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triphasé plus neutre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21029" y="1340768"/>
            <a:ext cx="9114078" cy="13967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/>
              <a:t>Obtenu en couplant les enroulement de manière à avoir un point commun (neutre) et trois phases ce sera le couplage « étoile ». C’est le mode de livraison le plus utilisé pour tous les clients particuliers ou petite entreprise (230/400V~). Ce sera dans ce cas le point de livraison qui sera couplé en étoile (transformateur de </a:t>
            </a:r>
            <a:r>
              <a:rPr lang="fr-FR" sz="2000" smtClean="0"/>
              <a:t>distribution).</a:t>
            </a:r>
            <a:endParaRPr lang="fr-FR" sz="2000" dirty="0"/>
          </a:p>
        </p:txBody>
      </p:sp>
      <p:sp>
        <p:nvSpPr>
          <p:cNvPr id="4" name="ZoneTexte 3"/>
          <p:cNvSpPr txBox="1"/>
          <p:nvPr>
            <p:custDataLst>
              <p:tags r:id="rId1"/>
            </p:custDataLst>
          </p:nvPr>
        </p:nvSpPr>
        <p:spPr>
          <a:xfrm>
            <a:off x="5292080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2"/>
            </p:custDataLst>
          </p:nvPr>
        </p:nvCxnSpPr>
        <p:spPr>
          <a:xfrm flipV="1">
            <a:off x="5804087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3"/>
            </p:custDataLst>
          </p:nvPr>
        </p:nvCxnSpPr>
        <p:spPr>
          <a:xfrm flipV="1">
            <a:off x="5690974" y="4702411"/>
            <a:ext cx="3335380" cy="933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35"/>
          <p:cNvSpPr txBox="1"/>
          <p:nvPr>
            <p:custDataLst>
              <p:tags r:id="rId4"/>
            </p:custDataLst>
          </p:nvPr>
        </p:nvSpPr>
        <p:spPr>
          <a:xfrm>
            <a:off x="8828423" y="4775234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43678" b="22465"/>
          <a:stretch/>
        </p:blipFill>
        <p:spPr>
          <a:xfrm>
            <a:off x="5804087" y="3642827"/>
            <a:ext cx="3024336" cy="2119590"/>
          </a:xfrm>
          <a:prstGeom prst="rect">
            <a:avLst/>
          </a:prstGeom>
        </p:spPr>
      </p:pic>
      <p:sp>
        <p:nvSpPr>
          <p:cNvPr id="9" name="ZoneTexte 8"/>
          <p:cNvSpPr txBox="1"/>
          <p:nvPr>
            <p:custDataLst>
              <p:tags r:id="rId6"/>
            </p:custDataLst>
          </p:nvPr>
        </p:nvSpPr>
        <p:spPr>
          <a:xfrm>
            <a:off x="5304949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7"/>
            </p:custDataLst>
          </p:nvPr>
        </p:nvSpPr>
        <p:spPr>
          <a:xfrm>
            <a:off x="5292080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43678" b="22465"/>
          <a:stretch/>
        </p:blipFill>
        <p:spPr>
          <a:xfrm>
            <a:off x="6302568" y="3642827"/>
            <a:ext cx="3024336" cy="211959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43678" b="22465"/>
          <a:stretch/>
        </p:blipFill>
        <p:spPr>
          <a:xfrm>
            <a:off x="6804248" y="3642827"/>
            <a:ext cx="3024336" cy="211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6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E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Q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Q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B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Q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Q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EEUWk392acAAAAHgAAAAcAAAAdW5pdmVyc2FsL2xvY2FsX3NldHRpbmdzLnhtbA2Muw7CMAwA936F5b08NoamlUBiowvlA6zGoEiOjZKAyt/j7Ya7G6YtC3y51GQa8Lg7ILCuFpO+Aj6Wa39CqI00kphyQDWEaewGsZXkzq25WOEt9OOycHZoPFN281y84ggX+5TK0MPNr8/EEfdj9wdQSwMEFAACAAgAQJN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Q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B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EEUWDnfSvTQAAAGoAAAAbAAAAdW5pdmVyc2FsL3VuaXZlcnNhbC5wbmcueG1ss7GvyM1RKEstKs7Mz7NVMtQzULK34+WyKShKLctMLVeoAIoZ6RlAgJJCpa2SCRK3PDOlJMNWycLUHCGWkZqZnlFiq2RmYgwX1AcaCQBQSwECAAAUAAIACAAvBBFF6W7bZOQDAAB0DgAAHQAAAAAAAAABAAAAAAAAAAAAdW5pdmVyc2FsL2NvbW1vbl9tZXNzYWdlcy5sbmdQSwECAAAUAAIACAAvBBFFyHmpT8kDAABDDwAAJwAAAAAAAAABAAAAAAAfBAAAdW5pdmVyc2FsL2ZsYXNoX3B1Ymxpc2hpbmdfc2V0dGluZ3MueG1sUEsBAgAAFAACAAgALwQRRe96s9i9AgAAVQoAACEAAAAAAAAAAQAAAAAALQgAAHVuaXZlcnNhbC9mbGFzaF9za2luX3NldHRpbmdzLnhtbFBLAQIAABQAAgAIAC8EEUUjMricmwMAAFQOAAAmAAAAAAAAAAEAAAAAACkLAAB1bml2ZXJzYWwvaHRtbF9wdWJsaXNoaW5nX3NldHRpbmdzLnhtbFBLAQIAABQAAgAIAC8EEUWxsOD6jgEAAA8GAAAfAAAAAAAAAAEAAAAAAAgPAAB1bml2ZXJzYWwvaHRtbF9za2luX3NldHRpbmdzLmpzUEsBAgAAFAACAAgALwQRRRra6juqAAAAHwEAABoAAAAAAAAAAQAAAAAA0xAAAHVuaXZlcnNhbC9pMThuX3ByZXNldHMueG1sUEsBAgAAFAACAAgALwQRRaTf3ZpwAAAAeAAAABwAAAAAAAAAAQAAAAAAtREAAHVuaXZlcnNhbC9sb2NhbF9zZXR0aW5ncy54bWxQSwECAAAUAAIACABAk3REzoIJN+wCAACICAAAFAAAAAAAAAABAAAAAABfEgAAdW5pdmVyc2FsL3BsYXllci54bWxQSwECAAAUAAIACAAvBBFFdZOF4XEBAAD9AgAAKQAAAAAAAAABAAAAAAB9FQAAdW5pdmVyc2FsL3NraW5fY3VzdG9taXphdGlvbl9zZXR0aW5ncy54bWxQSwECAAAUAAIACAAvBBFFwmiYrEUSAACwIgAAFwAAAAAAAAAAAAAAAAA1FwAAdW5pdmVyc2FsL3VuaXZlcnNhbC5wbmdQSwECAAAUAAIACAAvBBFFg530r00AAABqAAAAGwAAAAAAAAABAAAAAACvKQAAdW5pdmVyc2FsL3VuaXZlcnNhbC5wbmcueG1sUEsFBgAAAAALAAsASQMAADUqAAAAAA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Continu, alternatif F"/>
  <p:tag name="ISPRING_ULTRA_SCORM_LESSON_TITLE" val="Continu, alternatif F"/>
  <p:tag name="ISPRING_PRESENTATION_TITLE" val="Continu, alternatif F"/>
  <p:tag name="ISPRING_RESOURCE_PATHS_HASH_PRESENTER" val="e46f6dc377cc6cf6313c2abf814b065fe793a2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</TotalTime>
  <Words>419</Words>
  <Application>Microsoft Office PowerPoint</Application>
  <PresentationFormat>Affichage à l'écran (4:3)</PresentationFormat>
  <Paragraphs>92</Paragraphs>
  <Slides>7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Tension sinusoïdale,  courants alternatifs…</vt:lpstr>
      <vt:lpstr>Génération d’énergie électriques </vt:lpstr>
      <vt:lpstr>Courants, Tensions,  forme sinusoïdale </vt:lpstr>
      <vt:lpstr>Courants, Tensions,  forme sinusoïdale</vt:lpstr>
      <vt:lpstr>À vous de jouer</vt:lpstr>
      <vt:lpstr>Le triphasé</vt:lpstr>
      <vt:lpstr>Le triphasé plus neutre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F</dc:title>
  <dc:creator>Philippe Dutour</dc:creator>
  <cp:lastModifiedBy>phil</cp:lastModifiedBy>
  <cp:revision>93</cp:revision>
  <dcterms:created xsi:type="dcterms:W3CDTF">2014-10-30T11:45:28Z</dcterms:created>
  <dcterms:modified xsi:type="dcterms:W3CDTF">2015-12-11T23:03:57Z</dcterms:modified>
</cp:coreProperties>
</file>