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4"/>
  </p:notesMasterIdLst>
  <p:sldIdLst>
    <p:sldId id="256" r:id="rId2"/>
    <p:sldId id="267" r:id="rId3"/>
    <p:sldId id="321" r:id="rId4"/>
    <p:sldId id="275" r:id="rId5"/>
    <p:sldId id="276" r:id="rId6"/>
    <p:sldId id="318" r:id="rId7"/>
    <p:sldId id="319" r:id="rId8"/>
    <p:sldId id="277" r:id="rId9"/>
    <p:sldId id="302" r:id="rId10"/>
    <p:sldId id="272" r:id="rId11"/>
    <p:sldId id="298" r:id="rId12"/>
    <p:sldId id="320" r:id="rId13"/>
  </p:sldIdLst>
  <p:sldSz cx="9144000" cy="6858000" type="screen4x3"/>
  <p:notesSz cx="6858000" cy="9144000"/>
  <p:custDataLst>
    <p:tags r:id="rId15"/>
  </p:custDataLst>
  <p:defaultTextStyle>
    <a:defPPr>
      <a:defRPr lang="fr-FR"/>
    </a:defPPr>
    <a:lvl1pPr algn="l" rtl="0" fontAlgn="base">
      <a:spcBef>
        <a:spcPct val="0"/>
      </a:spcBef>
      <a:spcAft>
        <a:spcPct val="0"/>
      </a:spcAft>
      <a:defRPr kumimoji="1" sz="2000" kern="1200">
        <a:solidFill>
          <a:schemeClr val="tx1"/>
        </a:solidFill>
        <a:latin typeface="Arial Narrow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sz="2000" kern="1200">
        <a:solidFill>
          <a:schemeClr val="tx1"/>
        </a:solidFill>
        <a:latin typeface="Arial Narrow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sz="2000" kern="1200">
        <a:solidFill>
          <a:schemeClr val="tx1"/>
        </a:solidFill>
        <a:latin typeface="Arial Narrow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sz="2000" kern="1200">
        <a:solidFill>
          <a:schemeClr val="tx1"/>
        </a:solidFill>
        <a:latin typeface="Arial Narrow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sz="2000" kern="1200">
        <a:solidFill>
          <a:schemeClr val="tx1"/>
        </a:solidFill>
        <a:latin typeface="Arial Narrow" pitchFamily="34" charset="0"/>
        <a:ea typeface="+mn-ea"/>
        <a:cs typeface="+mn-cs"/>
      </a:defRPr>
    </a:lvl5pPr>
    <a:lvl6pPr marL="2286000" algn="l" defTabSz="914400" rtl="0" eaLnBrk="1" latinLnBrk="0" hangingPunct="1">
      <a:defRPr kumimoji="1" sz="2000" kern="1200">
        <a:solidFill>
          <a:schemeClr val="tx1"/>
        </a:solidFill>
        <a:latin typeface="Arial Narrow" pitchFamily="34" charset="0"/>
        <a:ea typeface="+mn-ea"/>
        <a:cs typeface="+mn-cs"/>
      </a:defRPr>
    </a:lvl6pPr>
    <a:lvl7pPr marL="2743200" algn="l" defTabSz="914400" rtl="0" eaLnBrk="1" latinLnBrk="0" hangingPunct="1">
      <a:defRPr kumimoji="1" sz="2000" kern="1200">
        <a:solidFill>
          <a:schemeClr val="tx1"/>
        </a:solidFill>
        <a:latin typeface="Arial Narrow" pitchFamily="34" charset="0"/>
        <a:ea typeface="+mn-ea"/>
        <a:cs typeface="+mn-cs"/>
      </a:defRPr>
    </a:lvl7pPr>
    <a:lvl8pPr marL="3200400" algn="l" defTabSz="914400" rtl="0" eaLnBrk="1" latinLnBrk="0" hangingPunct="1">
      <a:defRPr kumimoji="1" sz="2000" kern="1200">
        <a:solidFill>
          <a:schemeClr val="tx1"/>
        </a:solidFill>
        <a:latin typeface="Arial Narrow" pitchFamily="34" charset="0"/>
        <a:ea typeface="+mn-ea"/>
        <a:cs typeface="+mn-cs"/>
      </a:defRPr>
    </a:lvl8pPr>
    <a:lvl9pPr marL="3657600" algn="l" defTabSz="914400" rtl="0" eaLnBrk="1" latinLnBrk="0" hangingPunct="1">
      <a:defRPr kumimoji="1" sz="2000" kern="1200">
        <a:solidFill>
          <a:schemeClr val="tx1"/>
        </a:solidFill>
        <a:latin typeface="Arial Narrow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FFFFFF"/>
    <a:srgbClr val="10FA04"/>
    <a:srgbClr val="D49C00"/>
    <a:srgbClr val="FF66CC"/>
    <a:srgbClr val="F8F8F8"/>
    <a:srgbClr val="EAEAEA"/>
    <a:srgbClr val="808080"/>
    <a:srgbClr val="C0C0C0"/>
    <a:srgbClr val="E0A5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417" autoAdjust="0"/>
    <p:restoredTop sz="88489" autoAdjust="0"/>
  </p:normalViewPr>
  <p:slideViewPr>
    <p:cSldViewPr>
      <p:cViewPr varScale="1">
        <p:scale>
          <a:sx n="81" d="100"/>
          <a:sy n="81" d="100"/>
        </p:scale>
        <p:origin x="-159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CE450014-AD9F-444D-A126-F770D9319AA1}" type="datetimeFigureOut">
              <a:rPr lang="fr-FR"/>
              <a:pPr>
                <a:defRPr/>
              </a:pPr>
              <a:t>16/04/2014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r-FR" noProof="0" smtClean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B896BE00-006B-4221-8DF9-75E6341E8C89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816845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96BE00-006B-4221-8DF9-75E6341E8C89}" type="slidenum">
              <a:rPr lang="fr-FR" smtClean="0"/>
              <a:pPr>
                <a:defRPr/>
              </a:pPr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776205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96BE00-006B-4221-8DF9-75E6341E8C89}" type="slidenum">
              <a:rPr lang="fr-FR" smtClean="0"/>
              <a:pPr>
                <a:defRPr/>
              </a:pPr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454753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96BE00-006B-4221-8DF9-75E6341E8C89}" type="slidenum">
              <a:rPr lang="fr-FR" smtClean="0"/>
              <a:pPr>
                <a:defRPr/>
              </a:pPr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623664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96BE00-006B-4221-8DF9-75E6341E8C89}" type="slidenum">
              <a:rPr lang="fr-FR" smtClean="0"/>
              <a:pPr>
                <a:defRPr/>
              </a:pPr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184771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96BE00-006B-4221-8DF9-75E6341E8C89}" type="slidenum">
              <a:rPr lang="fr-FR" smtClean="0"/>
              <a:pPr>
                <a:defRPr/>
              </a:pPr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81445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96BE00-006B-4221-8DF9-75E6341E8C89}" type="slidenum">
              <a:rPr lang="fr-FR" smtClean="0"/>
              <a:pPr>
                <a:defRPr/>
              </a:pPr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81445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96BE00-006B-4221-8DF9-75E6341E8C89}" type="slidenum">
              <a:rPr lang="fr-FR" smtClean="0"/>
              <a:pPr>
                <a:defRPr/>
              </a:pPr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436100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96BE00-006B-4221-8DF9-75E6341E8C89}" type="slidenum">
              <a:rPr lang="fr-FR" smtClean="0"/>
              <a:pPr>
                <a:defRPr/>
              </a:pPr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948828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96BE00-006B-4221-8DF9-75E6341E8C89}" type="slidenum">
              <a:rPr lang="fr-FR" smtClean="0"/>
              <a:pPr>
                <a:defRPr/>
              </a:pPr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43514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96BE00-006B-4221-8DF9-75E6341E8C89}" type="slidenum">
              <a:rPr lang="fr-FR" smtClean="0"/>
              <a:pPr>
                <a:defRPr/>
              </a:pPr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270599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96BE00-006B-4221-8DF9-75E6341E8C89}" type="slidenum">
              <a:rPr lang="fr-FR" smtClean="0"/>
              <a:pPr>
                <a:defRPr/>
              </a:pPr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202462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96BE00-006B-4221-8DF9-75E6341E8C89}" type="slidenum">
              <a:rPr lang="fr-FR" smtClean="0"/>
              <a:pPr>
                <a:defRPr/>
              </a:pPr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221899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/>
          <p:cNvSpPr>
            <a:spLocks/>
          </p:cNvSpPr>
          <p:nvPr/>
        </p:nvSpPr>
        <p:spPr bwMode="hidden">
          <a:xfrm>
            <a:off x="-11113" y="1836738"/>
            <a:ext cx="2268538" cy="2709862"/>
          </a:xfrm>
          <a:custGeom>
            <a:avLst/>
            <a:gdLst/>
            <a:ahLst/>
            <a:cxnLst>
              <a:cxn ang="0">
                <a:pos x="808" y="283"/>
              </a:cxn>
              <a:cxn ang="0">
                <a:pos x="673" y="252"/>
              </a:cxn>
              <a:cxn ang="0">
                <a:pos x="654" y="0"/>
              </a:cxn>
              <a:cxn ang="0">
                <a:pos x="488" y="13"/>
              </a:cxn>
              <a:cxn ang="0">
                <a:pos x="476" y="252"/>
              </a:cxn>
              <a:cxn ang="0">
                <a:pos x="365" y="290"/>
              </a:cxn>
              <a:cxn ang="0">
                <a:pos x="206" y="86"/>
              </a:cxn>
              <a:cxn ang="0">
                <a:pos x="95" y="148"/>
              </a:cxn>
              <a:cxn ang="0">
                <a:pos x="200" y="376"/>
              </a:cxn>
              <a:cxn ang="0">
                <a:pos x="126" y="450"/>
              </a:cxn>
              <a:cxn ang="0">
                <a:pos x="0" y="423"/>
              </a:cxn>
              <a:cxn ang="0">
                <a:pos x="0" y="1273"/>
              </a:cxn>
              <a:cxn ang="0">
                <a:pos x="101" y="1226"/>
              </a:cxn>
              <a:cxn ang="0">
                <a:pos x="181" y="1306"/>
              </a:cxn>
              <a:cxn ang="0">
                <a:pos x="70" y="1509"/>
              </a:cxn>
              <a:cxn ang="0">
                <a:pos x="175" y="1596"/>
              </a:cxn>
              <a:cxn ang="0">
                <a:pos x="365" y="1411"/>
              </a:cxn>
              <a:cxn ang="0">
                <a:pos x="476" y="1448"/>
              </a:cxn>
              <a:cxn ang="0">
                <a:pos x="501" y="1700"/>
              </a:cxn>
              <a:cxn ang="0">
                <a:pos x="667" y="1707"/>
              </a:cxn>
              <a:cxn ang="0">
                <a:pos x="685" y="1442"/>
              </a:cxn>
              <a:cxn ang="0">
                <a:pos x="826" y="1405"/>
              </a:cxn>
              <a:cxn ang="0">
                <a:pos x="993" y="1590"/>
              </a:cxn>
              <a:cxn ang="0">
                <a:pos x="1103" y="1522"/>
              </a:cxn>
              <a:cxn ang="0">
                <a:pos x="993" y="1300"/>
              </a:cxn>
              <a:cxn ang="0">
                <a:pos x="1067" y="1207"/>
              </a:cxn>
              <a:cxn ang="0">
                <a:pos x="1288" y="1312"/>
              </a:cxn>
              <a:cxn ang="0">
                <a:pos x="1355" y="1196"/>
              </a:cxn>
              <a:cxn ang="0">
                <a:pos x="1153" y="1047"/>
              </a:cxn>
              <a:cxn ang="0">
                <a:pos x="1177" y="918"/>
              </a:cxn>
              <a:cxn ang="0">
                <a:pos x="1429" y="894"/>
              </a:cxn>
              <a:cxn ang="0">
                <a:pos x="1423" y="764"/>
              </a:cxn>
              <a:cxn ang="0">
                <a:pos x="1171" y="727"/>
              </a:cxn>
              <a:cxn ang="0">
                <a:pos x="1146" y="629"/>
              </a:cxn>
              <a:cxn ang="0">
                <a:pos x="1349" y="487"/>
              </a:cxn>
              <a:cxn ang="0">
                <a:pos x="1282" y="370"/>
              </a:cxn>
              <a:cxn ang="0">
                <a:pos x="1054" y="462"/>
              </a:cxn>
              <a:cxn ang="0">
                <a:pos x="980" y="388"/>
              </a:cxn>
              <a:cxn ang="0">
                <a:pos x="1097" y="173"/>
              </a:cxn>
              <a:cxn ang="0">
                <a:pos x="986" y="105"/>
              </a:cxn>
              <a:cxn ang="0">
                <a:pos x="808" y="283"/>
              </a:cxn>
            </a:cxnLst>
            <a:rect l="0" t="0" r="r" b="b"/>
            <a:pathLst>
              <a:path w="1429" h="1707">
                <a:moveTo>
                  <a:pt x="808" y="283"/>
                </a:moveTo>
                <a:lnTo>
                  <a:pt x="673" y="252"/>
                </a:lnTo>
                <a:lnTo>
                  <a:pt x="654" y="0"/>
                </a:lnTo>
                <a:lnTo>
                  <a:pt x="488" y="13"/>
                </a:lnTo>
                <a:lnTo>
                  <a:pt x="476" y="252"/>
                </a:lnTo>
                <a:lnTo>
                  <a:pt x="365" y="290"/>
                </a:lnTo>
                <a:lnTo>
                  <a:pt x="206" y="86"/>
                </a:lnTo>
                <a:lnTo>
                  <a:pt x="95" y="148"/>
                </a:lnTo>
                <a:lnTo>
                  <a:pt x="200" y="376"/>
                </a:lnTo>
                <a:lnTo>
                  <a:pt x="126" y="450"/>
                </a:lnTo>
                <a:lnTo>
                  <a:pt x="0" y="423"/>
                </a:lnTo>
                <a:lnTo>
                  <a:pt x="0" y="1273"/>
                </a:lnTo>
                <a:lnTo>
                  <a:pt x="101" y="1226"/>
                </a:lnTo>
                <a:lnTo>
                  <a:pt x="181" y="1306"/>
                </a:lnTo>
                <a:lnTo>
                  <a:pt x="70" y="1509"/>
                </a:lnTo>
                <a:lnTo>
                  <a:pt x="175" y="1596"/>
                </a:lnTo>
                <a:lnTo>
                  <a:pt x="365" y="1411"/>
                </a:lnTo>
                <a:lnTo>
                  <a:pt x="476" y="1448"/>
                </a:lnTo>
                <a:lnTo>
                  <a:pt x="501" y="1700"/>
                </a:lnTo>
                <a:lnTo>
                  <a:pt x="667" y="1707"/>
                </a:lnTo>
                <a:lnTo>
                  <a:pt x="685" y="1442"/>
                </a:lnTo>
                <a:lnTo>
                  <a:pt x="826" y="1405"/>
                </a:lnTo>
                <a:lnTo>
                  <a:pt x="993" y="1590"/>
                </a:lnTo>
                <a:lnTo>
                  <a:pt x="1103" y="1522"/>
                </a:lnTo>
                <a:lnTo>
                  <a:pt x="993" y="1300"/>
                </a:lnTo>
                <a:lnTo>
                  <a:pt x="1067" y="1207"/>
                </a:lnTo>
                <a:lnTo>
                  <a:pt x="1288" y="1312"/>
                </a:lnTo>
                <a:lnTo>
                  <a:pt x="1355" y="1196"/>
                </a:lnTo>
                <a:lnTo>
                  <a:pt x="1153" y="1047"/>
                </a:lnTo>
                <a:lnTo>
                  <a:pt x="1177" y="918"/>
                </a:lnTo>
                <a:lnTo>
                  <a:pt x="1429" y="894"/>
                </a:lnTo>
                <a:lnTo>
                  <a:pt x="1423" y="764"/>
                </a:lnTo>
                <a:lnTo>
                  <a:pt x="1171" y="727"/>
                </a:lnTo>
                <a:lnTo>
                  <a:pt x="1146" y="629"/>
                </a:lnTo>
                <a:lnTo>
                  <a:pt x="1349" y="487"/>
                </a:lnTo>
                <a:lnTo>
                  <a:pt x="1282" y="370"/>
                </a:lnTo>
                <a:lnTo>
                  <a:pt x="1054" y="462"/>
                </a:lnTo>
                <a:lnTo>
                  <a:pt x="980" y="388"/>
                </a:lnTo>
                <a:lnTo>
                  <a:pt x="1097" y="173"/>
                </a:lnTo>
                <a:lnTo>
                  <a:pt x="986" y="105"/>
                </a:lnTo>
                <a:lnTo>
                  <a:pt x="808" y="283"/>
                </a:lnTo>
                <a:close/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  <p:sp>
        <p:nvSpPr>
          <p:cNvPr id="5" name="Freeform 3"/>
          <p:cNvSpPr>
            <a:spLocks/>
          </p:cNvSpPr>
          <p:nvPr/>
        </p:nvSpPr>
        <p:spPr bwMode="hidden">
          <a:xfrm>
            <a:off x="107950" y="15875"/>
            <a:ext cx="838200" cy="787400"/>
          </a:xfrm>
          <a:custGeom>
            <a:avLst/>
            <a:gdLst/>
            <a:ahLst/>
            <a:cxnLst>
              <a:cxn ang="0">
                <a:pos x="335" y="56"/>
              </a:cxn>
              <a:cxn ang="0">
                <a:pos x="293" y="46"/>
              </a:cxn>
              <a:cxn ang="0">
                <a:pos x="288" y="0"/>
              </a:cxn>
              <a:cxn ang="0">
                <a:pos x="238" y="0"/>
              </a:cxn>
              <a:cxn ang="0">
                <a:pos x="232" y="46"/>
              </a:cxn>
              <a:cxn ang="0">
                <a:pos x="198" y="58"/>
              </a:cxn>
              <a:cxn ang="0">
                <a:pos x="146" y="0"/>
              </a:cxn>
              <a:cxn ang="0">
                <a:pos x="114" y="14"/>
              </a:cxn>
              <a:cxn ang="0">
                <a:pos x="147" y="84"/>
              </a:cxn>
              <a:cxn ang="0">
                <a:pos x="124" y="107"/>
              </a:cxn>
              <a:cxn ang="0">
                <a:pos x="50" y="81"/>
              </a:cxn>
              <a:cxn ang="0">
                <a:pos x="32" y="109"/>
              </a:cxn>
              <a:cxn ang="0">
                <a:pos x="90" y="159"/>
              </a:cxn>
              <a:cxn ang="0">
                <a:pos x="80" y="197"/>
              </a:cxn>
              <a:cxn ang="0">
                <a:pos x="2" y="202"/>
              </a:cxn>
              <a:cxn ang="0">
                <a:pos x="0" y="244"/>
              </a:cxn>
              <a:cxn ang="0">
                <a:pos x="80" y="256"/>
              </a:cxn>
              <a:cxn ang="0">
                <a:pos x="88" y="292"/>
              </a:cxn>
              <a:cxn ang="0">
                <a:pos x="29" y="345"/>
              </a:cxn>
              <a:cxn ang="0">
                <a:pos x="50" y="378"/>
              </a:cxn>
              <a:cxn ang="0">
                <a:pos x="116" y="347"/>
              </a:cxn>
              <a:cxn ang="0">
                <a:pos x="141" y="372"/>
              </a:cxn>
              <a:cxn ang="0">
                <a:pos x="107" y="435"/>
              </a:cxn>
              <a:cxn ang="0">
                <a:pos x="139" y="462"/>
              </a:cxn>
              <a:cxn ang="0">
                <a:pos x="198" y="404"/>
              </a:cxn>
              <a:cxn ang="0">
                <a:pos x="232" y="416"/>
              </a:cxn>
              <a:cxn ang="0">
                <a:pos x="240" y="494"/>
              </a:cxn>
              <a:cxn ang="0">
                <a:pos x="292" y="496"/>
              </a:cxn>
              <a:cxn ang="0">
                <a:pos x="297" y="414"/>
              </a:cxn>
              <a:cxn ang="0">
                <a:pos x="341" y="403"/>
              </a:cxn>
              <a:cxn ang="0">
                <a:pos x="393" y="460"/>
              </a:cxn>
              <a:cxn ang="0">
                <a:pos x="427" y="439"/>
              </a:cxn>
              <a:cxn ang="0">
                <a:pos x="393" y="370"/>
              </a:cxn>
              <a:cxn ang="0">
                <a:pos x="416" y="341"/>
              </a:cxn>
              <a:cxn ang="0">
                <a:pos x="484" y="374"/>
              </a:cxn>
              <a:cxn ang="0">
                <a:pos x="505" y="338"/>
              </a:cxn>
              <a:cxn ang="0">
                <a:pos x="442" y="292"/>
              </a:cxn>
              <a:cxn ang="0">
                <a:pos x="450" y="252"/>
              </a:cxn>
              <a:cxn ang="0">
                <a:pos x="528" y="244"/>
              </a:cxn>
              <a:cxn ang="0">
                <a:pos x="526" y="204"/>
              </a:cxn>
              <a:cxn ang="0">
                <a:pos x="448" y="193"/>
              </a:cxn>
              <a:cxn ang="0">
                <a:pos x="440" y="162"/>
              </a:cxn>
              <a:cxn ang="0">
                <a:pos x="503" y="119"/>
              </a:cxn>
              <a:cxn ang="0">
                <a:pos x="482" y="82"/>
              </a:cxn>
              <a:cxn ang="0">
                <a:pos x="412" y="111"/>
              </a:cxn>
              <a:cxn ang="0">
                <a:pos x="389" y="88"/>
              </a:cxn>
              <a:cxn ang="0">
                <a:pos x="425" y="21"/>
              </a:cxn>
              <a:cxn ang="0">
                <a:pos x="391" y="0"/>
              </a:cxn>
              <a:cxn ang="0">
                <a:pos x="335" y="56"/>
              </a:cxn>
            </a:cxnLst>
            <a:rect l="0" t="0" r="r" b="b"/>
            <a:pathLst>
              <a:path w="528" h="496">
                <a:moveTo>
                  <a:pt x="335" y="56"/>
                </a:moveTo>
                <a:lnTo>
                  <a:pt x="293" y="46"/>
                </a:lnTo>
                <a:lnTo>
                  <a:pt x="288" y="0"/>
                </a:lnTo>
                <a:lnTo>
                  <a:pt x="238" y="0"/>
                </a:lnTo>
                <a:lnTo>
                  <a:pt x="232" y="46"/>
                </a:lnTo>
                <a:lnTo>
                  <a:pt x="198" y="58"/>
                </a:lnTo>
                <a:lnTo>
                  <a:pt x="146" y="0"/>
                </a:lnTo>
                <a:lnTo>
                  <a:pt x="114" y="14"/>
                </a:lnTo>
                <a:lnTo>
                  <a:pt x="147" y="84"/>
                </a:lnTo>
                <a:lnTo>
                  <a:pt x="124" y="107"/>
                </a:lnTo>
                <a:lnTo>
                  <a:pt x="50" y="81"/>
                </a:lnTo>
                <a:lnTo>
                  <a:pt x="32" y="109"/>
                </a:lnTo>
                <a:lnTo>
                  <a:pt x="90" y="159"/>
                </a:lnTo>
                <a:lnTo>
                  <a:pt x="80" y="197"/>
                </a:lnTo>
                <a:lnTo>
                  <a:pt x="2" y="202"/>
                </a:lnTo>
                <a:lnTo>
                  <a:pt x="0" y="244"/>
                </a:lnTo>
                <a:lnTo>
                  <a:pt x="80" y="256"/>
                </a:lnTo>
                <a:lnTo>
                  <a:pt x="88" y="292"/>
                </a:lnTo>
                <a:lnTo>
                  <a:pt x="29" y="345"/>
                </a:lnTo>
                <a:lnTo>
                  <a:pt x="50" y="378"/>
                </a:lnTo>
                <a:lnTo>
                  <a:pt x="116" y="347"/>
                </a:lnTo>
                <a:lnTo>
                  <a:pt x="141" y="372"/>
                </a:lnTo>
                <a:lnTo>
                  <a:pt x="107" y="435"/>
                </a:lnTo>
                <a:lnTo>
                  <a:pt x="139" y="462"/>
                </a:lnTo>
                <a:lnTo>
                  <a:pt x="198" y="404"/>
                </a:lnTo>
                <a:lnTo>
                  <a:pt x="232" y="416"/>
                </a:lnTo>
                <a:lnTo>
                  <a:pt x="240" y="494"/>
                </a:lnTo>
                <a:lnTo>
                  <a:pt x="292" y="496"/>
                </a:lnTo>
                <a:lnTo>
                  <a:pt x="297" y="414"/>
                </a:lnTo>
                <a:lnTo>
                  <a:pt x="341" y="403"/>
                </a:lnTo>
                <a:lnTo>
                  <a:pt x="393" y="460"/>
                </a:lnTo>
                <a:lnTo>
                  <a:pt x="427" y="439"/>
                </a:lnTo>
                <a:lnTo>
                  <a:pt x="393" y="370"/>
                </a:lnTo>
                <a:lnTo>
                  <a:pt x="416" y="341"/>
                </a:lnTo>
                <a:lnTo>
                  <a:pt x="484" y="374"/>
                </a:lnTo>
                <a:lnTo>
                  <a:pt x="505" y="338"/>
                </a:lnTo>
                <a:lnTo>
                  <a:pt x="442" y="292"/>
                </a:lnTo>
                <a:lnTo>
                  <a:pt x="450" y="252"/>
                </a:lnTo>
                <a:lnTo>
                  <a:pt x="528" y="244"/>
                </a:lnTo>
                <a:lnTo>
                  <a:pt x="526" y="204"/>
                </a:lnTo>
                <a:lnTo>
                  <a:pt x="448" y="193"/>
                </a:lnTo>
                <a:lnTo>
                  <a:pt x="440" y="162"/>
                </a:lnTo>
                <a:lnTo>
                  <a:pt x="503" y="119"/>
                </a:lnTo>
                <a:lnTo>
                  <a:pt x="482" y="82"/>
                </a:lnTo>
                <a:lnTo>
                  <a:pt x="412" y="111"/>
                </a:lnTo>
                <a:lnTo>
                  <a:pt x="389" y="88"/>
                </a:lnTo>
                <a:lnTo>
                  <a:pt x="425" y="21"/>
                </a:lnTo>
                <a:lnTo>
                  <a:pt x="391" y="0"/>
                </a:lnTo>
                <a:lnTo>
                  <a:pt x="335" y="56"/>
                </a:lnTo>
                <a:close/>
              </a:path>
            </a:pathLst>
          </a:custGeom>
          <a:gradFill rotWithShape="0">
            <a:gsLst>
              <a:gs pos="0">
                <a:schemeClr val="accent1"/>
              </a:gs>
              <a:gs pos="100000">
                <a:schemeClr val="bg1"/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  <p:sp>
        <p:nvSpPr>
          <p:cNvPr id="6" name="Freeform 4"/>
          <p:cNvSpPr>
            <a:spLocks/>
          </p:cNvSpPr>
          <p:nvPr/>
        </p:nvSpPr>
        <p:spPr bwMode="hidden">
          <a:xfrm>
            <a:off x="1192213" y="354013"/>
            <a:ext cx="2266950" cy="2270125"/>
          </a:xfrm>
          <a:custGeom>
            <a:avLst/>
            <a:gdLst/>
            <a:ahLst/>
            <a:cxnLst>
              <a:cxn ang="0">
                <a:pos x="1469" y="384"/>
              </a:cxn>
              <a:cxn ang="0">
                <a:pos x="1285" y="342"/>
              </a:cxn>
              <a:cxn ang="0">
                <a:pos x="1260" y="0"/>
              </a:cxn>
              <a:cxn ang="0">
                <a:pos x="1035" y="17"/>
              </a:cxn>
              <a:cxn ang="0">
                <a:pos x="1018" y="342"/>
              </a:cxn>
              <a:cxn ang="0">
                <a:pos x="868" y="393"/>
              </a:cxn>
              <a:cxn ang="0">
                <a:pos x="651" y="117"/>
              </a:cxn>
              <a:cxn ang="0">
                <a:pos x="501" y="201"/>
              </a:cxn>
              <a:cxn ang="0">
                <a:pos x="643" y="509"/>
              </a:cxn>
              <a:cxn ang="0">
                <a:pos x="543" y="610"/>
              </a:cxn>
              <a:cxn ang="0">
                <a:pos x="217" y="493"/>
              </a:cxn>
              <a:cxn ang="0">
                <a:pos x="142" y="618"/>
              </a:cxn>
              <a:cxn ang="0">
                <a:pos x="392" y="835"/>
              </a:cxn>
              <a:cxn ang="0">
                <a:pos x="351" y="1002"/>
              </a:cxn>
              <a:cxn ang="0">
                <a:pos x="8" y="1027"/>
              </a:cxn>
              <a:cxn ang="0">
                <a:pos x="0" y="1211"/>
              </a:cxn>
              <a:cxn ang="0">
                <a:pos x="351" y="1261"/>
              </a:cxn>
              <a:cxn ang="0">
                <a:pos x="384" y="1419"/>
              </a:cxn>
              <a:cxn ang="0">
                <a:pos x="125" y="1653"/>
              </a:cxn>
              <a:cxn ang="0">
                <a:pos x="217" y="1795"/>
              </a:cxn>
              <a:cxn ang="0">
                <a:pos x="509" y="1661"/>
              </a:cxn>
              <a:cxn ang="0">
                <a:pos x="618" y="1770"/>
              </a:cxn>
              <a:cxn ang="0">
                <a:pos x="467" y="2045"/>
              </a:cxn>
              <a:cxn ang="0">
                <a:pos x="609" y="2162"/>
              </a:cxn>
              <a:cxn ang="0">
                <a:pos x="868" y="1912"/>
              </a:cxn>
              <a:cxn ang="0">
                <a:pos x="1018" y="1962"/>
              </a:cxn>
              <a:cxn ang="0">
                <a:pos x="1052" y="2304"/>
              </a:cxn>
              <a:cxn ang="0">
                <a:pos x="1277" y="2313"/>
              </a:cxn>
              <a:cxn ang="0">
                <a:pos x="1302" y="1954"/>
              </a:cxn>
              <a:cxn ang="0">
                <a:pos x="1494" y="1904"/>
              </a:cxn>
              <a:cxn ang="0">
                <a:pos x="1720" y="2154"/>
              </a:cxn>
              <a:cxn ang="0">
                <a:pos x="1870" y="2062"/>
              </a:cxn>
              <a:cxn ang="0">
                <a:pos x="1720" y="1762"/>
              </a:cxn>
              <a:cxn ang="0">
                <a:pos x="1820" y="1636"/>
              </a:cxn>
              <a:cxn ang="0">
                <a:pos x="2120" y="1778"/>
              </a:cxn>
              <a:cxn ang="0">
                <a:pos x="2212" y="1620"/>
              </a:cxn>
              <a:cxn ang="0">
                <a:pos x="1937" y="1419"/>
              </a:cxn>
              <a:cxn ang="0">
                <a:pos x="1970" y="1244"/>
              </a:cxn>
              <a:cxn ang="0">
                <a:pos x="2312" y="1211"/>
              </a:cxn>
              <a:cxn ang="0">
                <a:pos x="2304" y="1035"/>
              </a:cxn>
              <a:cxn ang="0">
                <a:pos x="1962" y="985"/>
              </a:cxn>
              <a:cxn ang="0">
                <a:pos x="1928" y="852"/>
              </a:cxn>
              <a:cxn ang="0">
                <a:pos x="2204" y="660"/>
              </a:cxn>
              <a:cxn ang="0">
                <a:pos x="2112" y="501"/>
              </a:cxn>
              <a:cxn ang="0">
                <a:pos x="1803" y="626"/>
              </a:cxn>
              <a:cxn ang="0">
                <a:pos x="1703" y="526"/>
              </a:cxn>
              <a:cxn ang="0">
                <a:pos x="1861" y="234"/>
              </a:cxn>
              <a:cxn ang="0">
                <a:pos x="1711" y="142"/>
              </a:cxn>
              <a:cxn ang="0">
                <a:pos x="1469" y="384"/>
              </a:cxn>
            </a:cxnLst>
            <a:rect l="0" t="0" r="r" b="b"/>
            <a:pathLst>
              <a:path w="2312" h="2313">
                <a:moveTo>
                  <a:pt x="1469" y="384"/>
                </a:moveTo>
                <a:lnTo>
                  <a:pt x="1285" y="342"/>
                </a:lnTo>
                <a:lnTo>
                  <a:pt x="1260" y="0"/>
                </a:lnTo>
                <a:lnTo>
                  <a:pt x="1035" y="17"/>
                </a:lnTo>
                <a:lnTo>
                  <a:pt x="1018" y="342"/>
                </a:lnTo>
                <a:lnTo>
                  <a:pt x="868" y="393"/>
                </a:lnTo>
                <a:lnTo>
                  <a:pt x="651" y="117"/>
                </a:lnTo>
                <a:lnTo>
                  <a:pt x="501" y="201"/>
                </a:lnTo>
                <a:lnTo>
                  <a:pt x="643" y="509"/>
                </a:lnTo>
                <a:lnTo>
                  <a:pt x="543" y="610"/>
                </a:lnTo>
                <a:lnTo>
                  <a:pt x="217" y="493"/>
                </a:lnTo>
                <a:lnTo>
                  <a:pt x="142" y="618"/>
                </a:lnTo>
                <a:lnTo>
                  <a:pt x="392" y="835"/>
                </a:lnTo>
                <a:lnTo>
                  <a:pt x="351" y="1002"/>
                </a:lnTo>
                <a:lnTo>
                  <a:pt x="8" y="1027"/>
                </a:lnTo>
                <a:lnTo>
                  <a:pt x="0" y="1211"/>
                </a:lnTo>
                <a:lnTo>
                  <a:pt x="351" y="1261"/>
                </a:lnTo>
                <a:lnTo>
                  <a:pt x="384" y="1419"/>
                </a:lnTo>
                <a:lnTo>
                  <a:pt x="125" y="1653"/>
                </a:lnTo>
                <a:lnTo>
                  <a:pt x="217" y="1795"/>
                </a:lnTo>
                <a:lnTo>
                  <a:pt x="509" y="1661"/>
                </a:lnTo>
                <a:lnTo>
                  <a:pt x="618" y="1770"/>
                </a:lnTo>
                <a:lnTo>
                  <a:pt x="467" y="2045"/>
                </a:lnTo>
                <a:lnTo>
                  <a:pt x="609" y="2162"/>
                </a:lnTo>
                <a:lnTo>
                  <a:pt x="868" y="1912"/>
                </a:lnTo>
                <a:lnTo>
                  <a:pt x="1018" y="1962"/>
                </a:lnTo>
                <a:lnTo>
                  <a:pt x="1052" y="2304"/>
                </a:lnTo>
                <a:lnTo>
                  <a:pt x="1277" y="2313"/>
                </a:lnTo>
                <a:lnTo>
                  <a:pt x="1302" y="1954"/>
                </a:lnTo>
                <a:lnTo>
                  <a:pt x="1494" y="1904"/>
                </a:lnTo>
                <a:lnTo>
                  <a:pt x="1720" y="2154"/>
                </a:lnTo>
                <a:lnTo>
                  <a:pt x="1870" y="2062"/>
                </a:lnTo>
                <a:lnTo>
                  <a:pt x="1720" y="1762"/>
                </a:lnTo>
                <a:lnTo>
                  <a:pt x="1820" y="1636"/>
                </a:lnTo>
                <a:lnTo>
                  <a:pt x="2120" y="1778"/>
                </a:lnTo>
                <a:lnTo>
                  <a:pt x="2212" y="1620"/>
                </a:lnTo>
                <a:lnTo>
                  <a:pt x="1937" y="1419"/>
                </a:lnTo>
                <a:lnTo>
                  <a:pt x="1970" y="1244"/>
                </a:lnTo>
                <a:lnTo>
                  <a:pt x="2312" y="1211"/>
                </a:lnTo>
                <a:lnTo>
                  <a:pt x="2304" y="1035"/>
                </a:lnTo>
                <a:lnTo>
                  <a:pt x="1962" y="985"/>
                </a:lnTo>
                <a:lnTo>
                  <a:pt x="1928" y="852"/>
                </a:lnTo>
                <a:lnTo>
                  <a:pt x="2204" y="660"/>
                </a:lnTo>
                <a:lnTo>
                  <a:pt x="2112" y="501"/>
                </a:lnTo>
                <a:lnTo>
                  <a:pt x="1803" y="626"/>
                </a:lnTo>
                <a:lnTo>
                  <a:pt x="1703" y="526"/>
                </a:lnTo>
                <a:lnTo>
                  <a:pt x="1861" y="234"/>
                </a:lnTo>
                <a:lnTo>
                  <a:pt x="1711" y="142"/>
                </a:lnTo>
                <a:lnTo>
                  <a:pt x="1469" y="384"/>
                </a:lnTo>
                <a:close/>
              </a:path>
            </a:pathLst>
          </a:cu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189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  <p:sp>
        <p:nvSpPr>
          <p:cNvPr id="7" name="Freeform 5"/>
          <p:cNvSpPr>
            <a:spLocks/>
          </p:cNvSpPr>
          <p:nvPr/>
        </p:nvSpPr>
        <p:spPr bwMode="hidden">
          <a:xfrm>
            <a:off x="2532063" y="1270000"/>
            <a:ext cx="3670300" cy="3671888"/>
          </a:xfrm>
          <a:custGeom>
            <a:avLst/>
            <a:gdLst/>
            <a:ahLst/>
            <a:cxnLst>
              <a:cxn ang="0">
                <a:pos x="1469" y="384"/>
              </a:cxn>
              <a:cxn ang="0">
                <a:pos x="1285" y="342"/>
              </a:cxn>
              <a:cxn ang="0">
                <a:pos x="1260" y="0"/>
              </a:cxn>
              <a:cxn ang="0">
                <a:pos x="1035" y="17"/>
              </a:cxn>
              <a:cxn ang="0">
                <a:pos x="1018" y="342"/>
              </a:cxn>
              <a:cxn ang="0">
                <a:pos x="868" y="393"/>
              </a:cxn>
              <a:cxn ang="0">
                <a:pos x="651" y="117"/>
              </a:cxn>
              <a:cxn ang="0">
                <a:pos x="501" y="201"/>
              </a:cxn>
              <a:cxn ang="0">
                <a:pos x="643" y="509"/>
              </a:cxn>
              <a:cxn ang="0">
                <a:pos x="543" y="610"/>
              </a:cxn>
              <a:cxn ang="0">
                <a:pos x="217" y="493"/>
              </a:cxn>
              <a:cxn ang="0">
                <a:pos x="142" y="618"/>
              </a:cxn>
              <a:cxn ang="0">
                <a:pos x="392" y="835"/>
              </a:cxn>
              <a:cxn ang="0">
                <a:pos x="351" y="1002"/>
              </a:cxn>
              <a:cxn ang="0">
                <a:pos x="8" y="1027"/>
              </a:cxn>
              <a:cxn ang="0">
                <a:pos x="0" y="1211"/>
              </a:cxn>
              <a:cxn ang="0">
                <a:pos x="351" y="1261"/>
              </a:cxn>
              <a:cxn ang="0">
                <a:pos x="384" y="1419"/>
              </a:cxn>
              <a:cxn ang="0">
                <a:pos x="125" y="1653"/>
              </a:cxn>
              <a:cxn ang="0">
                <a:pos x="217" y="1795"/>
              </a:cxn>
              <a:cxn ang="0">
                <a:pos x="509" y="1661"/>
              </a:cxn>
              <a:cxn ang="0">
                <a:pos x="618" y="1770"/>
              </a:cxn>
              <a:cxn ang="0">
                <a:pos x="467" y="2045"/>
              </a:cxn>
              <a:cxn ang="0">
                <a:pos x="609" y="2162"/>
              </a:cxn>
              <a:cxn ang="0">
                <a:pos x="868" y="1912"/>
              </a:cxn>
              <a:cxn ang="0">
                <a:pos x="1018" y="1962"/>
              </a:cxn>
              <a:cxn ang="0">
                <a:pos x="1052" y="2304"/>
              </a:cxn>
              <a:cxn ang="0">
                <a:pos x="1277" y="2313"/>
              </a:cxn>
              <a:cxn ang="0">
                <a:pos x="1302" y="1954"/>
              </a:cxn>
              <a:cxn ang="0">
                <a:pos x="1494" y="1904"/>
              </a:cxn>
              <a:cxn ang="0">
                <a:pos x="1720" y="2154"/>
              </a:cxn>
              <a:cxn ang="0">
                <a:pos x="1870" y="2062"/>
              </a:cxn>
              <a:cxn ang="0">
                <a:pos x="1720" y="1762"/>
              </a:cxn>
              <a:cxn ang="0">
                <a:pos x="1820" y="1636"/>
              </a:cxn>
              <a:cxn ang="0">
                <a:pos x="2120" y="1778"/>
              </a:cxn>
              <a:cxn ang="0">
                <a:pos x="2212" y="1620"/>
              </a:cxn>
              <a:cxn ang="0">
                <a:pos x="1937" y="1419"/>
              </a:cxn>
              <a:cxn ang="0">
                <a:pos x="1970" y="1244"/>
              </a:cxn>
              <a:cxn ang="0">
                <a:pos x="2312" y="1211"/>
              </a:cxn>
              <a:cxn ang="0">
                <a:pos x="2304" y="1035"/>
              </a:cxn>
              <a:cxn ang="0">
                <a:pos x="1962" y="985"/>
              </a:cxn>
              <a:cxn ang="0">
                <a:pos x="1928" y="852"/>
              </a:cxn>
              <a:cxn ang="0">
                <a:pos x="2204" y="660"/>
              </a:cxn>
              <a:cxn ang="0">
                <a:pos x="2112" y="501"/>
              </a:cxn>
              <a:cxn ang="0">
                <a:pos x="1803" y="626"/>
              </a:cxn>
              <a:cxn ang="0">
                <a:pos x="1703" y="526"/>
              </a:cxn>
              <a:cxn ang="0">
                <a:pos x="1861" y="234"/>
              </a:cxn>
              <a:cxn ang="0">
                <a:pos x="1711" y="142"/>
              </a:cxn>
              <a:cxn ang="0">
                <a:pos x="1469" y="384"/>
              </a:cxn>
            </a:cxnLst>
            <a:rect l="0" t="0" r="r" b="b"/>
            <a:pathLst>
              <a:path w="2312" h="2313">
                <a:moveTo>
                  <a:pt x="1469" y="384"/>
                </a:moveTo>
                <a:lnTo>
                  <a:pt x="1285" y="342"/>
                </a:lnTo>
                <a:lnTo>
                  <a:pt x="1260" y="0"/>
                </a:lnTo>
                <a:lnTo>
                  <a:pt x="1035" y="17"/>
                </a:lnTo>
                <a:lnTo>
                  <a:pt x="1018" y="342"/>
                </a:lnTo>
                <a:lnTo>
                  <a:pt x="868" y="393"/>
                </a:lnTo>
                <a:lnTo>
                  <a:pt x="651" y="117"/>
                </a:lnTo>
                <a:lnTo>
                  <a:pt x="501" y="201"/>
                </a:lnTo>
                <a:lnTo>
                  <a:pt x="643" y="509"/>
                </a:lnTo>
                <a:lnTo>
                  <a:pt x="543" y="610"/>
                </a:lnTo>
                <a:lnTo>
                  <a:pt x="217" y="493"/>
                </a:lnTo>
                <a:lnTo>
                  <a:pt x="142" y="618"/>
                </a:lnTo>
                <a:lnTo>
                  <a:pt x="392" y="835"/>
                </a:lnTo>
                <a:lnTo>
                  <a:pt x="351" y="1002"/>
                </a:lnTo>
                <a:lnTo>
                  <a:pt x="8" y="1027"/>
                </a:lnTo>
                <a:lnTo>
                  <a:pt x="0" y="1211"/>
                </a:lnTo>
                <a:lnTo>
                  <a:pt x="351" y="1261"/>
                </a:lnTo>
                <a:lnTo>
                  <a:pt x="384" y="1419"/>
                </a:lnTo>
                <a:lnTo>
                  <a:pt x="125" y="1653"/>
                </a:lnTo>
                <a:lnTo>
                  <a:pt x="217" y="1795"/>
                </a:lnTo>
                <a:lnTo>
                  <a:pt x="509" y="1661"/>
                </a:lnTo>
                <a:lnTo>
                  <a:pt x="618" y="1770"/>
                </a:lnTo>
                <a:lnTo>
                  <a:pt x="467" y="2045"/>
                </a:lnTo>
                <a:lnTo>
                  <a:pt x="609" y="2162"/>
                </a:lnTo>
                <a:lnTo>
                  <a:pt x="868" y="1912"/>
                </a:lnTo>
                <a:lnTo>
                  <a:pt x="1018" y="1962"/>
                </a:lnTo>
                <a:lnTo>
                  <a:pt x="1052" y="2304"/>
                </a:lnTo>
                <a:lnTo>
                  <a:pt x="1277" y="2313"/>
                </a:lnTo>
                <a:lnTo>
                  <a:pt x="1302" y="1954"/>
                </a:lnTo>
                <a:lnTo>
                  <a:pt x="1494" y="1904"/>
                </a:lnTo>
                <a:lnTo>
                  <a:pt x="1720" y="2154"/>
                </a:lnTo>
                <a:lnTo>
                  <a:pt x="1870" y="2062"/>
                </a:lnTo>
                <a:lnTo>
                  <a:pt x="1720" y="1762"/>
                </a:lnTo>
                <a:lnTo>
                  <a:pt x="1820" y="1636"/>
                </a:lnTo>
                <a:lnTo>
                  <a:pt x="2120" y="1778"/>
                </a:lnTo>
                <a:lnTo>
                  <a:pt x="2212" y="1620"/>
                </a:lnTo>
                <a:lnTo>
                  <a:pt x="1937" y="1419"/>
                </a:lnTo>
                <a:lnTo>
                  <a:pt x="1970" y="1244"/>
                </a:lnTo>
                <a:lnTo>
                  <a:pt x="2312" y="1211"/>
                </a:lnTo>
                <a:lnTo>
                  <a:pt x="2304" y="1035"/>
                </a:lnTo>
                <a:lnTo>
                  <a:pt x="1962" y="985"/>
                </a:lnTo>
                <a:lnTo>
                  <a:pt x="1928" y="852"/>
                </a:lnTo>
                <a:lnTo>
                  <a:pt x="2204" y="660"/>
                </a:lnTo>
                <a:lnTo>
                  <a:pt x="2112" y="501"/>
                </a:lnTo>
                <a:lnTo>
                  <a:pt x="1803" y="626"/>
                </a:lnTo>
                <a:lnTo>
                  <a:pt x="1703" y="526"/>
                </a:lnTo>
                <a:lnTo>
                  <a:pt x="1861" y="234"/>
                </a:lnTo>
                <a:lnTo>
                  <a:pt x="1711" y="142"/>
                </a:lnTo>
                <a:lnTo>
                  <a:pt x="1469" y="384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bg2"/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  <p:sp>
        <p:nvSpPr>
          <p:cNvPr id="8" name="Freeform 6"/>
          <p:cNvSpPr>
            <a:spLocks/>
          </p:cNvSpPr>
          <p:nvPr/>
        </p:nvSpPr>
        <p:spPr bwMode="hidden">
          <a:xfrm>
            <a:off x="3175" y="4797425"/>
            <a:ext cx="3417888" cy="2097088"/>
          </a:xfrm>
          <a:custGeom>
            <a:avLst/>
            <a:gdLst/>
            <a:ahLst/>
            <a:cxnLst>
              <a:cxn ang="0">
                <a:pos x="1368" y="358"/>
              </a:cxn>
              <a:cxn ang="0">
                <a:pos x="1197" y="318"/>
              </a:cxn>
              <a:cxn ang="0">
                <a:pos x="1173" y="0"/>
              </a:cxn>
              <a:cxn ang="0">
                <a:pos x="964" y="16"/>
              </a:cxn>
              <a:cxn ang="0">
                <a:pos x="948" y="318"/>
              </a:cxn>
              <a:cxn ang="0">
                <a:pos x="808" y="366"/>
              </a:cxn>
              <a:cxn ang="0">
                <a:pos x="606" y="109"/>
              </a:cxn>
              <a:cxn ang="0">
                <a:pos x="467" y="187"/>
              </a:cxn>
              <a:cxn ang="0">
                <a:pos x="599" y="474"/>
              </a:cxn>
              <a:cxn ang="0">
                <a:pos x="506" y="568"/>
              </a:cxn>
              <a:cxn ang="0">
                <a:pos x="202" y="459"/>
              </a:cxn>
              <a:cxn ang="0">
                <a:pos x="132" y="576"/>
              </a:cxn>
              <a:cxn ang="0">
                <a:pos x="365" y="778"/>
              </a:cxn>
              <a:cxn ang="0">
                <a:pos x="327" y="933"/>
              </a:cxn>
              <a:cxn ang="0">
                <a:pos x="7" y="956"/>
              </a:cxn>
              <a:cxn ang="0">
                <a:pos x="0" y="1128"/>
              </a:cxn>
              <a:cxn ang="0">
                <a:pos x="327" y="1174"/>
              </a:cxn>
              <a:cxn ang="0">
                <a:pos x="358" y="1321"/>
              </a:cxn>
              <a:cxn ang="0">
                <a:pos x="1804" y="1321"/>
              </a:cxn>
              <a:cxn ang="0">
                <a:pos x="1835" y="1158"/>
              </a:cxn>
              <a:cxn ang="0">
                <a:pos x="2153" y="1128"/>
              </a:cxn>
              <a:cxn ang="0">
                <a:pos x="2146" y="964"/>
              </a:cxn>
              <a:cxn ang="0">
                <a:pos x="1827" y="917"/>
              </a:cxn>
              <a:cxn ang="0">
                <a:pos x="1795" y="793"/>
              </a:cxn>
              <a:cxn ang="0">
                <a:pos x="2052" y="615"/>
              </a:cxn>
              <a:cxn ang="0">
                <a:pos x="1967" y="467"/>
              </a:cxn>
              <a:cxn ang="0">
                <a:pos x="1679" y="583"/>
              </a:cxn>
              <a:cxn ang="0">
                <a:pos x="1586" y="490"/>
              </a:cxn>
              <a:cxn ang="0">
                <a:pos x="1733" y="218"/>
              </a:cxn>
              <a:cxn ang="0">
                <a:pos x="1593" y="132"/>
              </a:cxn>
              <a:cxn ang="0">
                <a:pos x="1368" y="358"/>
              </a:cxn>
            </a:cxnLst>
            <a:rect l="0" t="0" r="r" b="b"/>
            <a:pathLst>
              <a:path w="2153" h="1321">
                <a:moveTo>
                  <a:pt x="1368" y="358"/>
                </a:moveTo>
                <a:lnTo>
                  <a:pt x="1197" y="318"/>
                </a:lnTo>
                <a:lnTo>
                  <a:pt x="1173" y="0"/>
                </a:lnTo>
                <a:lnTo>
                  <a:pt x="964" y="16"/>
                </a:lnTo>
                <a:lnTo>
                  <a:pt x="948" y="318"/>
                </a:lnTo>
                <a:lnTo>
                  <a:pt x="808" y="366"/>
                </a:lnTo>
                <a:lnTo>
                  <a:pt x="606" y="109"/>
                </a:lnTo>
                <a:lnTo>
                  <a:pt x="467" y="187"/>
                </a:lnTo>
                <a:lnTo>
                  <a:pt x="599" y="474"/>
                </a:lnTo>
                <a:lnTo>
                  <a:pt x="506" y="568"/>
                </a:lnTo>
                <a:lnTo>
                  <a:pt x="202" y="459"/>
                </a:lnTo>
                <a:lnTo>
                  <a:pt x="132" y="576"/>
                </a:lnTo>
                <a:lnTo>
                  <a:pt x="365" y="778"/>
                </a:lnTo>
                <a:lnTo>
                  <a:pt x="327" y="933"/>
                </a:lnTo>
                <a:lnTo>
                  <a:pt x="7" y="956"/>
                </a:lnTo>
                <a:lnTo>
                  <a:pt x="0" y="1128"/>
                </a:lnTo>
                <a:lnTo>
                  <a:pt x="327" y="1174"/>
                </a:lnTo>
                <a:lnTo>
                  <a:pt x="358" y="1321"/>
                </a:lnTo>
                <a:lnTo>
                  <a:pt x="1804" y="1321"/>
                </a:lnTo>
                <a:lnTo>
                  <a:pt x="1835" y="1158"/>
                </a:lnTo>
                <a:lnTo>
                  <a:pt x="2153" y="1128"/>
                </a:lnTo>
                <a:lnTo>
                  <a:pt x="2146" y="964"/>
                </a:lnTo>
                <a:lnTo>
                  <a:pt x="1827" y="917"/>
                </a:lnTo>
                <a:lnTo>
                  <a:pt x="1795" y="793"/>
                </a:lnTo>
                <a:lnTo>
                  <a:pt x="2052" y="615"/>
                </a:lnTo>
                <a:lnTo>
                  <a:pt x="1967" y="467"/>
                </a:lnTo>
                <a:lnTo>
                  <a:pt x="1679" y="583"/>
                </a:lnTo>
                <a:lnTo>
                  <a:pt x="1586" y="490"/>
                </a:lnTo>
                <a:lnTo>
                  <a:pt x="1733" y="218"/>
                </a:lnTo>
                <a:lnTo>
                  <a:pt x="1593" y="132"/>
                </a:lnTo>
                <a:lnTo>
                  <a:pt x="1368" y="358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  <p:sp>
        <p:nvSpPr>
          <p:cNvPr id="9" name="Freeform 7"/>
          <p:cNvSpPr>
            <a:spLocks/>
          </p:cNvSpPr>
          <p:nvPr/>
        </p:nvSpPr>
        <p:spPr bwMode="hidden">
          <a:xfrm>
            <a:off x="4494213" y="4425950"/>
            <a:ext cx="2263775" cy="2263775"/>
          </a:xfrm>
          <a:custGeom>
            <a:avLst/>
            <a:gdLst/>
            <a:ahLst/>
            <a:cxnLst>
              <a:cxn ang="0">
                <a:pos x="1469" y="384"/>
              </a:cxn>
              <a:cxn ang="0">
                <a:pos x="1285" y="342"/>
              </a:cxn>
              <a:cxn ang="0">
                <a:pos x="1260" y="0"/>
              </a:cxn>
              <a:cxn ang="0">
                <a:pos x="1035" y="17"/>
              </a:cxn>
              <a:cxn ang="0">
                <a:pos x="1018" y="342"/>
              </a:cxn>
              <a:cxn ang="0">
                <a:pos x="868" y="393"/>
              </a:cxn>
              <a:cxn ang="0">
                <a:pos x="651" y="117"/>
              </a:cxn>
              <a:cxn ang="0">
                <a:pos x="501" y="201"/>
              </a:cxn>
              <a:cxn ang="0">
                <a:pos x="643" y="509"/>
              </a:cxn>
              <a:cxn ang="0">
                <a:pos x="543" y="610"/>
              </a:cxn>
              <a:cxn ang="0">
                <a:pos x="217" y="493"/>
              </a:cxn>
              <a:cxn ang="0">
                <a:pos x="142" y="618"/>
              </a:cxn>
              <a:cxn ang="0">
                <a:pos x="392" y="835"/>
              </a:cxn>
              <a:cxn ang="0">
                <a:pos x="351" y="1002"/>
              </a:cxn>
              <a:cxn ang="0">
                <a:pos x="8" y="1027"/>
              </a:cxn>
              <a:cxn ang="0">
                <a:pos x="0" y="1211"/>
              </a:cxn>
              <a:cxn ang="0">
                <a:pos x="351" y="1261"/>
              </a:cxn>
              <a:cxn ang="0">
                <a:pos x="384" y="1419"/>
              </a:cxn>
              <a:cxn ang="0">
                <a:pos x="125" y="1653"/>
              </a:cxn>
              <a:cxn ang="0">
                <a:pos x="217" y="1795"/>
              </a:cxn>
              <a:cxn ang="0">
                <a:pos x="509" y="1661"/>
              </a:cxn>
              <a:cxn ang="0">
                <a:pos x="618" y="1770"/>
              </a:cxn>
              <a:cxn ang="0">
                <a:pos x="467" y="2045"/>
              </a:cxn>
              <a:cxn ang="0">
                <a:pos x="609" y="2162"/>
              </a:cxn>
              <a:cxn ang="0">
                <a:pos x="868" y="1912"/>
              </a:cxn>
              <a:cxn ang="0">
                <a:pos x="1018" y="1962"/>
              </a:cxn>
              <a:cxn ang="0">
                <a:pos x="1052" y="2304"/>
              </a:cxn>
              <a:cxn ang="0">
                <a:pos x="1277" y="2313"/>
              </a:cxn>
              <a:cxn ang="0">
                <a:pos x="1302" y="1954"/>
              </a:cxn>
              <a:cxn ang="0">
                <a:pos x="1494" y="1904"/>
              </a:cxn>
              <a:cxn ang="0">
                <a:pos x="1720" y="2154"/>
              </a:cxn>
              <a:cxn ang="0">
                <a:pos x="1870" y="2062"/>
              </a:cxn>
              <a:cxn ang="0">
                <a:pos x="1720" y="1762"/>
              </a:cxn>
              <a:cxn ang="0">
                <a:pos x="1820" y="1636"/>
              </a:cxn>
              <a:cxn ang="0">
                <a:pos x="2120" y="1778"/>
              </a:cxn>
              <a:cxn ang="0">
                <a:pos x="2212" y="1620"/>
              </a:cxn>
              <a:cxn ang="0">
                <a:pos x="1937" y="1419"/>
              </a:cxn>
              <a:cxn ang="0">
                <a:pos x="1970" y="1244"/>
              </a:cxn>
              <a:cxn ang="0">
                <a:pos x="2312" y="1211"/>
              </a:cxn>
              <a:cxn ang="0">
                <a:pos x="2304" y="1035"/>
              </a:cxn>
              <a:cxn ang="0">
                <a:pos x="1962" y="985"/>
              </a:cxn>
              <a:cxn ang="0">
                <a:pos x="1928" y="852"/>
              </a:cxn>
              <a:cxn ang="0">
                <a:pos x="2204" y="660"/>
              </a:cxn>
              <a:cxn ang="0">
                <a:pos x="2112" y="501"/>
              </a:cxn>
              <a:cxn ang="0">
                <a:pos x="1803" y="626"/>
              </a:cxn>
              <a:cxn ang="0">
                <a:pos x="1703" y="526"/>
              </a:cxn>
              <a:cxn ang="0">
                <a:pos x="1861" y="234"/>
              </a:cxn>
              <a:cxn ang="0">
                <a:pos x="1711" y="142"/>
              </a:cxn>
              <a:cxn ang="0">
                <a:pos x="1469" y="384"/>
              </a:cxn>
            </a:cxnLst>
            <a:rect l="0" t="0" r="r" b="b"/>
            <a:pathLst>
              <a:path w="2312" h="2313">
                <a:moveTo>
                  <a:pt x="1469" y="384"/>
                </a:moveTo>
                <a:lnTo>
                  <a:pt x="1285" y="342"/>
                </a:lnTo>
                <a:lnTo>
                  <a:pt x="1260" y="0"/>
                </a:lnTo>
                <a:lnTo>
                  <a:pt x="1035" y="17"/>
                </a:lnTo>
                <a:lnTo>
                  <a:pt x="1018" y="342"/>
                </a:lnTo>
                <a:lnTo>
                  <a:pt x="868" y="393"/>
                </a:lnTo>
                <a:lnTo>
                  <a:pt x="651" y="117"/>
                </a:lnTo>
                <a:lnTo>
                  <a:pt x="501" y="201"/>
                </a:lnTo>
                <a:lnTo>
                  <a:pt x="643" y="509"/>
                </a:lnTo>
                <a:lnTo>
                  <a:pt x="543" y="610"/>
                </a:lnTo>
                <a:lnTo>
                  <a:pt x="217" y="493"/>
                </a:lnTo>
                <a:lnTo>
                  <a:pt x="142" y="618"/>
                </a:lnTo>
                <a:lnTo>
                  <a:pt x="392" y="835"/>
                </a:lnTo>
                <a:lnTo>
                  <a:pt x="351" y="1002"/>
                </a:lnTo>
                <a:lnTo>
                  <a:pt x="8" y="1027"/>
                </a:lnTo>
                <a:lnTo>
                  <a:pt x="0" y="1211"/>
                </a:lnTo>
                <a:lnTo>
                  <a:pt x="351" y="1261"/>
                </a:lnTo>
                <a:lnTo>
                  <a:pt x="384" y="1419"/>
                </a:lnTo>
                <a:lnTo>
                  <a:pt x="125" y="1653"/>
                </a:lnTo>
                <a:lnTo>
                  <a:pt x="217" y="1795"/>
                </a:lnTo>
                <a:lnTo>
                  <a:pt x="509" y="1661"/>
                </a:lnTo>
                <a:lnTo>
                  <a:pt x="618" y="1770"/>
                </a:lnTo>
                <a:lnTo>
                  <a:pt x="467" y="2045"/>
                </a:lnTo>
                <a:lnTo>
                  <a:pt x="609" y="2162"/>
                </a:lnTo>
                <a:lnTo>
                  <a:pt x="868" y="1912"/>
                </a:lnTo>
                <a:lnTo>
                  <a:pt x="1018" y="1962"/>
                </a:lnTo>
                <a:lnTo>
                  <a:pt x="1052" y="2304"/>
                </a:lnTo>
                <a:lnTo>
                  <a:pt x="1277" y="2313"/>
                </a:lnTo>
                <a:lnTo>
                  <a:pt x="1302" y="1954"/>
                </a:lnTo>
                <a:lnTo>
                  <a:pt x="1494" y="1904"/>
                </a:lnTo>
                <a:lnTo>
                  <a:pt x="1720" y="2154"/>
                </a:lnTo>
                <a:lnTo>
                  <a:pt x="1870" y="2062"/>
                </a:lnTo>
                <a:lnTo>
                  <a:pt x="1720" y="1762"/>
                </a:lnTo>
                <a:lnTo>
                  <a:pt x="1820" y="1636"/>
                </a:lnTo>
                <a:lnTo>
                  <a:pt x="2120" y="1778"/>
                </a:lnTo>
                <a:lnTo>
                  <a:pt x="2212" y="1620"/>
                </a:lnTo>
                <a:lnTo>
                  <a:pt x="1937" y="1419"/>
                </a:lnTo>
                <a:lnTo>
                  <a:pt x="1970" y="1244"/>
                </a:lnTo>
                <a:lnTo>
                  <a:pt x="2312" y="1211"/>
                </a:lnTo>
                <a:lnTo>
                  <a:pt x="2304" y="1035"/>
                </a:lnTo>
                <a:lnTo>
                  <a:pt x="1962" y="985"/>
                </a:lnTo>
                <a:lnTo>
                  <a:pt x="1928" y="852"/>
                </a:lnTo>
                <a:lnTo>
                  <a:pt x="2204" y="660"/>
                </a:lnTo>
                <a:lnTo>
                  <a:pt x="2112" y="501"/>
                </a:lnTo>
                <a:lnTo>
                  <a:pt x="1803" y="626"/>
                </a:lnTo>
                <a:lnTo>
                  <a:pt x="1703" y="526"/>
                </a:lnTo>
                <a:lnTo>
                  <a:pt x="1861" y="234"/>
                </a:lnTo>
                <a:lnTo>
                  <a:pt x="1711" y="142"/>
                </a:lnTo>
                <a:lnTo>
                  <a:pt x="1469" y="384"/>
                </a:lnTo>
                <a:close/>
              </a:path>
            </a:pathLst>
          </a:cu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  <p:sp>
        <p:nvSpPr>
          <p:cNvPr id="10" name="Freeform 8"/>
          <p:cNvSpPr>
            <a:spLocks/>
          </p:cNvSpPr>
          <p:nvPr/>
        </p:nvSpPr>
        <p:spPr bwMode="hidden">
          <a:xfrm>
            <a:off x="5646738" y="487363"/>
            <a:ext cx="2928937" cy="2930525"/>
          </a:xfrm>
          <a:custGeom>
            <a:avLst/>
            <a:gdLst/>
            <a:ahLst/>
            <a:cxnLst>
              <a:cxn ang="0">
                <a:pos x="1469" y="384"/>
              </a:cxn>
              <a:cxn ang="0">
                <a:pos x="1285" y="342"/>
              </a:cxn>
              <a:cxn ang="0">
                <a:pos x="1260" y="0"/>
              </a:cxn>
              <a:cxn ang="0">
                <a:pos x="1035" y="17"/>
              </a:cxn>
              <a:cxn ang="0">
                <a:pos x="1018" y="342"/>
              </a:cxn>
              <a:cxn ang="0">
                <a:pos x="868" y="393"/>
              </a:cxn>
              <a:cxn ang="0">
                <a:pos x="651" y="117"/>
              </a:cxn>
              <a:cxn ang="0">
                <a:pos x="501" y="201"/>
              </a:cxn>
              <a:cxn ang="0">
                <a:pos x="643" y="509"/>
              </a:cxn>
              <a:cxn ang="0">
                <a:pos x="543" y="610"/>
              </a:cxn>
              <a:cxn ang="0">
                <a:pos x="217" y="493"/>
              </a:cxn>
              <a:cxn ang="0">
                <a:pos x="142" y="618"/>
              </a:cxn>
              <a:cxn ang="0">
                <a:pos x="392" y="835"/>
              </a:cxn>
              <a:cxn ang="0">
                <a:pos x="351" y="1002"/>
              </a:cxn>
              <a:cxn ang="0">
                <a:pos x="8" y="1027"/>
              </a:cxn>
              <a:cxn ang="0">
                <a:pos x="0" y="1211"/>
              </a:cxn>
              <a:cxn ang="0">
                <a:pos x="351" y="1261"/>
              </a:cxn>
              <a:cxn ang="0">
                <a:pos x="384" y="1419"/>
              </a:cxn>
              <a:cxn ang="0">
                <a:pos x="125" y="1653"/>
              </a:cxn>
              <a:cxn ang="0">
                <a:pos x="217" y="1795"/>
              </a:cxn>
              <a:cxn ang="0">
                <a:pos x="509" y="1661"/>
              </a:cxn>
              <a:cxn ang="0">
                <a:pos x="618" y="1770"/>
              </a:cxn>
              <a:cxn ang="0">
                <a:pos x="467" y="2045"/>
              </a:cxn>
              <a:cxn ang="0">
                <a:pos x="609" y="2162"/>
              </a:cxn>
              <a:cxn ang="0">
                <a:pos x="868" y="1912"/>
              </a:cxn>
              <a:cxn ang="0">
                <a:pos x="1018" y="1962"/>
              </a:cxn>
              <a:cxn ang="0">
                <a:pos x="1052" y="2304"/>
              </a:cxn>
              <a:cxn ang="0">
                <a:pos x="1277" y="2313"/>
              </a:cxn>
              <a:cxn ang="0">
                <a:pos x="1302" y="1954"/>
              </a:cxn>
              <a:cxn ang="0">
                <a:pos x="1494" y="1904"/>
              </a:cxn>
              <a:cxn ang="0">
                <a:pos x="1720" y="2154"/>
              </a:cxn>
              <a:cxn ang="0">
                <a:pos x="1870" y="2062"/>
              </a:cxn>
              <a:cxn ang="0">
                <a:pos x="1720" y="1762"/>
              </a:cxn>
              <a:cxn ang="0">
                <a:pos x="1820" y="1636"/>
              </a:cxn>
              <a:cxn ang="0">
                <a:pos x="2120" y="1778"/>
              </a:cxn>
              <a:cxn ang="0">
                <a:pos x="2212" y="1620"/>
              </a:cxn>
              <a:cxn ang="0">
                <a:pos x="1937" y="1419"/>
              </a:cxn>
              <a:cxn ang="0">
                <a:pos x="1970" y="1244"/>
              </a:cxn>
              <a:cxn ang="0">
                <a:pos x="2312" y="1211"/>
              </a:cxn>
              <a:cxn ang="0">
                <a:pos x="2304" y="1035"/>
              </a:cxn>
              <a:cxn ang="0">
                <a:pos x="1962" y="985"/>
              </a:cxn>
              <a:cxn ang="0">
                <a:pos x="1928" y="852"/>
              </a:cxn>
              <a:cxn ang="0">
                <a:pos x="2204" y="660"/>
              </a:cxn>
              <a:cxn ang="0">
                <a:pos x="2112" y="501"/>
              </a:cxn>
              <a:cxn ang="0">
                <a:pos x="1803" y="626"/>
              </a:cxn>
              <a:cxn ang="0">
                <a:pos x="1703" y="526"/>
              </a:cxn>
              <a:cxn ang="0">
                <a:pos x="1861" y="234"/>
              </a:cxn>
              <a:cxn ang="0">
                <a:pos x="1711" y="142"/>
              </a:cxn>
              <a:cxn ang="0">
                <a:pos x="1469" y="384"/>
              </a:cxn>
            </a:cxnLst>
            <a:rect l="0" t="0" r="r" b="b"/>
            <a:pathLst>
              <a:path w="2312" h="2313">
                <a:moveTo>
                  <a:pt x="1469" y="384"/>
                </a:moveTo>
                <a:lnTo>
                  <a:pt x="1285" y="342"/>
                </a:lnTo>
                <a:lnTo>
                  <a:pt x="1260" y="0"/>
                </a:lnTo>
                <a:lnTo>
                  <a:pt x="1035" y="17"/>
                </a:lnTo>
                <a:lnTo>
                  <a:pt x="1018" y="342"/>
                </a:lnTo>
                <a:lnTo>
                  <a:pt x="868" y="393"/>
                </a:lnTo>
                <a:lnTo>
                  <a:pt x="651" y="117"/>
                </a:lnTo>
                <a:lnTo>
                  <a:pt x="501" y="201"/>
                </a:lnTo>
                <a:lnTo>
                  <a:pt x="643" y="509"/>
                </a:lnTo>
                <a:lnTo>
                  <a:pt x="543" y="610"/>
                </a:lnTo>
                <a:lnTo>
                  <a:pt x="217" y="493"/>
                </a:lnTo>
                <a:lnTo>
                  <a:pt x="142" y="618"/>
                </a:lnTo>
                <a:lnTo>
                  <a:pt x="392" y="835"/>
                </a:lnTo>
                <a:lnTo>
                  <a:pt x="351" y="1002"/>
                </a:lnTo>
                <a:lnTo>
                  <a:pt x="8" y="1027"/>
                </a:lnTo>
                <a:lnTo>
                  <a:pt x="0" y="1211"/>
                </a:lnTo>
                <a:lnTo>
                  <a:pt x="351" y="1261"/>
                </a:lnTo>
                <a:lnTo>
                  <a:pt x="384" y="1419"/>
                </a:lnTo>
                <a:lnTo>
                  <a:pt x="125" y="1653"/>
                </a:lnTo>
                <a:lnTo>
                  <a:pt x="217" y="1795"/>
                </a:lnTo>
                <a:lnTo>
                  <a:pt x="509" y="1661"/>
                </a:lnTo>
                <a:lnTo>
                  <a:pt x="618" y="1770"/>
                </a:lnTo>
                <a:lnTo>
                  <a:pt x="467" y="2045"/>
                </a:lnTo>
                <a:lnTo>
                  <a:pt x="609" y="2162"/>
                </a:lnTo>
                <a:lnTo>
                  <a:pt x="868" y="1912"/>
                </a:lnTo>
                <a:lnTo>
                  <a:pt x="1018" y="1962"/>
                </a:lnTo>
                <a:lnTo>
                  <a:pt x="1052" y="2304"/>
                </a:lnTo>
                <a:lnTo>
                  <a:pt x="1277" y="2313"/>
                </a:lnTo>
                <a:lnTo>
                  <a:pt x="1302" y="1954"/>
                </a:lnTo>
                <a:lnTo>
                  <a:pt x="1494" y="1904"/>
                </a:lnTo>
                <a:lnTo>
                  <a:pt x="1720" y="2154"/>
                </a:lnTo>
                <a:lnTo>
                  <a:pt x="1870" y="2062"/>
                </a:lnTo>
                <a:lnTo>
                  <a:pt x="1720" y="1762"/>
                </a:lnTo>
                <a:lnTo>
                  <a:pt x="1820" y="1636"/>
                </a:lnTo>
                <a:lnTo>
                  <a:pt x="2120" y="1778"/>
                </a:lnTo>
                <a:lnTo>
                  <a:pt x="2212" y="1620"/>
                </a:lnTo>
                <a:lnTo>
                  <a:pt x="1937" y="1419"/>
                </a:lnTo>
                <a:lnTo>
                  <a:pt x="1970" y="1244"/>
                </a:lnTo>
                <a:lnTo>
                  <a:pt x="2312" y="1211"/>
                </a:lnTo>
                <a:lnTo>
                  <a:pt x="2304" y="1035"/>
                </a:lnTo>
                <a:lnTo>
                  <a:pt x="1962" y="985"/>
                </a:lnTo>
                <a:lnTo>
                  <a:pt x="1928" y="852"/>
                </a:lnTo>
                <a:lnTo>
                  <a:pt x="2204" y="660"/>
                </a:lnTo>
                <a:lnTo>
                  <a:pt x="2112" y="501"/>
                </a:lnTo>
                <a:lnTo>
                  <a:pt x="1803" y="626"/>
                </a:lnTo>
                <a:lnTo>
                  <a:pt x="1703" y="526"/>
                </a:lnTo>
                <a:lnTo>
                  <a:pt x="1861" y="234"/>
                </a:lnTo>
                <a:lnTo>
                  <a:pt x="1711" y="142"/>
                </a:lnTo>
                <a:lnTo>
                  <a:pt x="1469" y="384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bg2"/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  <p:sp>
        <p:nvSpPr>
          <p:cNvPr id="11" name="Freeform 9"/>
          <p:cNvSpPr>
            <a:spLocks/>
          </p:cNvSpPr>
          <p:nvPr/>
        </p:nvSpPr>
        <p:spPr bwMode="hidden">
          <a:xfrm>
            <a:off x="7146925" y="2555875"/>
            <a:ext cx="2008188" cy="3997325"/>
          </a:xfrm>
          <a:custGeom>
            <a:avLst/>
            <a:gdLst/>
            <a:ahLst/>
            <a:cxnLst>
              <a:cxn ang="0">
                <a:pos x="1265" y="0"/>
              </a:cxn>
              <a:cxn ang="0">
                <a:pos x="1128" y="18"/>
              </a:cxn>
              <a:cxn ang="0">
                <a:pos x="1110" y="372"/>
              </a:cxn>
              <a:cxn ang="0">
                <a:pos x="946" y="428"/>
              </a:cxn>
              <a:cxn ang="0">
                <a:pos x="710" y="127"/>
              </a:cxn>
              <a:cxn ang="0">
                <a:pos x="546" y="219"/>
              </a:cxn>
              <a:cxn ang="0">
                <a:pos x="701" y="555"/>
              </a:cxn>
              <a:cxn ang="0">
                <a:pos x="592" y="665"/>
              </a:cxn>
              <a:cxn ang="0">
                <a:pos x="237" y="537"/>
              </a:cxn>
              <a:cxn ang="0">
                <a:pos x="155" y="674"/>
              </a:cxn>
              <a:cxn ang="0">
                <a:pos x="427" y="911"/>
              </a:cxn>
              <a:cxn ang="0">
                <a:pos x="383" y="1093"/>
              </a:cxn>
              <a:cxn ang="0">
                <a:pos x="9" y="1121"/>
              </a:cxn>
              <a:cxn ang="0">
                <a:pos x="0" y="1322"/>
              </a:cxn>
              <a:cxn ang="0">
                <a:pos x="383" y="1376"/>
              </a:cxn>
              <a:cxn ang="0">
                <a:pos x="419" y="1549"/>
              </a:cxn>
              <a:cxn ang="0">
                <a:pos x="136" y="1804"/>
              </a:cxn>
              <a:cxn ang="0">
                <a:pos x="237" y="1959"/>
              </a:cxn>
              <a:cxn ang="0">
                <a:pos x="555" y="1813"/>
              </a:cxn>
              <a:cxn ang="0">
                <a:pos x="674" y="1932"/>
              </a:cxn>
              <a:cxn ang="0">
                <a:pos x="509" y="2232"/>
              </a:cxn>
              <a:cxn ang="0">
                <a:pos x="664" y="2360"/>
              </a:cxn>
              <a:cxn ang="0">
                <a:pos x="946" y="2087"/>
              </a:cxn>
              <a:cxn ang="0">
                <a:pos x="1110" y="2142"/>
              </a:cxn>
              <a:cxn ang="0">
                <a:pos x="1147" y="2515"/>
              </a:cxn>
              <a:cxn ang="0">
                <a:pos x="1265" y="2518"/>
              </a:cxn>
              <a:cxn ang="0">
                <a:pos x="1265" y="0"/>
              </a:cxn>
            </a:cxnLst>
            <a:rect l="0" t="0" r="r" b="b"/>
            <a:pathLst>
              <a:path w="1265" h="2518">
                <a:moveTo>
                  <a:pt x="1265" y="0"/>
                </a:moveTo>
                <a:lnTo>
                  <a:pt x="1128" y="18"/>
                </a:lnTo>
                <a:lnTo>
                  <a:pt x="1110" y="372"/>
                </a:lnTo>
                <a:lnTo>
                  <a:pt x="946" y="428"/>
                </a:lnTo>
                <a:lnTo>
                  <a:pt x="710" y="127"/>
                </a:lnTo>
                <a:lnTo>
                  <a:pt x="546" y="219"/>
                </a:lnTo>
                <a:lnTo>
                  <a:pt x="701" y="555"/>
                </a:lnTo>
                <a:lnTo>
                  <a:pt x="592" y="665"/>
                </a:lnTo>
                <a:lnTo>
                  <a:pt x="237" y="537"/>
                </a:lnTo>
                <a:lnTo>
                  <a:pt x="155" y="674"/>
                </a:lnTo>
                <a:lnTo>
                  <a:pt x="427" y="911"/>
                </a:lnTo>
                <a:lnTo>
                  <a:pt x="383" y="1093"/>
                </a:lnTo>
                <a:lnTo>
                  <a:pt x="9" y="1121"/>
                </a:lnTo>
                <a:lnTo>
                  <a:pt x="0" y="1322"/>
                </a:lnTo>
                <a:lnTo>
                  <a:pt x="383" y="1376"/>
                </a:lnTo>
                <a:lnTo>
                  <a:pt x="419" y="1549"/>
                </a:lnTo>
                <a:lnTo>
                  <a:pt x="136" y="1804"/>
                </a:lnTo>
                <a:lnTo>
                  <a:pt x="237" y="1959"/>
                </a:lnTo>
                <a:lnTo>
                  <a:pt x="555" y="1813"/>
                </a:lnTo>
                <a:lnTo>
                  <a:pt x="674" y="1932"/>
                </a:lnTo>
                <a:lnTo>
                  <a:pt x="509" y="2232"/>
                </a:lnTo>
                <a:lnTo>
                  <a:pt x="664" y="2360"/>
                </a:lnTo>
                <a:lnTo>
                  <a:pt x="946" y="2087"/>
                </a:lnTo>
                <a:lnTo>
                  <a:pt x="1110" y="2142"/>
                </a:lnTo>
                <a:lnTo>
                  <a:pt x="1147" y="2515"/>
                </a:lnTo>
                <a:lnTo>
                  <a:pt x="1265" y="2518"/>
                </a:lnTo>
                <a:lnTo>
                  <a:pt x="1265" y="0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accent2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  <p:sp>
        <p:nvSpPr>
          <p:cNvPr id="12" name="Freeform 10"/>
          <p:cNvSpPr>
            <a:spLocks/>
          </p:cNvSpPr>
          <p:nvPr/>
        </p:nvSpPr>
        <p:spPr bwMode="hidden">
          <a:xfrm rot="16200000">
            <a:off x="3977481" y="-853281"/>
            <a:ext cx="1722438" cy="3429000"/>
          </a:xfrm>
          <a:custGeom>
            <a:avLst/>
            <a:gdLst/>
            <a:ahLst/>
            <a:cxnLst>
              <a:cxn ang="0">
                <a:pos x="1265" y="0"/>
              </a:cxn>
              <a:cxn ang="0">
                <a:pos x="1128" y="18"/>
              </a:cxn>
              <a:cxn ang="0">
                <a:pos x="1110" y="372"/>
              </a:cxn>
              <a:cxn ang="0">
                <a:pos x="946" y="428"/>
              </a:cxn>
              <a:cxn ang="0">
                <a:pos x="710" y="127"/>
              </a:cxn>
              <a:cxn ang="0">
                <a:pos x="546" y="219"/>
              </a:cxn>
              <a:cxn ang="0">
                <a:pos x="701" y="555"/>
              </a:cxn>
              <a:cxn ang="0">
                <a:pos x="592" y="665"/>
              </a:cxn>
              <a:cxn ang="0">
                <a:pos x="237" y="537"/>
              </a:cxn>
              <a:cxn ang="0">
                <a:pos x="155" y="674"/>
              </a:cxn>
              <a:cxn ang="0">
                <a:pos x="427" y="911"/>
              </a:cxn>
              <a:cxn ang="0">
                <a:pos x="383" y="1093"/>
              </a:cxn>
              <a:cxn ang="0">
                <a:pos x="9" y="1121"/>
              </a:cxn>
              <a:cxn ang="0">
                <a:pos x="0" y="1322"/>
              </a:cxn>
              <a:cxn ang="0">
                <a:pos x="383" y="1376"/>
              </a:cxn>
              <a:cxn ang="0">
                <a:pos x="419" y="1549"/>
              </a:cxn>
              <a:cxn ang="0">
                <a:pos x="136" y="1804"/>
              </a:cxn>
              <a:cxn ang="0">
                <a:pos x="237" y="1959"/>
              </a:cxn>
              <a:cxn ang="0">
                <a:pos x="555" y="1813"/>
              </a:cxn>
              <a:cxn ang="0">
                <a:pos x="674" y="1932"/>
              </a:cxn>
              <a:cxn ang="0">
                <a:pos x="509" y="2232"/>
              </a:cxn>
              <a:cxn ang="0">
                <a:pos x="664" y="2360"/>
              </a:cxn>
              <a:cxn ang="0">
                <a:pos x="946" y="2087"/>
              </a:cxn>
              <a:cxn ang="0">
                <a:pos x="1110" y="2142"/>
              </a:cxn>
              <a:cxn ang="0">
                <a:pos x="1147" y="2515"/>
              </a:cxn>
              <a:cxn ang="0">
                <a:pos x="1265" y="2518"/>
              </a:cxn>
              <a:cxn ang="0">
                <a:pos x="1265" y="0"/>
              </a:cxn>
            </a:cxnLst>
            <a:rect l="0" t="0" r="r" b="b"/>
            <a:pathLst>
              <a:path w="1265" h="2518">
                <a:moveTo>
                  <a:pt x="1265" y="0"/>
                </a:moveTo>
                <a:lnTo>
                  <a:pt x="1128" y="18"/>
                </a:lnTo>
                <a:lnTo>
                  <a:pt x="1110" y="372"/>
                </a:lnTo>
                <a:lnTo>
                  <a:pt x="946" y="428"/>
                </a:lnTo>
                <a:lnTo>
                  <a:pt x="710" y="127"/>
                </a:lnTo>
                <a:lnTo>
                  <a:pt x="546" y="219"/>
                </a:lnTo>
                <a:lnTo>
                  <a:pt x="701" y="555"/>
                </a:lnTo>
                <a:lnTo>
                  <a:pt x="592" y="665"/>
                </a:lnTo>
                <a:lnTo>
                  <a:pt x="237" y="537"/>
                </a:lnTo>
                <a:lnTo>
                  <a:pt x="155" y="674"/>
                </a:lnTo>
                <a:lnTo>
                  <a:pt x="427" y="911"/>
                </a:lnTo>
                <a:lnTo>
                  <a:pt x="383" y="1093"/>
                </a:lnTo>
                <a:lnTo>
                  <a:pt x="9" y="1121"/>
                </a:lnTo>
                <a:lnTo>
                  <a:pt x="0" y="1322"/>
                </a:lnTo>
                <a:lnTo>
                  <a:pt x="383" y="1376"/>
                </a:lnTo>
                <a:lnTo>
                  <a:pt x="419" y="1549"/>
                </a:lnTo>
                <a:lnTo>
                  <a:pt x="136" y="1804"/>
                </a:lnTo>
                <a:lnTo>
                  <a:pt x="237" y="1959"/>
                </a:lnTo>
                <a:lnTo>
                  <a:pt x="555" y="1813"/>
                </a:lnTo>
                <a:lnTo>
                  <a:pt x="674" y="1932"/>
                </a:lnTo>
                <a:lnTo>
                  <a:pt x="509" y="2232"/>
                </a:lnTo>
                <a:lnTo>
                  <a:pt x="664" y="2360"/>
                </a:lnTo>
                <a:lnTo>
                  <a:pt x="946" y="2087"/>
                </a:lnTo>
                <a:lnTo>
                  <a:pt x="1110" y="2142"/>
                </a:lnTo>
                <a:lnTo>
                  <a:pt x="1147" y="2515"/>
                </a:lnTo>
                <a:lnTo>
                  <a:pt x="1265" y="2518"/>
                </a:lnTo>
                <a:lnTo>
                  <a:pt x="1265" y="0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accent2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  <p:pic>
        <p:nvPicPr>
          <p:cNvPr id="13" name="Picture 11" descr="C:\My Documents\bits\Facbann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invGray">
          <a:xfrm>
            <a:off x="3175" y="-3175"/>
            <a:ext cx="8032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92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143000" y="2286000"/>
            <a:ext cx="7772400" cy="1143000"/>
          </a:xfrm>
        </p:spPr>
        <p:txBody>
          <a:bodyPr/>
          <a:lstStyle>
            <a:lvl1pPr>
              <a:defRPr b="1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r>
              <a:rPr lang="fr-FR"/>
              <a:t>Cliquez pour modifier le style du titre du masque</a:t>
            </a:r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2133600" y="41148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b="1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1143000" y="6248400"/>
            <a:ext cx="19050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581400" y="6248400"/>
            <a:ext cx="2895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010400" y="6248400"/>
            <a:ext cx="19050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A316A57-0ED1-42A4-8817-46ADD9577390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17" name="Rectangle 16"/>
          <p:cNvSpPr/>
          <p:nvPr userDrawn="1"/>
        </p:nvSpPr>
        <p:spPr>
          <a:xfrm rot="5400000">
            <a:off x="75770" y="6349212"/>
            <a:ext cx="492443" cy="723916"/>
          </a:xfrm>
          <a:prstGeom prst="rect">
            <a:avLst/>
          </a:prstGeom>
          <a:noFill/>
        </p:spPr>
        <p:txBody>
          <a:bodyPr vert="vert270"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fr-FR" sz="2000" b="1" cap="none" spc="0" dirty="0" err="1" smtClean="0">
                <a:ln w="18000">
                  <a:solidFill>
                    <a:schemeClr val="accent5">
                      <a:lumMod val="25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Phl</a:t>
            </a:r>
            <a:r>
              <a:rPr lang="fr-FR" sz="2000" b="1" cap="none" spc="0" baseline="0" dirty="0" err="1" smtClean="0">
                <a:ln w="18000">
                  <a:solidFill>
                    <a:schemeClr val="accent5">
                      <a:lumMod val="25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Dtr</a:t>
            </a:r>
            <a:endParaRPr lang="fr-FR" sz="2000" b="1" cap="all" spc="0" dirty="0">
              <a:ln w="18000">
                <a:solidFill>
                  <a:schemeClr val="accent5">
                    <a:lumMod val="25000"/>
                  </a:schemeClr>
                </a:solidFill>
                <a:prstDash val="solid"/>
                <a:miter lim="800000"/>
              </a:ln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7938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12A207-0F52-427B-BB6E-28A68E7E5E2F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53317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896100" y="304800"/>
            <a:ext cx="1943100" cy="5486400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1066800" y="304800"/>
            <a:ext cx="5676900" cy="5486400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9B5943-9A64-45CB-9DCD-D7439825F25B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01089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CF00CF-C7A8-456D-824E-E635ADAF86C7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525145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087888-27EC-4FE2-A969-8BC95B40DB4A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32768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066800" y="16764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029200" y="16764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F7AC19-305C-4CC2-86FD-EABEF0452CAC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9733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B0DA5D-45E2-4BF5-854C-795ACE5DD442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770443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6BEE42-6AED-4C65-854F-E4BD675E918D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94141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0649BA-2DE4-4E3C-9AE0-F53EAF9CDE82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980071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BBE937-3E7B-4080-A1F8-D98420441961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187460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B5C654-24AC-4BD3-97D4-0E3D6C841DB3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909266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50000">
              <a:schemeClr val="bg1"/>
            </a:gs>
            <a:gs pos="100000">
              <a:schemeClr val="bg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Freeform 2"/>
          <p:cNvSpPr>
            <a:spLocks/>
          </p:cNvSpPr>
          <p:nvPr/>
        </p:nvSpPr>
        <p:spPr bwMode="hidden">
          <a:xfrm>
            <a:off x="-11113" y="1836738"/>
            <a:ext cx="2268538" cy="2709862"/>
          </a:xfrm>
          <a:custGeom>
            <a:avLst/>
            <a:gdLst/>
            <a:ahLst/>
            <a:cxnLst>
              <a:cxn ang="0">
                <a:pos x="808" y="283"/>
              </a:cxn>
              <a:cxn ang="0">
                <a:pos x="673" y="252"/>
              </a:cxn>
              <a:cxn ang="0">
                <a:pos x="654" y="0"/>
              </a:cxn>
              <a:cxn ang="0">
                <a:pos x="488" y="13"/>
              </a:cxn>
              <a:cxn ang="0">
                <a:pos x="476" y="252"/>
              </a:cxn>
              <a:cxn ang="0">
                <a:pos x="365" y="290"/>
              </a:cxn>
              <a:cxn ang="0">
                <a:pos x="206" y="86"/>
              </a:cxn>
              <a:cxn ang="0">
                <a:pos x="95" y="148"/>
              </a:cxn>
              <a:cxn ang="0">
                <a:pos x="200" y="376"/>
              </a:cxn>
              <a:cxn ang="0">
                <a:pos x="126" y="450"/>
              </a:cxn>
              <a:cxn ang="0">
                <a:pos x="0" y="423"/>
              </a:cxn>
              <a:cxn ang="0">
                <a:pos x="0" y="1273"/>
              </a:cxn>
              <a:cxn ang="0">
                <a:pos x="101" y="1226"/>
              </a:cxn>
              <a:cxn ang="0">
                <a:pos x="181" y="1306"/>
              </a:cxn>
              <a:cxn ang="0">
                <a:pos x="70" y="1509"/>
              </a:cxn>
              <a:cxn ang="0">
                <a:pos x="175" y="1596"/>
              </a:cxn>
              <a:cxn ang="0">
                <a:pos x="365" y="1411"/>
              </a:cxn>
              <a:cxn ang="0">
                <a:pos x="476" y="1448"/>
              </a:cxn>
              <a:cxn ang="0">
                <a:pos x="501" y="1700"/>
              </a:cxn>
              <a:cxn ang="0">
                <a:pos x="667" y="1707"/>
              </a:cxn>
              <a:cxn ang="0">
                <a:pos x="685" y="1442"/>
              </a:cxn>
              <a:cxn ang="0">
                <a:pos x="826" y="1405"/>
              </a:cxn>
              <a:cxn ang="0">
                <a:pos x="993" y="1590"/>
              </a:cxn>
              <a:cxn ang="0">
                <a:pos x="1103" y="1522"/>
              </a:cxn>
              <a:cxn ang="0">
                <a:pos x="993" y="1300"/>
              </a:cxn>
              <a:cxn ang="0">
                <a:pos x="1067" y="1207"/>
              </a:cxn>
              <a:cxn ang="0">
                <a:pos x="1288" y="1312"/>
              </a:cxn>
              <a:cxn ang="0">
                <a:pos x="1355" y="1196"/>
              </a:cxn>
              <a:cxn ang="0">
                <a:pos x="1153" y="1047"/>
              </a:cxn>
              <a:cxn ang="0">
                <a:pos x="1177" y="918"/>
              </a:cxn>
              <a:cxn ang="0">
                <a:pos x="1429" y="894"/>
              </a:cxn>
              <a:cxn ang="0">
                <a:pos x="1423" y="764"/>
              </a:cxn>
              <a:cxn ang="0">
                <a:pos x="1171" y="727"/>
              </a:cxn>
              <a:cxn ang="0">
                <a:pos x="1146" y="629"/>
              </a:cxn>
              <a:cxn ang="0">
                <a:pos x="1349" y="487"/>
              </a:cxn>
              <a:cxn ang="0">
                <a:pos x="1282" y="370"/>
              </a:cxn>
              <a:cxn ang="0">
                <a:pos x="1054" y="462"/>
              </a:cxn>
              <a:cxn ang="0">
                <a:pos x="980" y="388"/>
              </a:cxn>
              <a:cxn ang="0">
                <a:pos x="1097" y="173"/>
              </a:cxn>
              <a:cxn ang="0">
                <a:pos x="986" y="105"/>
              </a:cxn>
              <a:cxn ang="0">
                <a:pos x="808" y="283"/>
              </a:cxn>
            </a:cxnLst>
            <a:rect l="0" t="0" r="r" b="b"/>
            <a:pathLst>
              <a:path w="1429" h="1707">
                <a:moveTo>
                  <a:pt x="808" y="283"/>
                </a:moveTo>
                <a:lnTo>
                  <a:pt x="673" y="252"/>
                </a:lnTo>
                <a:lnTo>
                  <a:pt x="654" y="0"/>
                </a:lnTo>
                <a:lnTo>
                  <a:pt x="488" y="13"/>
                </a:lnTo>
                <a:lnTo>
                  <a:pt x="476" y="252"/>
                </a:lnTo>
                <a:lnTo>
                  <a:pt x="365" y="290"/>
                </a:lnTo>
                <a:lnTo>
                  <a:pt x="206" y="86"/>
                </a:lnTo>
                <a:lnTo>
                  <a:pt x="95" y="148"/>
                </a:lnTo>
                <a:lnTo>
                  <a:pt x="200" y="376"/>
                </a:lnTo>
                <a:lnTo>
                  <a:pt x="126" y="450"/>
                </a:lnTo>
                <a:lnTo>
                  <a:pt x="0" y="423"/>
                </a:lnTo>
                <a:lnTo>
                  <a:pt x="0" y="1273"/>
                </a:lnTo>
                <a:lnTo>
                  <a:pt x="101" y="1226"/>
                </a:lnTo>
                <a:lnTo>
                  <a:pt x="181" y="1306"/>
                </a:lnTo>
                <a:lnTo>
                  <a:pt x="70" y="1509"/>
                </a:lnTo>
                <a:lnTo>
                  <a:pt x="175" y="1596"/>
                </a:lnTo>
                <a:lnTo>
                  <a:pt x="365" y="1411"/>
                </a:lnTo>
                <a:lnTo>
                  <a:pt x="476" y="1448"/>
                </a:lnTo>
                <a:lnTo>
                  <a:pt x="501" y="1700"/>
                </a:lnTo>
                <a:lnTo>
                  <a:pt x="667" y="1707"/>
                </a:lnTo>
                <a:lnTo>
                  <a:pt x="685" y="1442"/>
                </a:lnTo>
                <a:lnTo>
                  <a:pt x="826" y="1405"/>
                </a:lnTo>
                <a:lnTo>
                  <a:pt x="993" y="1590"/>
                </a:lnTo>
                <a:lnTo>
                  <a:pt x="1103" y="1522"/>
                </a:lnTo>
                <a:lnTo>
                  <a:pt x="993" y="1300"/>
                </a:lnTo>
                <a:lnTo>
                  <a:pt x="1067" y="1207"/>
                </a:lnTo>
                <a:lnTo>
                  <a:pt x="1288" y="1312"/>
                </a:lnTo>
                <a:lnTo>
                  <a:pt x="1355" y="1196"/>
                </a:lnTo>
                <a:lnTo>
                  <a:pt x="1153" y="1047"/>
                </a:lnTo>
                <a:lnTo>
                  <a:pt x="1177" y="918"/>
                </a:lnTo>
                <a:lnTo>
                  <a:pt x="1429" y="894"/>
                </a:lnTo>
                <a:lnTo>
                  <a:pt x="1423" y="764"/>
                </a:lnTo>
                <a:lnTo>
                  <a:pt x="1171" y="727"/>
                </a:lnTo>
                <a:lnTo>
                  <a:pt x="1146" y="629"/>
                </a:lnTo>
                <a:lnTo>
                  <a:pt x="1349" y="487"/>
                </a:lnTo>
                <a:lnTo>
                  <a:pt x="1282" y="370"/>
                </a:lnTo>
                <a:lnTo>
                  <a:pt x="1054" y="462"/>
                </a:lnTo>
                <a:lnTo>
                  <a:pt x="980" y="388"/>
                </a:lnTo>
                <a:lnTo>
                  <a:pt x="1097" y="173"/>
                </a:lnTo>
                <a:lnTo>
                  <a:pt x="986" y="105"/>
                </a:lnTo>
                <a:lnTo>
                  <a:pt x="808" y="283"/>
                </a:lnTo>
                <a:close/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  <p:sp>
        <p:nvSpPr>
          <p:cNvPr id="19459" name="Freeform 3"/>
          <p:cNvSpPr>
            <a:spLocks/>
          </p:cNvSpPr>
          <p:nvPr/>
        </p:nvSpPr>
        <p:spPr bwMode="hidden">
          <a:xfrm>
            <a:off x="107950" y="15875"/>
            <a:ext cx="838200" cy="787400"/>
          </a:xfrm>
          <a:custGeom>
            <a:avLst/>
            <a:gdLst/>
            <a:ahLst/>
            <a:cxnLst>
              <a:cxn ang="0">
                <a:pos x="335" y="56"/>
              </a:cxn>
              <a:cxn ang="0">
                <a:pos x="293" y="46"/>
              </a:cxn>
              <a:cxn ang="0">
                <a:pos x="288" y="0"/>
              </a:cxn>
              <a:cxn ang="0">
                <a:pos x="238" y="0"/>
              </a:cxn>
              <a:cxn ang="0">
                <a:pos x="232" y="46"/>
              </a:cxn>
              <a:cxn ang="0">
                <a:pos x="198" y="58"/>
              </a:cxn>
              <a:cxn ang="0">
                <a:pos x="146" y="0"/>
              </a:cxn>
              <a:cxn ang="0">
                <a:pos x="114" y="14"/>
              </a:cxn>
              <a:cxn ang="0">
                <a:pos x="147" y="84"/>
              </a:cxn>
              <a:cxn ang="0">
                <a:pos x="124" y="107"/>
              </a:cxn>
              <a:cxn ang="0">
                <a:pos x="50" y="81"/>
              </a:cxn>
              <a:cxn ang="0">
                <a:pos x="32" y="109"/>
              </a:cxn>
              <a:cxn ang="0">
                <a:pos x="90" y="159"/>
              </a:cxn>
              <a:cxn ang="0">
                <a:pos x="80" y="197"/>
              </a:cxn>
              <a:cxn ang="0">
                <a:pos x="2" y="202"/>
              </a:cxn>
              <a:cxn ang="0">
                <a:pos x="0" y="244"/>
              </a:cxn>
              <a:cxn ang="0">
                <a:pos x="80" y="256"/>
              </a:cxn>
              <a:cxn ang="0">
                <a:pos x="88" y="292"/>
              </a:cxn>
              <a:cxn ang="0">
                <a:pos x="29" y="345"/>
              </a:cxn>
              <a:cxn ang="0">
                <a:pos x="50" y="378"/>
              </a:cxn>
              <a:cxn ang="0">
                <a:pos x="116" y="347"/>
              </a:cxn>
              <a:cxn ang="0">
                <a:pos x="141" y="372"/>
              </a:cxn>
              <a:cxn ang="0">
                <a:pos x="107" y="435"/>
              </a:cxn>
              <a:cxn ang="0">
                <a:pos x="139" y="462"/>
              </a:cxn>
              <a:cxn ang="0">
                <a:pos x="198" y="404"/>
              </a:cxn>
              <a:cxn ang="0">
                <a:pos x="232" y="416"/>
              </a:cxn>
              <a:cxn ang="0">
                <a:pos x="240" y="494"/>
              </a:cxn>
              <a:cxn ang="0">
                <a:pos x="292" y="496"/>
              </a:cxn>
              <a:cxn ang="0">
                <a:pos x="297" y="414"/>
              </a:cxn>
              <a:cxn ang="0">
                <a:pos x="341" y="403"/>
              </a:cxn>
              <a:cxn ang="0">
                <a:pos x="393" y="460"/>
              </a:cxn>
              <a:cxn ang="0">
                <a:pos x="427" y="439"/>
              </a:cxn>
              <a:cxn ang="0">
                <a:pos x="393" y="370"/>
              </a:cxn>
              <a:cxn ang="0">
                <a:pos x="416" y="341"/>
              </a:cxn>
              <a:cxn ang="0">
                <a:pos x="484" y="374"/>
              </a:cxn>
              <a:cxn ang="0">
                <a:pos x="505" y="338"/>
              </a:cxn>
              <a:cxn ang="0">
                <a:pos x="442" y="292"/>
              </a:cxn>
              <a:cxn ang="0">
                <a:pos x="450" y="252"/>
              </a:cxn>
              <a:cxn ang="0">
                <a:pos x="528" y="244"/>
              </a:cxn>
              <a:cxn ang="0">
                <a:pos x="526" y="204"/>
              </a:cxn>
              <a:cxn ang="0">
                <a:pos x="448" y="193"/>
              </a:cxn>
              <a:cxn ang="0">
                <a:pos x="440" y="162"/>
              </a:cxn>
              <a:cxn ang="0">
                <a:pos x="503" y="119"/>
              </a:cxn>
              <a:cxn ang="0">
                <a:pos x="482" y="82"/>
              </a:cxn>
              <a:cxn ang="0">
                <a:pos x="412" y="111"/>
              </a:cxn>
              <a:cxn ang="0">
                <a:pos x="389" y="88"/>
              </a:cxn>
              <a:cxn ang="0">
                <a:pos x="425" y="21"/>
              </a:cxn>
              <a:cxn ang="0">
                <a:pos x="391" y="0"/>
              </a:cxn>
              <a:cxn ang="0">
                <a:pos x="335" y="56"/>
              </a:cxn>
            </a:cxnLst>
            <a:rect l="0" t="0" r="r" b="b"/>
            <a:pathLst>
              <a:path w="528" h="496">
                <a:moveTo>
                  <a:pt x="335" y="56"/>
                </a:moveTo>
                <a:lnTo>
                  <a:pt x="293" y="46"/>
                </a:lnTo>
                <a:lnTo>
                  <a:pt x="288" y="0"/>
                </a:lnTo>
                <a:lnTo>
                  <a:pt x="238" y="0"/>
                </a:lnTo>
                <a:lnTo>
                  <a:pt x="232" y="46"/>
                </a:lnTo>
                <a:lnTo>
                  <a:pt x="198" y="58"/>
                </a:lnTo>
                <a:lnTo>
                  <a:pt x="146" y="0"/>
                </a:lnTo>
                <a:lnTo>
                  <a:pt x="114" y="14"/>
                </a:lnTo>
                <a:lnTo>
                  <a:pt x="147" y="84"/>
                </a:lnTo>
                <a:lnTo>
                  <a:pt x="124" y="107"/>
                </a:lnTo>
                <a:lnTo>
                  <a:pt x="50" y="81"/>
                </a:lnTo>
                <a:lnTo>
                  <a:pt x="32" y="109"/>
                </a:lnTo>
                <a:lnTo>
                  <a:pt x="90" y="159"/>
                </a:lnTo>
                <a:lnTo>
                  <a:pt x="80" y="197"/>
                </a:lnTo>
                <a:lnTo>
                  <a:pt x="2" y="202"/>
                </a:lnTo>
                <a:lnTo>
                  <a:pt x="0" y="244"/>
                </a:lnTo>
                <a:lnTo>
                  <a:pt x="80" y="256"/>
                </a:lnTo>
                <a:lnTo>
                  <a:pt x="88" y="292"/>
                </a:lnTo>
                <a:lnTo>
                  <a:pt x="29" y="345"/>
                </a:lnTo>
                <a:lnTo>
                  <a:pt x="50" y="378"/>
                </a:lnTo>
                <a:lnTo>
                  <a:pt x="116" y="347"/>
                </a:lnTo>
                <a:lnTo>
                  <a:pt x="141" y="372"/>
                </a:lnTo>
                <a:lnTo>
                  <a:pt x="107" y="435"/>
                </a:lnTo>
                <a:lnTo>
                  <a:pt x="139" y="462"/>
                </a:lnTo>
                <a:lnTo>
                  <a:pt x="198" y="404"/>
                </a:lnTo>
                <a:lnTo>
                  <a:pt x="232" y="416"/>
                </a:lnTo>
                <a:lnTo>
                  <a:pt x="240" y="494"/>
                </a:lnTo>
                <a:lnTo>
                  <a:pt x="292" y="496"/>
                </a:lnTo>
                <a:lnTo>
                  <a:pt x="297" y="414"/>
                </a:lnTo>
                <a:lnTo>
                  <a:pt x="341" y="403"/>
                </a:lnTo>
                <a:lnTo>
                  <a:pt x="393" y="460"/>
                </a:lnTo>
                <a:lnTo>
                  <a:pt x="427" y="439"/>
                </a:lnTo>
                <a:lnTo>
                  <a:pt x="393" y="370"/>
                </a:lnTo>
                <a:lnTo>
                  <a:pt x="416" y="341"/>
                </a:lnTo>
                <a:lnTo>
                  <a:pt x="484" y="374"/>
                </a:lnTo>
                <a:lnTo>
                  <a:pt x="505" y="338"/>
                </a:lnTo>
                <a:lnTo>
                  <a:pt x="442" y="292"/>
                </a:lnTo>
                <a:lnTo>
                  <a:pt x="450" y="252"/>
                </a:lnTo>
                <a:lnTo>
                  <a:pt x="528" y="244"/>
                </a:lnTo>
                <a:lnTo>
                  <a:pt x="526" y="204"/>
                </a:lnTo>
                <a:lnTo>
                  <a:pt x="448" y="193"/>
                </a:lnTo>
                <a:lnTo>
                  <a:pt x="440" y="162"/>
                </a:lnTo>
                <a:lnTo>
                  <a:pt x="503" y="119"/>
                </a:lnTo>
                <a:lnTo>
                  <a:pt x="482" y="82"/>
                </a:lnTo>
                <a:lnTo>
                  <a:pt x="412" y="111"/>
                </a:lnTo>
                <a:lnTo>
                  <a:pt x="389" y="88"/>
                </a:lnTo>
                <a:lnTo>
                  <a:pt x="425" y="21"/>
                </a:lnTo>
                <a:lnTo>
                  <a:pt x="391" y="0"/>
                </a:lnTo>
                <a:lnTo>
                  <a:pt x="335" y="56"/>
                </a:lnTo>
                <a:close/>
              </a:path>
            </a:pathLst>
          </a:custGeom>
          <a:gradFill rotWithShape="0">
            <a:gsLst>
              <a:gs pos="0">
                <a:schemeClr val="accent1"/>
              </a:gs>
              <a:gs pos="100000">
                <a:schemeClr val="bg1"/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  <p:sp>
        <p:nvSpPr>
          <p:cNvPr id="19460" name="Freeform 4"/>
          <p:cNvSpPr>
            <a:spLocks/>
          </p:cNvSpPr>
          <p:nvPr/>
        </p:nvSpPr>
        <p:spPr bwMode="hidden">
          <a:xfrm>
            <a:off x="1192213" y="354013"/>
            <a:ext cx="2266950" cy="2270125"/>
          </a:xfrm>
          <a:custGeom>
            <a:avLst/>
            <a:gdLst/>
            <a:ahLst/>
            <a:cxnLst>
              <a:cxn ang="0">
                <a:pos x="1469" y="384"/>
              </a:cxn>
              <a:cxn ang="0">
                <a:pos x="1285" y="342"/>
              </a:cxn>
              <a:cxn ang="0">
                <a:pos x="1260" y="0"/>
              </a:cxn>
              <a:cxn ang="0">
                <a:pos x="1035" y="17"/>
              </a:cxn>
              <a:cxn ang="0">
                <a:pos x="1018" y="342"/>
              </a:cxn>
              <a:cxn ang="0">
                <a:pos x="868" y="393"/>
              </a:cxn>
              <a:cxn ang="0">
                <a:pos x="651" y="117"/>
              </a:cxn>
              <a:cxn ang="0">
                <a:pos x="501" y="201"/>
              </a:cxn>
              <a:cxn ang="0">
                <a:pos x="643" y="509"/>
              </a:cxn>
              <a:cxn ang="0">
                <a:pos x="543" y="610"/>
              </a:cxn>
              <a:cxn ang="0">
                <a:pos x="217" y="493"/>
              </a:cxn>
              <a:cxn ang="0">
                <a:pos x="142" y="618"/>
              </a:cxn>
              <a:cxn ang="0">
                <a:pos x="392" y="835"/>
              </a:cxn>
              <a:cxn ang="0">
                <a:pos x="351" y="1002"/>
              </a:cxn>
              <a:cxn ang="0">
                <a:pos x="8" y="1027"/>
              </a:cxn>
              <a:cxn ang="0">
                <a:pos x="0" y="1211"/>
              </a:cxn>
              <a:cxn ang="0">
                <a:pos x="351" y="1261"/>
              </a:cxn>
              <a:cxn ang="0">
                <a:pos x="384" y="1419"/>
              </a:cxn>
              <a:cxn ang="0">
                <a:pos x="125" y="1653"/>
              </a:cxn>
              <a:cxn ang="0">
                <a:pos x="217" y="1795"/>
              </a:cxn>
              <a:cxn ang="0">
                <a:pos x="509" y="1661"/>
              </a:cxn>
              <a:cxn ang="0">
                <a:pos x="618" y="1770"/>
              </a:cxn>
              <a:cxn ang="0">
                <a:pos x="467" y="2045"/>
              </a:cxn>
              <a:cxn ang="0">
                <a:pos x="609" y="2162"/>
              </a:cxn>
              <a:cxn ang="0">
                <a:pos x="868" y="1912"/>
              </a:cxn>
              <a:cxn ang="0">
                <a:pos x="1018" y="1962"/>
              </a:cxn>
              <a:cxn ang="0">
                <a:pos x="1052" y="2304"/>
              </a:cxn>
              <a:cxn ang="0">
                <a:pos x="1277" y="2313"/>
              </a:cxn>
              <a:cxn ang="0">
                <a:pos x="1302" y="1954"/>
              </a:cxn>
              <a:cxn ang="0">
                <a:pos x="1494" y="1904"/>
              </a:cxn>
              <a:cxn ang="0">
                <a:pos x="1720" y="2154"/>
              </a:cxn>
              <a:cxn ang="0">
                <a:pos x="1870" y="2062"/>
              </a:cxn>
              <a:cxn ang="0">
                <a:pos x="1720" y="1762"/>
              </a:cxn>
              <a:cxn ang="0">
                <a:pos x="1820" y="1636"/>
              </a:cxn>
              <a:cxn ang="0">
                <a:pos x="2120" y="1778"/>
              </a:cxn>
              <a:cxn ang="0">
                <a:pos x="2212" y="1620"/>
              </a:cxn>
              <a:cxn ang="0">
                <a:pos x="1937" y="1419"/>
              </a:cxn>
              <a:cxn ang="0">
                <a:pos x="1970" y="1244"/>
              </a:cxn>
              <a:cxn ang="0">
                <a:pos x="2312" y="1211"/>
              </a:cxn>
              <a:cxn ang="0">
                <a:pos x="2304" y="1035"/>
              </a:cxn>
              <a:cxn ang="0">
                <a:pos x="1962" y="985"/>
              </a:cxn>
              <a:cxn ang="0">
                <a:pos x="1928" y="852"/>
              </a:cxn>
              <a:cxn ang="0">
                <a:pos x="2204" y="660"/>
              </a:cxn>
              <a:cxn ang="0">
                <a:pos x="2112" y="501"/>
              </a:cxn>
              <a:cxn ang="0">
                <a:pos x="1803" y="626"/>
              </a:cxn>
              <a:cxn ang="0">
                <a:pos x="1703" y="526"/>
              </a:cxn>
              <a:cxn ang="0">
                <a:pos x="1861" y="234"/>
              </a:cxn>
              <a:cxn ang="0">
                <a:pos x="1711" y="142"/>
              </a:cxn>
              <a:cxn ang="0">
                <a:pos x="1469" y="384"/>
              </a:cxn>
            </a:cxnLst>
            <a:rect l="0" t="0" r="r" b="b"/>
            <a:pathLst>
              <a:path w="2312" h="2313">
                <a:moveTo>
                  <a:pt x="1469" y="384"/>
                </a:moveTo>
                <a:lnTo>
                  <a:pt x="1285" y="342"/>
                </a:lnTo>
                <a:lnTo>
                  <a:pt x="1260" y="0"/>
                </a:lnTo>
                <a:lnTo>
                  <a:pt x="1035" y="17"/>
                </a:lnTo>
                <a:lnTo>
                  <a:pt x="1018" y="342"/>
                </a:lnTo>
                <a:lnTo>
                  <a:pt x="868" y="393"/>
                </a:lnTo>
                <a:lnTo>
                  <a:pt x="651" y="117"/>
                </a:lnTo>
                <a:lnTo>
                  <a:pt x="501" y="201"/>
                </a:lnTo>
                <a:lnTo>
                  <a:pt x="643" y="509"/>
                </a:lnTo>
                <a:lnTo>
                  <a:pt x="543" y="610"/>
                </a:lnTo>
                <a:lnTo>
                  <a:pt x="217" y="493"/>
                </a:lnTo>
                <a:lnTo>
                  <a:pt x="142" y="618"/>
                </a:lnTo>
                <a:lnTo>
                  <a:pt x="392" y="835"/>
                </a:lnTo>
                <a:lnTo>
                  <a:pt x="351" y="1002"/>
                </a:lnTo>
                <a:lnTo>
                  <a:pt x="8" y="1027"/>
                </a:lnTo>
                <a:lnTo>
                  <a:pt x="0" y="1211"/>
                </a:lnTo>
                <a:lnTo>
                  <a:pt x="351" y="1261"/>
                </a:lnTo>
                <a:lnTo>
                  <a:pt x="384" y="1419"/>
                </a:lnTo>
                <a:lnTo>
                  <a:pt x="125" y="1653"/>
                </a:lnTo>
                <a:lnTo>
                  <a:pt x="217" y="1795"/>
                </a:lnTo>
                <a:lnTo>
                  <a:pt x="509" y="1661"/>
                </a:lnTo>
                <a:lnTo>
                  <a:pt x="618" y="1770"/>
                </a:lnTo>
                <a:lnTo>
                  <a:pt x="467" y="2045"/>
                </a:lnTo>
                <a:lnTo>
                  <a:pt x="609" y="2162"/>
                </a:lnTo>
                <a:lnTo>
                  <a:pt x="868" y="1912"/>
                </a:lnTo>
                <a:lnTo>
                  <a:pt x="1018" y="1962"/>
                </a:lnTo>
                <a:lnTo>
                  <a:pt x="1052" y="2304"/>
                </a:lnTo>
                <a:lnTo>
                  <a:pt x="1277" y="2313"/>
                </a:lnTo>
                <a:lnTo>
                  <a:pt x="1302" y="1954"/>
                </a:lnTo>
                <a:lnTo>
                  <a:pt x="1494" y="1904"/>
                </a:lnTo>
                <a:lnTo>
                  <a:pt x="1720" y="2154"/>
                </a:lnTo>
                <a:lnTo>
                  <a:pt x="1870" y="2062"/>
                </a:lnTo>
                <a:lnTo>
                  <a:pt x="1720" y="1762"/>
                </a:lnTo>
                <a:lnTo>
                  <a:pt x="1820" y="1636"/>
                </a:lnTo>
                <a:lnTo>
                  <a:pt x="2120" y="1778"/>
                </a:lnTo>
                <a:lnTo>
                  <a:pt x="2212" y="1620"/>
                </a:lnTo>
                <a:lnTo>
                  <a:pt x="1937" y="1419"/>
                </a:lnTo>
                <a:lnTo>
                  <a:pt x="1970" y="1244"/>
                </a:lnTo>
                <a:lnTo>
                  <a:pt x="2312" y="1211"/>
                </a:lnTo>
                <a:lnTo>
                  <a:pt x="2304" y="1035"/>
                </a:lnTo>
                <a:lnTo>
                  <a:pt x="1962" y="985"/>
                </a:lnTo>
                <a:lnTo>
                  <a:pt x="1928" y="852"/>
                </a:lnTo>
                <a:lnTo>
                  <a:pt x="2204" y="660"/>
                </a:lnTo>
                <a:lnTo>
                  <a:pt x="2112" y="501"/>
                </a:lnTo>
                <a:lnTo>
                  <a:pt x="1803" y="626"/>
                </a:lnTo>
                <a:lnTo>
                  <a:pt x="1703" y="526"/>
                </a:lnTo>
                <a:lnTo>
                  <a:pt x="1861" y="234"/>
                </a:lnTo>
                <a:lnTo>
                  <a:pt x="1711" y="142"/>
                </a:lnTo>
                <a:lnTo>
                  <a:pt x="1469" y="384"/>
                </a:lnTo>
                <a:close/>
              </a:path>
            </a:pathLst>
          </a:cu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189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  <p:sp>
        <p:nvSpPr>
          <p:cNvPr id="19461" name="Freeform 5"/>
          <p:cNvSpPr>
            <a:spLocks/>
          </p:cNvSpPr>
          <p:nvPr/>
        </p:nvSpPr>
        <p:spPr bwMode="hidden">
          <a:xfrm>
            <a:off x="2532063" y="1270000"/>
            <a:ext cx="3670300" cy="3671888"/>
          </a:xfrm>
          <a:custGeom>
            <a:avLst/>
            <a:gdLst/>
            <a:ahLst/>
            <a:cxnLst>
              <a:cxn ang="0">
                <a:pos x="1469" y="384"/>
              </a:cxn>
              <a:cxn ang="0">
                <a:pos x="1285" y="342"/>
              </a:cxn>
              <a:cxn ang="0">
                <a:pos x="1260" y="0"/>
              </a:cxn>
              <a:cxn ang="0">
                <a:pos x="1035" y="17"/>
              </a:cxn>
              <a:cxn ang="0">
                <a:pos x="1018" y="342"/>
              </a:cxn>
              <a:cxn ang="0">
                <a:pos x="868" y="393"/>
              </a:cxn>
              <a:cxn ang="0">
                <a:pos x="651" y="117"/>
              </a:cxn>
              <a:cxn ang="0">
                <a:pos x="501" y="201"/>
              </a:cxn>
              <a:cxn ang="0">
                <a:pos x="643" y="509"/>
              </a:cxn>
              <a:cxn ang="0">
                <a:pos x="543" y="610"/>
              </a:cxn>
              <a:cxn ang="0">
                <a:pos x="217" y="493"/>
              </a:cxn>
              <a:cxn ang="0">
                <a:pos x="142" y="618"/>
              </a:cxn>
              <a:cxn ang="0">
                <a:pos x="392" y="835"/>
              </a:cxn>
              <a:cxn ang="0">
                <a:pos x="351" y="1002"/>
              </a:cxn>
              <a:cxn ang="0">
                <a:pos x="8" y="1027"/>
              </a:cxn>
              <a:cxn ang="0">
                <a:pos x="0" y="1211"/>
              </a:cxn>
              <a:cxn ang="0">
                <a:pos x="351" y="1261"/>
              </a:cxn>
              <a:cxn ang="0">
                <a:pos x="384" y="1419"/>
              </a:cxn>
              <a:cxn ang="0">
                <a:pos x="125" y="1653"/>
              </a:cxn>
              <a:cxn ang="0">
                <a:pos x="217" y="1795"/>
              </a:cxn>
              <a:cxn ang="0">
                <a:pos x="509" y="1661"/>
              </a:cxn>
              <a:cxn ang="0">
                <a:pos x="618" y="1770"/>
              </a:cxn>
              <a:cxn ang="0">
                <a:pos x="467" y="2045"/>
              </a:cxn>
              <a:cxn ang="0">
                <a:pos x="609" y="2162"/>
              </a:cxn>
              <a:cxn ang="0">
                <a:pos x="868" y="1912"/>
              </a:cxn>
              <a:cxn ang="0">
                <a:pos x="1018" y="1962"/>
              </a:cxn>
              <a:cxn ang="0">
                <a:pos x="1052" y="2304"/>
              </a:cxn>
              <a:cxn ang="0">
                <a:pos x="1277" y="2313"/>
              </a:cxn>
              <a:cxn ang="0">
                <a:pos x="1302" y="1954"/>
              </a:cxn>
              <a:cxn ang="0">
                <a:pos x="1494" y="1904"/>
              </a:cxn>
              <a:cxn ang="0">
                <a:pos x="1720" y="2154"/>
              </a:cxn>
              <a:cxn ang="0">
                <a:pos x="1870" y="2062"/>
              </a:cxn>
              <a:cxn ang="0">
                <a:pos x="1720" y="1762"/>
              </a:cxn>
              <a:cxn ang="0">
                <a:pos x="1820" y="1636"/>
              </a:cxn>
              <a:cxn ang="0">
                <a:pos x="2120" y="1778"/>
              </a:cxn>
              <a:cxn ang="0">
                <a:pos x="2212" y="1620"/>
              </a:cxn>
              <a:cxn ang="0">
                <a:pos x="1937" y="1419"/>
              </a:cxn>
              <a:cxn ang="0">
                <a:pos x="1970" y="1244"/>
              </a:cxn>
              <a:cxn ang="0">
                <a:pos x="2312" y="1211"/>
              </a:cxn>
              <a:cxn ang="0">
                <a:pos x="2304" y="1035"/>
              </a:cxn>
              <a:cxn ang="0">
                <a:pos x="1962" y="985"/>
              </a:cxn>
              <a:cxn ang="0">
                <a:pos x="1928" y="852"/>
              </a:cxn>
              <a:cxn ang="0">
                <a:pos x="2204" y="660"/>
              </a:cxn>
              <a:cxn ang="0">
                <a:pos x="2112" y="501"/>
              </a:cxn>
              <a:cxn ang="0">
                <a:pos x="1803" y="626"/>
              </a:cxn>
              <a:cxn ang="0">
                <a:pos x="1703" y="526"/>
              </a:cxn>
              <a:cxn ang="0">
                <a:pos x="1861" y="234"/>
              </a:cxn>
              <a:cxn ang="0">
                <a:pos x="1711" y="142"/>
              </a:cxn>
              <a:cxn ang="0">
                <a:pos x="1469" y="384"/>
              </a:cxn>
            </a:cxnLst>
            <a:rect l="0" t="0" r="r" b="b"/>
            <a:pathLst>
              <a:path w="2312" h="2313">
                <a:moveTo>
                  <a:pt x="1469" y="384"/>
                </a:moveTo>
                <a:lnTo>
                  <a:pt x="1285" y="342"/>
                </a:lnTo>
                <a:lnTo>
                  <a:pt x="1260" y="0"/>
                </a:lnTo>
                <a:lnTo>
                  <a:pt x="1035" y="17"/>
                </a:lnTo>
                <a:lnTo>
                  <a:pt x="1018" y="342"/>
                </a:lnTo>
                <a:lnTo>
                  <a:pt x="868" y="393"/>
                </a:lnTo>
                <a:lnTo>
                  <a:pt x="651" y="117"/>
                </a:lnTo>
                <a:lnTo>
                  <a:pt x="501" y="201"/>
                </a:lnTo>
                <a:lnTo>
                  <a:pt x="643" y="509"/>
                </a:lnTo>
                <a:lnTo>
                  <a:pt x="543" y="610"/>
                </a:lnTo>
                <a:lnTo>
                  <a:pt x="217" y="493"/>
                </a:lnTo>
                <a:lnTo>
                  <a:pt x="142" y="618"/>
                </a:lnTo>
                <a:lnTo>
                  <a:pt x="392" y="835"/>
                </a:lnTo>
                <a:lnTo>
                  <a:pt x="351" y="1002"/>
                </a:lnTo>
                <a:lnTo>
                  <a:pt x="8" y="1027"/>
                </a:lnTo>
                <a:lnTo>
                  <a:pt x="0" y="1211"/>
                </a:lnTo>
                <a:lnTo>
                  <a:pt x="351" y="1261"/>
                </a:lnTo>
                <a:lnTo>
                  <a:pt x="384" y="1419"/>
                </a:lnTo>
                <a:lnTo>
                  <a:pt x="125" y="1653"/>
                </a:lnTo>
                <a:lnTo>
                  <a:pt x="217" y="1795"/>
                </a:lnTo>
                <a:lnTo>
                  <a:pt x="509" y="1661"/>
                </a:lnTo>
                <a:lnTo>
                  <a:pt x="618" y="1770"/>
                </a:lnTo>
                <a:lnTo>
                  <a:pt x="467" y="2045"/>
                </a:lnTo>
                <a:lnTo>
                  <a:pt x="609" y="2162"/>
                </a:lnTo>
                <a:lnTo>
                  <a:pt x="868" y="1912"/>
                </a:lnTo>
                <a:lnTo>
                  <a:pt x="1018" y="1962"/>
                </a:lnTo>
                <a:lnTo>
                  <a:pt x="1052" y="2304"/>
                </a:lnTo>
                <a:lnTo>
                  <a:pt x="1277" y="2313"/>
                </a:lnTo>
                <a:lnTo>
                  <a:pt x="1302" y="1954"/>
                </a:lnTo>
                <a:lnTo>
                  <a:pt x="1494" y="1904"/>
                </a:lnTo>
                <a:lnTo>
                  <a:pt x="1720" y="2154"/>
                </a:lnTo>
                <a:lnTo>
                  <a:pt x="1870" y="2062"/>
                </a:lnTo>
                <a:lnTo>
                  <a:pt x="1720" y="1762"/>
                </a:lnTo>
                <a:lnTo>
                  <a:pt x="1820" y="1636"/>
                </a:lnTo>
                <a:lnTo>
                  <a:pt x="2120" y="1778"/>
                </a:lnTo>
                <a:lnTo>
                  <a:pt x="2212" y="1620"/>
                </a:lnTo>
                <a:lnTo>
                  <a:pt x="1937" y="1419"/>
                </a:lnTo>
                <a:lnTo>
                  <a:pt x="1970" y="1244"/>
                </a:lnTo>
                <a:lnTo>
                  <a:pt x="2312" y="1211"/>
                </a:lnTo>
                <a:lnTo>
                  <a:pt x="2304" y="1035"/>
                </a:lnTo>
                <a:lnTo>
                  <a:pt x="1962" y="985"/>
                </a:lnTo>
                <a:lnTo>
                  <a:pt x="1928" y="852"/>
                </a:lnTo>
                <a:lnTo>
                  <a:pt x="2204" y="660"/>
                </a:lnTo>
                <a:lnTo>
                  <a:pt x="2112" y="501"/>
                </a:lnTo>
                <a:lnTo>
                  <a:pt x="1803" y="626"/>
                </a:lnTo>
                <a:lnTo>
                  <a:pt x="1703" y="526"/>
                </a:lnTo>
                <a:lnTo>
                  <a:pt x="1861" y="234"/>
                </a:lnTo>
                <a:lnTo>
                  <a:pt x="1711" y="142"/>
                </a:lnTo>
                <a:lnTo>
                  <a:pt x="1469" y="384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bg2"/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  <p:sp>
        <p:nvSpPr>
          <p:cNvPr id="19462" name="Freeform 6"/>
          <p:cNvSpPr>
            <a:spLocks/>
          </p:cNvSpPr>
          <p:nvPr/>
        </p:nvSpPr>
        <p:spPr bwMode="hidden">
          <a:xfrm>
            <a:off x="3175" y="4797425"/>
            <a:ext cx="3417888" cy="2097088"/>
          </a:xfrm>
          <a:custGeom>
            <a:avLst/>
            <a:gdLst/>
            <a:ahLst/>
            <a:cxnLst>
              <a:cxn ang="0">
                <a:pos x="1368" y="358"/>
              </a:cxn>
              <a:cxn ang="0">
                <a:pos x="1197" y="318"/>
              </a:cxn>
              <a:cxn ang="0">
                <a:pos x="1173" y="0"/>
              </a:cxn>
              <a:cxn ang="0">
                <a:pos x="964" y="16"/>
              </a:cxn>
              <a:cxn ang="0">
                <a:pos x="948" y="318"/>
              </a:cxn>
              <a:cxn ang="0">
                <a:pos x="808" y="366"/>
              </a:cxn>
              <a:cxn ang="0">
                <a:pos x="606" y="109"/>
              </a:cxn>
              <a:cxn ang="0">
                <a:pos x="467" y="187"/>
              </a:cxn>
              <a:cxn ang="0">
                <a:pos x="599" y="474"/>
              </a:cxn>
              <a:cxn ang="0">
                <a:pos x="506" y="568"/>
              </a:cxn>
              <a:cxn ang="0">
                <a:pos x="202" y="459"/>
              </a:cxn>
              <a:cxn ang="0">
                <a:pos x="132" y="576"/>
              </a:cxn>
              <a:cxn ang="0">
                <a:pos x="365" y="778"/>
              </a:cxn>
              <a:cxn ang="0">
                <a:pos x="327" y="933"/>
              </a:cxn>
              <a:cxn ang="0">
                <a:pos x="7" y="956"/>
              </a:cxn>
              <a:cxn ang="0">
                <a:pos x="0" y="1128"/>
              </a:cxn>
              <a:cxn ang="0">
                <a:pos x="327" y="1174"/>
              </a:cxn>
              <a:cxn ang="0">
                <a:pos x="358" y="1321"/>
              </a:cxn>
              <a:cxn ang="0">
                <a:pos x="1804" y="1321"/>
              </a:cxn>
              <a:cxn ang="0">
                <a:pos x="1835" y="1158"/>
              </a:cxn>
              <a:cxn ang="0">
                <a:pos x="2153" y="1128"/>
              </a:cxn>
              <a:cxn ang="0">
                <a:pos x="2146" y="964"/>
              </a:cxn>
              <a:cxn ang="0">
                <a:pos x="1827" y="917"/>
              </a:cxn>
              <a:cxn ang="0">
                <a:pos x="1795" y="793"/>
              </a:cxn>
              <a:cxn ang="0">
                <a:pos x="2052" y="615"/>
              </a:cxn>
              <a:cxn ang="0">
                <a:pos x="1967" y="467"/>
              </a:cxn>
              <a:cxn ang="0">
                <a:pos x="1679" y="583"/>
              </a:cxn>
              <a:cxn ang="0">
                <a:pos x="1586" y="490"/>
              </a:cxn>
              <a:cxn ang="0">
                <a:pos x="1733" y="218"/>
              </a:cxn>
              <a:cxn ang="0">
                <a:pos x="1593" y="132"/>
              </a:cxn>
              <a:cxn ang="0">
                <a:pos x="1368" y="358"/>
              </a:cxn>
            </a:cxnLst>
            <a:rect l="0" t="0" r="r" b="b"/>
            <a:pathLst>
              <a:path w="2153" h="1321">
                <a:moveTo>
                  <a:pt x="1368" y="358"/>
                </a:moveTo>
                <a:lnTo>
                  <a:pt x="1197" y="318"/>
                </a:lnTo>
                <a:lnTo>
                  <a:pt x="1173" y="0"/>
                </a:lnTo>
                <a:lnTo>
                  <a:pt x="964" y="16"/>
                </a:lnTo>
                <a:lnTo>
                  <a:pt x="948" y="318"/>
                </a:lnTo>
                <a:lnTo>
                  <a:pt x="808" y="366"/>
                </a:lnTo>
                <a:lnTo>
                  <a:pt x="606" y="109"/>
                </a:lnTo>
                <a:lnTo>
                  <a:pt x="467" y="187"/>
                </a:lnTo>
                <a:lnTo>
                  <a:pt x="599" y="474"/>
                </a:lnTo>
                <a:lnTo>
                  <a:pt x="506" y="568"/>
                </a:lnTo>
                <a:lnTo>
                  <a:pt x="202" y="459"/>
                </a:lnTo>
                <a:lnTo>
                  <a:pt x="132" y="576"/>
                </a:lnTo>
                <a:lnTo>
                  <a:pt x="365" y="778"/>
                </a:lnTo>
                <a:lnTo>
                  <a:pt x="327" y="933"/>
                </a:lnTo>
                <a:lnTo>
                  <a:pt x="7" y="956"/>
                </a:lnTo>
                <a:lnTo>
                  <a:pt x="0" y="1128"/>
                </a:lnTo>
                <a:lnTo>
                  <a:pt x="327" y="1174"/>
                </a:lnTo>
                <a:lnTo>
                  <a:pt x="358" y="1321"/>
                </a:lnTo>
                <a:lnTo>
                  <a:pt x="1804" y="1321"/>
                </a:lnTo>
                <a:lnTo>
                  <a:pt x="1835" y="1158"/>
                </a:lnTo>
                <a:lnTo>
                  <a:pt x="2153" y="1128"/>
                </a:lnTo>
                <a:lnTo>
                  <a:pt x="2146" y="964"/>
                </a:lnTo>
                <a:lnTo>
                  <a:pt x="1827" y="917"/>
                </a:lnTo>
                <a:lnTo>
                  <a:pt x="1795" y="793"/>
                </a:lnTo>
                <a:lnTo>
                  <a:pt x="2052" y="615"/>
                </a:lnTo>
                <a:lnTo>
                  <a:pt x="1967" y="467"/>
                </a:lnTo>
                <a:lnTo>
                  <a:pt x="1679" y="583"/>
                </a:lnTo>
                <a:lnTo>
                  <a:pt x="1586" y="490"/>
                </a:lnTo>
                <a:lnTo>
                  <a:pt x="1733" y="218"/>
                </a:lnTo>
                <a:lnTo>
                  <a:pt x="1593" y="132"/>
                </a:lnTo>
                <a:lnTo>
                  <a:pt x="1368" y="358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  <p:sp>
        <p:nvSpPr>
          <p:cNvPr id="19463" name="Freeform 7"/>
          <p:cNvSpPr>
            <a:spLocks/>
          </p:cNvSpPr>
          <p:nvPr/>
        </p:nvSpPr>
        <p:spPr bwMode="hidden">
          <a:xfrm>
            <a:off x="4494213" y="4425950"/>
            <a:ext cx="2263775" cy="2263775"/>
          </a:xfrm>
          <a:custGeom>
            <a:avLst/>
            <a:gdLst/>
            <a:ahLst/>
            <a:cxnLst>
              <a:cxn ang="0">
                <a:pos x="1469" y="384"/>
              </a:cxn>
              <a:cxn ang="0">
                <a:pos x="1285" y="342"/>
              </a:cxn>
              <a:cxn ang="0">
                <a:pos x="1260" y="0"/>
              </a:cxn>
              <a:cxn ang="0">
                <a:pos x="1035" y="17"/>
              </a:cxn>
              <a:cxn ang="0">
                <a:pos x="1018" y="342"/>
              </a:cxn>
              <a:cxn ang="0">
                <a:pos x="868" y="393"/>
              </a:cxn>
              <a:cxn ang="0">
                <a:pos x="651" y="117"/>
              </a:cxn>
              <a:cxn ang="0">
                <a:pos x="501" y="201"/>
              </a:cxn>
              <a:cxn ang="0">
                <a:pos x="643" y="509"/>
              </a:cxn>
              <a:cxn ang="0">
                <a:pos x="543" y="610"/>
              </a:cxn>
              <a:cxn ang="0">
                <a:pos x="217" y="493"/>
              </a:cxn>
              <a:cxn ang="0">
                <a:pos x="142" y="618"/>
              </a:cxn>
              <a:cxn ang="0">
                <a:pos x="392" y="835"/>
              </a:cxn>
              <a:cxn ang="0">
                <a:pos x="351" y="1002"/>
              </a:cxn>
              <a:cxn ang="0">
                <a:pos x="8" y="1027"/>
              </a:cxn>
              <a:cxn ang="0">
                <a:pos x="0" y="1211"/>
              </a:cxn>
              <a:cxn ang="0">
                <a:pos x="351" y="1261"/>
              </a:cxn>
              <a:cxn ang="0">
                <a:pos x="384" y="1419"/>
              </a:cxn>
              <a:cxn ang="0">
                <a:pos x="125" y="1653"/>
              </a:cxn>
              <a:cxn ang="0">
                <a:pos x="217" y="1795"/>
              </a:cxn>
              <a:cxn ang="0">
                <a:pos x="509" y="1661"/>
              </a:cxn>
              <a:cxn ang="0">
                <a:pos x="618" y="1770"/>
              </a:cxn>
              <a:cxn ang="0">
                <a:pos x="467" y="2045"/>
              </a:cxn>
              <a:cxn ang="0">
                <a:pos x="609" y="2162"/>
              </a:cxn>
              <a:cxn ang="0">
                <a:pos x="868" y="1912"/>
              </a:cxn>
              <a:cxn ang="0">
                <a:pos x="1018" y="1962"/>
              </a:cxn>
              <a:cxn ang="0">
                <a:pos x="1052" y="2304"/>
              </a:cxn>
              <a:cxn ang="0">
                <a:pos x="1277" y="2313"/>
              </a:cxn>
              <a:cxn ang="0">
                <a:pos x="1302" y="1954"/>
              </a:cxn>
              <a:cxn ang="0">
                <a:pos x="1494" y="1904"/>
              </a:cxn>
              <a:cxn ang="0">
                <a:pos x="1720" y="2154"/>
              </a:cxn>
              <a:cxn ang="0">
                <a:pos x="1870" y="2062"/>
              </a:cxn>
              <a:cxn ang="0">
                <a:pos x="1720" y="1762"/>
              </a:cxn>
              <a:cxn ang="0">
                <a:pos x="1820" y="1636"/>
              </a:cxn>
              <a:cxn ang="0">
                <a:pos x="2120" y="1778"/>
              </a:cxn>
              <a:cxn ang="0">
                <a:pos x="2212" y="1620"/>
              </a:cxn>
              <a:cxn ang="0">
                <a:pos x="1937" y="1419"/>
              </a:cxn>
              <a:cxn ang="0">
                <a:pos x="1970" y="1244"/>
              </a:cxn>
              <a:cxn ang="0">
                <a:pos x="2312" y="1211"/>
              </a:cxn>
              <a:cxn ang="0">
                <a:pos x="2304" y="1035"/>
              </a:cxn>
              <a:cxn ang="0">
                <a:pos x="1962" y="985"/>
              </a:cxn>
              <a:cxn ang="0">
                <a:pos x="1928" y="852"/>
              </a:cxn>
              <a:cxn ang="0">
                <a:pos x="2204" y="660"/>
              </a:cxn>
              <a:cxn ang="0">
                <a:pos x="2112" y="501"/>
              </a:cxn>
              <a:cxn ang="0">
                <a:pos x="1803" y="626"/>
              </a:cxn>
              <a:cxn ang="0">
                <a:pos x="1703" y="526"/>
              </a:cxn>
              <a:cxn ang="0">
                <a:pos x="1861" y="234"/>
              </a:cxn>
              <a:cxn ang="0">
                <a:pos x="1711" y="142"/>
              </a:cxn>
              <a:cxn ang="0">
                <a:pos x="1469" y="384"/>
              </a:cxn>
            </a:cxnLst>
            <a:rect l="0" t="0" r="r" b="b"/>
            <a:pathLst>
              <a:path w="2312" h="2313">
                <a:moveTo>
                  <a:pt x="1469" y="384"/>
                </a:moveTo>
                <a:lnTo>
                  <a:pt x="1285" y="342"/>
                </a:lnTo>
                <a:lnTo>
                  <a:pt x="1260" y="0"/>
                </a:lnTo>
                <a:lnTo>
                  <a:pt x="1035" y="17"/>
                </a:lnTo>
                <a:lnTo>
                  <a:pt x="1018" y="342"/>
                </a:lnTo>
                <a:lnTo>
                  <a:pt x="868" y="393"/>
                </a:lnTo>
                <a:lnTo>
                  <a:pt x="651" y="117"/>
                </a:lnTo>
                <a:lnTo>
                  <a:pt x="501" y="201"/>
                </a:lnTo>
                <a:lnTo>
                  <a:pt x="643" y="509"/>
                </a:lnTo>
                <a:lnTo>
                  <a:pt x="543" y="610"/>
                </a:lnTo>
                <a:lnTo>
                  <a:pt x="217" y="493"/>
                </a:lnTo>
                <a:lnTo>
                  <a:pt x="142" y="618"/>
                </a:lnTo>
                <a:lnTo>
                  <a:pt x="392" y="835"/>
                </a:lnTo>
                <a:lnTo>
                  <a:pt x="351" y="1002"/>
                </a:lnTo>
                <a:lnTo>
                  <a:pt x="8" y="1027"/>
                </a:lnTo>
                <a:lnTo>
                  <a:pt x="0" y="1211"/>
                </a:lnTo>
                <a:lnTo>
                  <a:pt x="351" y="1261"/>
                </a:lnTo>
                <a:lnTo>
                  <a:pt x="384" y="1419"/>
                </a:lnTo>
                <a:lnTo>
                  <a:pt x="125" y="1653"/>
                </a:lnTo>
                <a:lnTo>
                  <a:pt x="217" y="1795"/>
                </a:lnTo>
                <a:lnTo>
                  <a:pt x="509" y="1661"/>
                </a:lnTo>
                <a:lnTo>
                  <a:pt x="618" y="1770"/>
                </a:lnTo>
                <a:lnTo>
                  <a:pt x="467" y="2045"/>
                </a:lnTo>
                <a:lnTo>
                  <a:pt x="609" y="2162"/>
                </a:lnTo>
                <a:lnTo>
                  <a:pt x="868" y="1912"/>
                </a:lnTo>
                <a:lnTo>
                  <a:pt x="1018" y="1962"/>
                </a:lnTo>
                <a:lnTo>
                  <a:pt x="1052" y="2304"/>
                </a:lnTo>
                <a:lnTo>
                  <a:pt x="1277" y="2313"/>
                </a:lnTo>
                <a:lnTo>
                  <a:pt x="1302" y="1954"/>
                </a:lnTo>
                <a:lnTo>
                  <a:pt x="1494" y="1904"/>
                </a:lnTo>
                <a:lnTo>
                  <a:pt x="1720" y="2154"/>
                </a:lnTo>
                <a:lnTo>
                  <a:pt x="1870" y="2062"/>
                </a:lnTo>
                <a:lnTo>
                  <a:pt x="1720" y="1762"/>
                </a:lnTo>
                <a:lnTo>
                  <a:pt x="1820" y="1636"/>
                </a:lnTo>
                <a:lnTo>
                  <a:pt x="2120" y="1778"/>
                </a:lnTo>
                <a:lnTo>
                  <a:pt x="2212" y="1620"/>
                </a:lnTo>
                <a:lnTo>
                  <a:pt x="1937" y="1419"/>
                </a:lnTo>
                <a:lnTo>
                  <a:pt x="1970" y="1244"/>
                </a:lnTo>
                <a:lnTo>
                  <a:pt x="2312" y="1211"/>
                </a:lnTo>
                <a:lnTo>
                  <a:pt x="2304" y="1035"/>
                </a:lnTo>
                <a:lnTo>
                  <a:pt x="1962" y="985"/>
                </a:lnTo>
                <a:lnTo>
                  <a:pt x="1928" y="852"/>
                </a:lnTo>
                <a:lnTo>
                  <a:pt x="2204" y="660"/>
                </a:lnTo>
                <a:lnTo>
                  <a:pt x="2112" y="501"/>
                </a:lnTo>
                <a:lnTo>
                  <a:pt x="1803" y="626"/>
                </a:lnTo>
                <a:lnTo>
                  <a:pt x="1703" y="526"/>
                </a:lnTo>
                <a:lnTo>
                  <a:pt x="1861" y="234"/>
                </a:lnTo>
                <a:lnTo>
                  <a:pt x="1711" y="142"/>
                </a:lnTo>
                <a:lnTo>
                  <a:pt x="1469" y="384"/>
                </a:lnTo>
                <a:close/>
              </a:path>
            </a:pathLst>
          </a:cu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  <p:sp>
        <p:nvSpPr>
          <p:cNvPr id="19464" name="Freeform 8"/>
          <p:cNvSpPr>
            <a:spLocks/>
          </p:cNvSpPr>
          <p:nvPr/>
        </p:nvSpPr>
        <p:spPr bwMode="hidden">
          <a:xfrm>
            <a:off x="5646738" y="487363"/>
            <a:ext cx="2928937" cy="2930525"/>
          </a:xfrm>
          <a:custGeom>
            <a:avLst/>
            <a:gdLst/>
            <a:ahLst/>
            <a:cxnLst>
              <a:cxn ang="0">
                <a:pos x="1469" y="384"/>
              </a:cxn>
              <a:cxn ang="0">
                <a:pos x="1285" y="342"/>
              </a:cxn>
              <a:cxn ang="0">
                <a:pos x="1260" y="0"/>
              </a:cxn>
              <a:cxn ang="0">
                <a:pos x="1035" y="17"/>
              </a:cxn>
              <a:cxn ang="0">
                <a:pos x="1018" y="342"/>
              </a:cxn>
              <a:cxn ang="0">
                <a:pos x="868" y="393"/>
              </a:cxn>
              <a:cxn ang="0">
                <a:pos x="651" y="117"/>
              </a:cxn>
              <a:cxn ang="0">
                <a:pos x="501" y="201"/>
              </a:cxn>
              <a:cxn ang="0">
                <a:pos x="643" y="509"/>
              </a:cxn>
              <a:cxn ang="0">
                <a:pos x="543" y="610"/>
              </a:cxn>
              <a:cxn ang="0">
                <a:pos x="217" y="493"/>
              </a:cxn>
              <a:cxn ang="0">
                <a:pos x="142" y="618"/>
              </a:cxn>
              <a:cxn ang="0">
                <a:pos x="392" y="835"/>
              </a:cxn>
              <a:cxn ang="0">
                <a:pos x="351" y="1002"/>
              </a:cxn>
              <a:cxn ang="0">
                <a:pos x="8" y="1027"/>
              </a:cxn>
              <a:cxn ang="0">
                <a:pos x="0" y="1211"/>
              </a:cxn>
              <a:cxn ang="0">
                <a:pos x="351" y="1261"/>
              </a:cxn>
              <a:cxn ang="0">
                <a:pos x="384" y="1419"/>
              </a:cxn>
              <a:cxn ang="0">
                <a:pos x="125" y="1653"/>
              </a:cxn>
              <a:cxn ang="0">
                <a:pos x="217" y="1795"/>
              </a:cxn>
              <a:cxn ang="0">
                <a:pos x="509" y="1661"/>
              </a:cxn>
              <a:cxn ang="0">
                <a:pos x="618" y="1770"/>
              </a:cxn>
              <a:cxn ang="0">
                <a:pos x="467" y="2045"/>
              </a:cxn>
              <a:cxn ang="0">
                <a:pos x="609" y="2162"/>
              </a:cxn>
              <a:cxn ang="0">
                <a:pos x="868" y="1912"/>
              </a:cxn>
              <a:cxn ang="0">
                <a:pos x="1018" y="1962"/>
              </a:cxn>
              <a:cxn ang="0">
                <a:pos x="1052" y="2304"/>
              </a:cxn>
              <a:cxn ang="0">
                <a:pos x="1277" y="2313"/>
              </a:cxn>
              <a:cxn ang="0">
                <a:pos x="1302" y="1954"/>
              </a:cxn>
              <a:cxn ang="0">
                <a:pos x="1494" y="1904"/>
              </a:cxn>
              <a:cxn ang="0">
                <a:pos x="1720" y="2154"/>
              </a:cxn>
              <a:cxn ang="0">
                <a:pos x="1870" y="2062"/>
              </a:cxn>
              <a:cxn ang="0">
                <a:pos x="1720" y="1762"/>
              </a:cxn>
              <a:cxn ang="0">
                <a:pos x="1820" y="1636"/>
              </a:cxn>
              <a:cxn ang="0">
                <a:pos x="2120" y="1778"/>
              </a:cxn>
              <a:cxn ang="0">
                <a:pos x="2212" y="1620"/>
              </a:cxn>
              <a:cxn ang="0">
                <a:pos x="1937" y="1419"/>
              </a:cxn>
              <a:cxn ang="0">
                <a:pos x="1970" y="1244"/>
              </a:cxn>
              <a:cxn ang="0">
                <a:pos x="2312" y="1211"/>
              </a:cxn>
              <a:cxn ang="0">
                <a:pos x="2304" y="1035"/>
              </a:cxn>
              <a:cxn ang="0">
                <a:pos x="1962" y="985"/>
              </a:cxn>
              <a:cxn ang="0">
                <a:pos x="1928" y="852"/>
              </a:cxn>
              <a:cxn ang="0">
                <a:pos x="2204" y="660"/>
              </a:cxn>
              <a:cxn ang="0">
                <a:pos x="2112" y="501"/>
              </a:cxn>
              <a:cxn ang="0">
                <a:pos x="1803" y="626"/>
              </a:cxn>
              <a:cxn ang="0">
                <a:pos x="1703" y="526"/>
              </a:cxn>
              <a:cxn ang="0">
                <a:pos x="1861" y="234"/>
              </a:cxn>
              <a:cxn ang="0">
                <a:pos x="1711" y="142"/>
              </a:cxn>
              <a:cxn ang="0">
                <a:pos x="1469" y="384"/>
              </a:cxn>
            </a:cxnLst>
            <a:rect l="0" t="0" r="r" b="b"/>
            <a:pathLst>
              <a:path w="2312" h="2313">
                <a:moveTo>
                  <a:pt x="1469" y="384"/>
                </a:moveTo>
                <a:lnTo>
                  <a:pt x="1285" y="342"/>
                </a:lnTo>
                <a:lnTo>
                  <a:pt x="1260" y="0"/>
                </a:lnTo>
                <a:lnTo>
                  <a:pt x="1035" y="17"/>
                </a:lnTo>
                <a:lnTo>
                  <a:pt x="1018" y="342"/>
                </a:lnTo>
                <a:lnTo>
                  <a:pt x="868" y="393"/>
                </a:lnTo>
                <a:lnTo>
                  <a:pt x="651" y="117"/>
                </a:lnTo>
                <a:lnTo>
                  <a:pt x="501" y="201"/>
                </a:lnTo>
                <a:lnTo>
                  <a:pt x="643" y="509"/>
                </a:lnTo>
                <a:lnTo>
                  <a:pt x="543" y="610"/>
                </a:lnTo>
                <a:lnTo>
                  <a:pt x="217" y="493"/>
                </a:lnTo>
                <a:lnTo>
                  <a:pt x="142" y="618"/>
                </a:lnTo>
                <a:lnTo>
                  <a:pt x="392" y="835"/>
                </a:lnTo>
                <a:lnTo>
                  <a:pt x="351" y="1002"/>
                </a:lnTo>
                <a:lnTo>
                  <a:pt x="8" y="1027"/>
                </a:lnTo>
                <a:lnTo>
                  <a:pt x="0" y="1211"/>
                </a:lnTo>
                <a:lnTo>
                  <a:pt x="351" y="1261"/>
                </a:lnTo>
                <a:lnTo>
                  <a:pt x="384" y="1419"/>
                </a:lnTo>
                <a:lnTo>
                  <a:pt x="125" y="1653"/>
                </a:lnTo>
                <a:lnTo>
                  <a:pt x="217" y="1795"/>
                </a:lnTo>
                <a:lnTo>
                  <a:pt x="509" y="1661"/>
                </a:lnTo>
                <a:lnTo>
                  <a:pt x="618" y="1770"/>
                </a:lnTo>
                <a:lnTo>
                  <a:pt x="467" y="2045"/>
                </a:lnTo>
                <a:lnTo>
                  <a:pt x="609" y="2162"/>
                </a:lnTo>
                <a:lnTo>
                  <a:pt x="868" y="1912"/>
                </a:lnTo>
                <a:lnTo>
                  <a:pt x="1018" y="1962"/>
                </a:lnTo>
                <a:lnTo>
                  <a:pt x="1052" y="2304"/>
                </a:lnTo>
                <a:lnTo>
                  <a:pt x="1277" y="2313"/>
                </a:lnTo>
                <a:lnTo>
                  <a:pt x="1302" y="1954"/>
                </a:lnTo>
                <a:lnTo>
                  <a:pt x="1494" y="1904"/>
                </a:lnTo>
                <a:lnTo>
                  <a:pt x="1720" y="2154"/>
                </a:lnTo>
                <a:lnTo>
                  <a:pt x="1870" y="2062"/>
                </a:lnTo>
                <a:lnTo>
                  <a:pt x="1720" y="1762"/>
                </a:lnTo>
                <a:lnTo>
                  <a:pt x="1820" y="1636"/>
                </a:lnTo>
                <a:lnTo>
                  <a:pt x="2120" y="1778"/>
                </a:lnTo>
                <a:lnTo>
                  <a:pt x="2212" y="1620"/>
                </a:lnTo>
                <a:lnTo>
                  <a:pt x="1937" y="1419"/>
                </a:lnTo>
                <a:lnTo>
                  <a:pt x="1970" y="1244"/>
                </a:lnTo>
                <a:lnTo>
                  <a:pt x="2312" y="1211"/>
                </a:lnTo>
                <a:lnTo>
                  <a:pt x="2304" y="1035"/>
                </a:lnTo>
                <a:lnTo>
                  <a:pt x="1962" y="985"/>
                </a:lnTo>
                <a:lnTo>
                  <a:pt x="1928" y="852"/>
                </a:lnTo>
                <a:lnTo>
                  <a:pt x="2204" y="660"/>
                </a:lnTo>
                <a:lnTo>
                  <a:pt x="2112" y="501"/>
                </a:lnTo>
                <a:lnTo>
                  <a:pt x="1803" y="626"/>
                </a:lnTo>
                <a:lnTo>
                  <a:pt x="1703" y="526"/>
                </a:lnTo>
                <a:lnTo>
                  <a:pt x="1861" y="234"/>
                </a:lnTo>
                <a:lnTo>
                  <a:pt x="1711" y="142"/>
                </a:lnTo>
                <a:lnTo>
                  <a:pt x="1469" y="384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bg2"/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  <p:sp>
        <p:nvSpPr>
          <p:cNvPr id="19465" name="Freeform 9"/>
          <p:cNvSpPr>
            <a:spLocks/>
          </p:cNvSpPr>
          <p:nvPr/>
        </p:nvSpPr>
        <p:spPr bwMode="hidden">
          <a:xfrm>
            <a:off x="7146925" y="2555875"/>
            <a:ext cx="2008188" cy="3997325"/>
          </a:xfrm>
          <a:custGeom>
            <a:avLst/>
            <a:gdLst/>
            <a:ahLst/>
            <a:cxnLst>
              <a:cxn ang="0">
                <a:pos x="1265" y="0"/>
              </a:cxn>
              <a:cxn ang="0">
                <a:pos x="1128" y="18"/>
              </a:cxn>
              <a:cxn ang="0">
                <a:pos x="1110" y="372"/>
              </a:cxn>
              <a:cxn ang="0">
                <a:pos x="946" y="428"/>
              </a:cxn>
              <a:cxn ang="0">
                <a:pos x="710" y="127"/>
              </a:cxn>
              <a:cxn ang="0">
                <a:pos x="546" y="219"/>
              </a:cxn>
              <a:cxn ang="0">
                <a:pos x="701" y="555"/>
              </a:cxn>
              <a:cxn ang="0">
                <a:pos x="592" y="665"/>
              </a:cxn>
              <a:cxn ang="0">
                <a:pos x="237" y="537"/>
              </a:cxn>
              <a:cxn ang="0">
                <a:pos x="155" y="674"/>
              </a:cxn>
              <a:cxn ang="0">
                <a:pos x="427" y="911"/>
              </a:cxn>
              <a:cxn ang="0">
                <a:pos x="383" y="1093"/>
              </a:cxn>
              <a:cxn ang="0">
                <a:pos x="9" y="1121"/>
              </a:cxn>
              <a:cxn ang="0">
                <a:pos x="0" y="1322"/>
              </a:cxn>
              <a:cxn ang="0">
                <a:pos x="383" y="1376"/>
              </a:cxn>
              <a:cxn ang="0">
                <a:pos x="419" y="1549"/>
              </a:cxn>
              <a:cxn ang="0">
                <a:pos x="136" y="1804"/>
              </a:cxn>
              <a:cxn ang="0">
                <a:pos x="237" y="1959"/>
              </a:cxn>
              <a:cxn ang="0">
                <a:pos x="555" y="1813"/>
              </a:cxn>
              <a:cxn ang="0">
                <a:pos x="674" y="1932"/>
              </a:cxn>
              <a:cxn ang="0">
                <a:pos x="509" y="2232"/>
              </a:cxn>
              <a:cxn ang="0">
                <a:pos x="664" y="2360"/>
              </a:cxn>
              <a:cxn ang="0">
                <a:pos x="946" y="2087"/>
              </a:cxn>
              <a:cxn ang="0">
                <a:pos x="1110" y="2142"/>
              </a:cxn>
              <a:cxn ang="0">
                <a:pos x="1147" y="2515"/>
              </a:cxn>
              <a:cxn ang="0">
                <a:pos x="1265" y="2518"/>
              </a:cxn>
              <a:cxn ang="0">
                <a:pos x="1265" y="0"/>
              </a:cxn>
            </a:cxnLst>
            <a:rect l="0" t="0" r="r" b="b"/>
            <a:pathLst>
              <a:path w="1265" h="2518">
                <a:moveTo>
                  <a:pt x="1265" y="0"/>
                </a:moveTo>
                <a:lnTo>
                  <a:pt x="1128" y="18"/>
                </a:lnTo>
                <a:lnTo>
                  <a:pt x="1110" y="372"/>
                </a:lnTo>
                <a:lnTo>
                  <a:pt x="946" y="428"/>
                </a:lnTo>
                <a:lnTo>
                  <a:pt x="710" y="127"/>
                </a:lnTo>
                <a:lnTo>
                  <a:pt x="546" y="219"/>
                </a:lnTo>
                <a:lnTo>
                  <a:pt x="701" y="555"/>
                </a:lnTo>
                <a:lnTo>
                  <a:pt x="592" y="665"/>
                </a:lnTo>
                <a:lnTo>
                  <a:pt x="237" y="537"/>
                </a:lnTo>
                <a:lnTo>
                  <a:pt x="155" y="674"/>
                </a:lnTo>
                <a:lnTo>
                  <a:pt x="427" y="911"/>
                </a:lnTo>
                <a:lnTo>
                  <a:pt x="383" y="1093"/>
                </a:lnTo>
                <a:lnTo>
                  <a:pt x="9" y="1121"/>
                </a:lnTo>
                <a:lnTo>
                  <a:pt x="0" y="1322"/>
                </a:lnTo>
                <a:lnTo>
                  <a:pt x="383" y="1376"/>
                </a:lnTo>
                <a:lnTo>
                  <a:pt x="419" y="1549"/>
                </a:lnTo>
                <a:lnTo>
                  <a:pt x="136" y="1804"/>
                </a:lnTo>
                <a:lnTo>
                  <a:pt x="237" y="1959"/>
                </a:lnTo>
                <a:lnTo>
                  <a:pt x="555" y="1813"/>
                </a:lnTo>
                <a:lnTo>
                  <a:pt x="674" y="1932"/>
                </a:lnTo>
                <a:lnTo>
                  <a:pt x="509" y="2232"/>
                </a:lnTo>
                <a:lnTo>
                  <a:pt x="664" y="2360"/>
                </a:lnTo>
                <a:lnTo>
                  <a:pt x="946" y="2087"/>
                </a:lnTo>
                <a:lnTo>
                  <a:pt x="1110" y="2142"/>
                </a:lnTo>
                <a:lnTo>
                  <a:pt x="1147" y="2515"/>
                </a:lnTo>
                <a:lnTo>
                  <a:pt x="1265" y="2518"/>
                </a:lnTo>
                <a:lnTo>
                  <a:pt x="1265" y="0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accent2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  <p:pic>
        <p:nvPicPr>
          <p:cNvPr id="6154" name="Picture 10" descr="C:\My Documents\bits\Facbanna.pn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invGray">
          <a:xfrm>
            <a:off x="3175" y="-3175"/>
            <a:ext cx="8032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5" name="Rectangle 11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 du masque</a:t>
            </a:r>
          </a:p>
        </p:txBody>
      </p:sp>
      <p:sp>
        <p:nvSpPr>
          <p:cNvPr id="6156" name="Rectangle 1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6764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19469" name="Rectangle 1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3246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0" sz="1400" smtClean="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9470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05200" y="63246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kumimoji="0" sz="1400" smtClean="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9471" name="Rectangle 1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34200" y="63246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0" sz="1400" smtClean="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A0BEAF76-0E2E-41C9-9A69-A266E300C894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19472" name="Text Box 16"/>
          <p:cNvSpPr txBox="1">
            <a:spLocks noChangeArrowheads="1"/>
          </p:cNvSpPr>
          <p:nvPr/>
        </p:nvSpPr>
        <p:spPr bwMode="auto">
          <a:xfrm>
            <a:off x="7680325" y="0"/>
            <a:ext cx="15398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1400">
                <a:solidFill>
                  <a:schemeClr val="bg1"/>
                </a:solidFill>
                <a:effectDag name="">
                  <a:cont type="tree" name="">
                    <a:effect ref="fillLine"/>
                    <a:outerShdw dist="38100" dir="13500000" algn="br">
                      <a:srgbClr val="3D3DB7"/>
                    </a:outerShdw>
                  </a:cont>
                  <a:cont type="tree" name="">
                    <a:effect ref="fillLine"/>
                    <a:outerShdw dist="38100" dir="2700000" algn="tl">
                      <a:srgbClr val="000049"/>
                    </a:outerShdw>
                  </a:cont>
                  <a:effect ref="fillLine"/>
                </a:effectDag>
                <a:latin typeface="BATAVIA" pitchFamily="2" charset="2"/>
              </a:rPr>
              <a:t>PH.  DUTOUR</a:t>
            </a:r>
          </a:p>
        </p:txBody>
      </p:sp>
      <p:sp>
        <p:nvSpPr>
          <p:cNvPr id="17" name="Rectangle 16"/>
          <p:cNvSpPr/>
          <p:nvPr userDrawn="1"/>
        </p:nvSpPr>
        <p:spPr>
          <a:xfrm rot="5400000">
            <a:off x="75770" y="6349212"/>
            <a:ext cx="492443" cy="723916"/>
          </a:xfrm>
          <a:prstGeom prst="rect">
            <a:avLst/>
          </a:prstGeom>
          <a:noFill/>
        </p:spPr>
        <p:txBody>
          <a:bodyPr vert="vert270"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fr-FR" sz="2000" b="1" cap="none" spc="0" dirty="0" err="1" smtClean="0">
                <a:ln w="18000">
                  <a:solidFill>
                    <a:schemeClr val="accent5">
                      <a:lumMod val="25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Phl</a:t>
            </a:r>
            <a:r>
              <a:rPr lang="fr-FR" sz="2000" b="1" cap="none" spc="0" baseline="0" dirty="0" err="1" smtClean="0">
                <a:ln w="18000">
                  <a:solidFill>
                    <a:schemeClr val="accent5">
                      <a:lumMod val="25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Dtr</a:t>
            </a:r>
            <a:endParaRPr lang="fr-FR" sz="2000" b="1" cap="all" spc="0" dirty="0">
              <a:ln w="18000">
                <a:solidFill>
                  <a:schemeClr val="accent5">
                    <a:lumMod val="25000"/>
                  </a:schemeClr>
                </a:solidFill>
                <a:prstDash val="solid"/>
                <a:miter lim="800000"/>
              </a:ln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72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FFFF00"/>
        </a:buClr>
        <a:buSzPct val="80000"/>
        <a:buFont typeface="Wingdings" pitchFamily="2" charset="2"/>
        <a:buChar char="®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SzPct val="70000"/>
        <a:buFont typeface="Wingdings" pitchFamily="2" charset="2"/>
        <a:buChar char="®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009900"/>
        </a:buClr>
        <a:buSzPct val="60000"/>
        <a:buFont typeface="Wingdings" pitchFamily="2" charset="2"/>
        <a:buChar char="®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video/suiviconso%20instantan&#233;e.avi" TargetMode="External"/><Relationship Id="rId3" Type="http://schemas.openxmlformats.org/officeDocument/2006/relationships/image" Target="../media/image29.png"/><Relationship Id="rId7" Type="http://schemas.openxmlformats.org/officeDocument/2006/relationships/image" Target="../media/image33.jpeg"/><Relationship Id="rId12" Type="http://schemas.openxmlformats.org/officeDocument/2006/relationships/image" Target="../media/image35.w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2.jpeg"/><Relationship Id="rId11" Type="http://schemas.openxmlformats.org/officeDocument/2006/relationships/hyperlink" Target="http://clients.rte-france.com/lang/fr/visiteurs/vie/courbes.jsp" TargetMode="External"/><Relationship Id="rId5" Type="http://schemas.openxmlformats.org/officeDocument/2006/relationships/image" Target="../media/image31.jpeg"/><Relationship Id="rId10" Type="http://schemas.openxmlformats.org/officeDocument/2006/relationships/image" Target="../media/image34.wmf"/><Relationship Id="rId4" Type="http://schemas.openxmlformats.org/officeDocument/2006/relationships/image" Target="../media/image30.jpeg"/><Relationship Id="rId9" Type="http://schemas.openxmlformats.org/officeDocument/2006/relationships/hyperlink" Target="http://www.techphil.fr/video/videoht/suiviconso.avi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png"/><Relationship Id="rId11" Type="http://schemas.openxmlformats.org/officeDocument/2006/relationships/image" Target="../media/image15.jpeg"/><Relationship Id="rId5" Type="http://schemas.openxmlformats.org/officeDocument/2006/relationships/image" Target="../media/image9.jpe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8.gif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pn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g"/><Relationship Id="rId3" Type="http://schemas.openxmlformats.org/officeDocument/2006/relationships/image" Target="../media/image23.jpeg"/><Relationship Id="rId7" Type="http://schemas.openxmlformats.org/officeDocument/2006/relationships/hyperlink" Target="postebt/structhtabta2.jpg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bg>
      <p:bgPr>
        <a:solidFill>
          <a:srgbClr val="07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6" name="Picture 8" descr="D:\cours\metier electricite\photo professionnelle\orage\ORAGE1.jpg"/>
          <p:cNvPicPr>
            <a:picLocks noChangeAspect="1" noChangeArrowheads="1"/>
          </p:cNvPicPr>
          <p:nvPr/>
        </p:nvPicPr>
        <p:blipFill>
          <a:blip r:embed="rId3">
            <a:lum bright="-6000" contras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 descr="D:\cours\metier electricite\photo professionnelle\orage\ORAGE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 descr="D:\cours\metier electricite\photo professionnelle\orage\ORAGE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 descr="D:\cours\metier electricite\photo professionnelle\orage\ORAGE1.jpg"/>
          <p:cNvPicPr>
            <a:picLocks noChangeAspect="1" noChangeArrowheads="1"/>
          </p:cNvPicPr>
          <p:nvPr/>
        </p:nvPicPr>
        <p:blipFill>
          <a:blip r:embed="rId3">
            <a:lum bright="-7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 descr="D:\cours\metier electricite\photo professionnelle\orage\ORAGE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Picture 9" descr="D:\cours\metier electricite\photo professionnelle\orage\ORAGE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8" name="Picture 10" descr="D:\cours\metier electricite\photo professionnelle\orage\ORAGE1.jpg"/>
          <p:cNvPicPr>
            <a:picLocks noChangeAspect="1" noChangeArrowheads="1"/>
          </p:cNvPicPr>
          <p:nvPr/>
        </p:nvPicPr>
        <p:blipFill>
          <a:blip r:embed="rId3">
            <a:lum bright="-6000" contras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9" name="Picture 11" descr="D:\cours\metier electricite\photo professionnelle\orage\ORAGE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0" name="Picture 12" descr="D:\cours\metier electricite\photo professionnelle\orage\ORAGE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1" name="Picture 13" descr="D:\cours\metier electricite\photo professionnelle\orage\ORAGE1.jpg"/>
          <p:cNvPicPr>
            <a:picLocks noChangeAspect="1" noChangeArrowheads="1"/>
          </p:cNvPicPr>
          <p:nvPr/>
        </p:nvPicPr>
        <p:blipFill>
          <a:blip r:embed="rId3">
            <a:lum bright="-7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2" name="Picture 14" descr="D:\cours\metier electricite\photo professionnelle\orage\ORAGE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fr-FR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L’énergie électrique</a:t>
            </a:r>
          </a:p>
        </p:txBody>
      </p:sp>
      <p:sp>
        <p:nvSpPr>
          <p:cNvPr id="2" name="Rectangle 1"/>
          <p:cNvSpPr/>
          <p:nvPr/>
        </p:nvSpPr>
        <p:spPr>
          <a:xfrm>
            <a:off x="3707904" y="6417622"/>
            <a:ext cx="543129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/>
              <a:t>Le transport et la distribution  de l’énergie </a:t>
            </a:r>
            <a:r>
              <a:rPr lang="fr-FR" b="1" dirty="0"/>
              <a:t>électrique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0" y="6439710"/>
            <a:ext cx="125867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chemeClr val="tx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Ph. Dutour</a:t>
            </a:r>
            <a:endParaRPr lang="fr-FR" b="1" dirty="0">
              <a:solidFill>
                <a:schemeClr val="tx1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7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75"/>
                            </p:stCondLst>
                            <p:childTnLst>
                              <p:par>
                                <p:cTn id="8" presetID="1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7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50"/>
                            </p:stCondLst>
                            <p:childTnLst>
                              <p:par>
                                <p:cTn id="11" presetID="1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7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225"/>
                            </p:stCondLst>
                            <p:childTnLst>
                              <p:par>
                                <p:cTn id="14" presetID="1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7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00"/>
                            </p:stCondLst>
                            <p:childTnLst>
                              <p:par>
                                <p:cTn id="17" presetID="1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7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375"/>
                            </p:stCondLst>
                            <p:childTnLst>
                              <p:par>
                                <p:cTn id="20" presetID="1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7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450"/>
                            </p:stCondLst>
                            <p:childTnLst>
                              <p:par>
                                <p:cTn id="23" presetID="1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7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525"/>
                            </p:stCondLst>
                            <p:childTnLst>
                              <p:par>
                                <p:cTn id="26" presetID="1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7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600"/>
                            </p:stCondLst>
                            <p:childTnLst>
                              <p:par>
                                <p:cTn id="29" presetID="1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7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9"/>
                                            </p:cond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675"/>
                            </p:stCondLst>
                            <p:childTnLst>
                              <p:par>
                                <p:cTn id="32" presetID="1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7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75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1250"/>
                            </p:stCondLst>
                            <p:childTnLst>
                              <p:par>
                                <p:cTn id="3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75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 autoUpdateAnimBg="0"/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83" name="Picture 7" descr="D:\cours\metier electricite\photo professionnelle\basse tension1\B0002.BM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530" y="5780"/>
            <a:ext cx="8305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2" name="Picture 6" descr="D:\cours\metier electricite\prod transp dist\dispaching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1" t="2222"/>
          <a:stretch>
            <a:fillRect/>
          </a:stretch>
        </p:blipFill>
        <p:spPr bwMode="auto">
          <a:xfrm>
            <a:off x="755576" y="-11113"/>
            <a:ext cx="838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9" name="Picture 13" descr="D:\cours\003 Gestation\energie\Prf\conduite res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2" r="1649"/>
          <a:stretch>
            <a:fillRect/>
          </a:stretch>
        </p:blipFill>
        <p:spPr bwMode="auto">
          <a:xfrm>
            <a:off x="467544" y="89917"/>
            <a:ext cx="8686800" cy="6773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8" name="Picture 12" descr="D:\cours\003 Gestation\energie\Prf\conduite rés3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16" b="8653"/>
          <a:stretch>
            <a:fillRect/>
          </a:stretch>
        </p:blipFill>
        <p:spPr bwMode="auto">
          <a:xfrm>
            <a:off x="467544" y="89917"/>
            <a:ext cx="8686800" cy="681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7" name="Text Box 11"/>
          <p:cNvSpPr txBox="1">
            <a:spLocks noChangeArrowheads="1"/>
          </p:cNvSpPr>
          <p:nvPr/>
        </p:nvSpPr>
        <p:spPr bwMode="auto">
          <a:xfrm>
            <a:off x="464468" y="836712"/>
            <a:ext cx="6864350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L’ordre d’utilisation et de mise en service des centrales:</a:t>
            </a:r>
          </a:p>
          <a:p>
            <a:pPr>
              <a:defRPr/>
            </a:pPr>
            <a:r>
              <a:rPr lang="fr-FR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1°) Centrale Nucléaire</a:t>
            </a:r>
          </a:p>
          <a:p>
            <a:pPr>
              <a:defRPr/>
            </a:pPr>
            <a:r>
              <a:rPr lang="fr-FR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2°) Centrales thermiques conventionnelles</a:t>
            </a:r>
          </a:p>
          <a:p>
            <a:pPr>
              <a:defRPr/>
            </a:pPr>
            <a:r>
              <a:rPr lang="fr-FR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3°) Centrales hydrauliques</a:t>
            </a:r>
          </a:p>
        </p:txBody>
      </p:sp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372600" cy="764704"/>
          </a:xfrm>
        </p:spPr>
        <p:txBody>
          <a:bodyPr/>
          <a:lstStyle/>
          <a:p>
            <a:pPr eaLnBrk="1" hangingPunct="1">
              <a:defRPr/>
            </a:pPr>
            <a:r>
              <a:rPr lang="fr-FR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Gestion de production et du trafic</a:t>
            </a:r>
          </a:p>
        </p:txBody>
      </p:sp>
      <p:sp>
        <p:nvSpPr>
          <p:cNvPr id="24586" name="Text Box 10"/>
          <p:cNvSpPr txBox="1">
            <a:spLocks noChangeArrowheads="1"/>
          </p:cNvSpPr>
          <p:nvPr/>
        </p:nvSpPr>
        <p:spPr bwMode="auto">
          <a:xfrm>
            <a:off x="0" y="5062537"/>
            <a:ext cx="9188748" cy="1569660"/>
          </a:xfrm>
          <a:prstGeom prst="rect">
            <a:avLst/>
          </a:prstGeom>
          <a:solidFill>
            <a:srgbClr val="993300">
              <a:alpha val="5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fr-FR" sz="3200" b="1">
                <a:effectLst>
                  <a:outerShdw blurRad="38100" dist="38100" dir="2700000" algn="tl">
                    <a:srgbClr val="000000"/>
                  </a:outerShdw>
                </a:effectLst>
              </a:rPr>
              <a:t>La production d’énergie électrique doit en permanence </a:t>
            </a:r>
          </a:p>
          <a:p>
            <a:pPr algn="ctr">
              <a:defRPr/>
            </a:pPr>
            <a:r>
              <a:rPr lang="fr-FR" sz="3200" b="1">
                <a:effectLst>
                  <a:outerShdw blurRad="38100" dist="38100" dir="2700000" algn="tl">
                    <a:srgbClr val="000000"/>
                  </a:outerShdw>
                </a:effectLst>
              </a:rPr>
              <a:t>être ajustée à la demande de consommation. </a:t>
            </a:r>
          </a:p>
          <a:p>
            <a:pPr algn="ctr">
              <a:defRPr/>
            </a:pPr>
            <a:r>
              <a:rPr lang="fr-FR" sz="3200" b="1">
                <a:effectLst>
                  <a:outerShdw blurRad="38100" dist="38100" dir="2700000" algn="tl">
                    <a:srgbClr val="000000"/>
                  </a:outerShdw>
                </a:effectLst>
              </a:rPr>
              <a:t>C’est le rôle du dispatching.</a:t>
            </a:r>
          </a:p>
        </p:txBody>
      </p:sp>
      <p:pic>
        <p:nvPicPr>
          <p:cNvPr id="24580" name="Picture 4" descr="D:\cours\003 Gestation\energie\prod ajustée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70" y="4155429"/>
            <a:ext cx="9103829" cy="26914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91" name="Text Box 15">
            <a:hlinkClick r:id="rId8" tooltip="consommation en direct avec RTE"/>
          </p:cNvPr>
          <p:cNvSpPr txBox="1">
            <a:spLocks noChangeArrowheads="1"/>
          </p:cNvSpPr>
          <p:nvPr/>
        </p:nvSpPr>
        <p:spPr bwMode="auto">
          <a:xfrm>
            <a:off x="5148064" y="6174997"/>
            <a:ext cx="26304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Suivi consommation</a:t>
            </a:r>
          </a:p>
        </p:txBody>
      </p:sp>
      <p:sp>
        <p:nvSpPr>
          <p:cNvPr id="2" name="ZoneTexte 1"/>
          <p:cNvSpPr txBox="1"/>
          <p:nvPr/>
        </p:nvSpPr>
        <p:spPr>
          <a:xfrm>
            <a:off x="4592084" y="2268102"/>
            <a:ext cx="3648756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Maximums  de puissance:</a:t>
            </a:r>
          </a:p>
          <a:p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Mercredi 15/12/2010 : 96710 MW</a:t>
            </a:r>
          </a:p>
          <a:p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Mercredi 07/01/2009 : 92400 MW</a:t>
            </a:r>
          </a:p>
          <a:p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Lundi 17/12/2007 :  88960 MW</a:t>
            </a:r>
          </a:p>
          <a:p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Pour 1°C de variation en hiver </a:t>
            </a:r>
          </a:p>
          <a:p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+ 2300MW à 19h</a:t>
            </a:r>
          </a:p>
        </p:txBody>
      </p:sp>
      <p:pic>
        <p:nvPicPr>
          <p:cNvPr id="14" name="Picture 2" descr="C:\Users\Philippe\AppData\Local\Microsoft\Windows\Temporary Internet Files\Content.IE5\89Y5714Z\MC900307646[1].wmf">
            <a:hlinkClick r:id="rId9" tooltip="enregistrement conso jour"/>
          </p:cNvPr>
          <p:cNvPicPr>
            <a:picLocks noChangeAspect="1" noChangeArrowheads="1"/>
          </p:cNvPicPr>
          <p:nvPr/>
        </p:nvPicPr>
        <p:blipFill>
          <a:blip r:embed="rId10" cstate="print">
            <a:duotone>
              <a:schemeClr val="accent5">
                <a:shade val="45000"/>
                <a:satMod val="135000"/>
              </a:schemeClr>
              <a:prstClr val="white"/>
            </a:duotone>
            <a:lum bright="-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6071" y="2499548"/>
            <a:ext cx="794717" cy="738050"/>
          </a:xfrm>
          <a:prstGeom prst="rect">
            <a:avLst/>
          </a:prstGeom>
          <a:gradFill flip="none" rotWithShape="1">
            <a:gsLst>
              <a:gs pos="26000">
                <a:srgbClr val="FBA97D">
                  <a:alpha val="78000"/>
                </a:srgbClr>
              </a:gs>
              <a:gs pos="84000">
                <a:srgbClr val="F8F8F8">
                  <a:alpha val="36000"/>
                </a:srgbClr>
              </a:gs>
            </a:gsLst>
            <a:path path="shape">
              <a:fillToRect l="50000" t="50000" r="50000" b="50000"/>
            </a:path>
            <a:tileRect/>
          </a:gradFill>
          <a:effectLst>
            <a:softEdge rad="38100"/>
          </a:effectLst>
          <a:extLst/>
        </p:spPr>
      </p:pic>
      <p:pic>
        <p:nvPicPr>
          <p:cNvPr id="15" name="Picture 2" descr="C:\Users\Philippe\AppData\Local\Microsoft\Windows\Temporary Internet Files\Content.IE5\GAXKLK0Q\MC900303581[1].wmf">
            <a:hlinkClick r:id="rId11" tooltip="conso jour"/>
          </p:cNvPr>
          <p:cNvPicPr>
            <a:picLocks noChangeAspect="1" noChangeArrowheads="1"/>
          </p:cNvPicPr>
          <p:nvPr/>
        </p:nvPicPr>
        <p:blipFill>
          <a:blip r:embed="rId12" cstate="print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4865" y="1556792"/>
            <a:ext cx="794717" cy="788690"/>
          </a:xfrm>
          <a:prstGeom prst="rect">
            <a:avLst/>
          </a:prstGeom>
          <a:gradFill flip="none" rotWithShape="1">
            <a:gsLst>
              <a:gs pos="26000">
                <a:srgbClr val="FBA97D">
                  <a:alpha val="78000"/>
                </a:srgbClr>
              </a:gs>
              <a:gs pos="84000">
                <a:srgbClr val="F8F8F8">
                  <a:alpha val="36000"/>
                </a:srgbClr>
              </a:gs>
            </a:gsLst>
            <a:path path="shape">
              <a:fillToRect l="50000" t="50000" r="50000" b="50000"/>
            </a:path>
            <a:tileRect/>
          </a:gradFill>
          <a:effectLst>
            <a:softEdge rad="254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6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9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6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4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500"/>
                            </p:stCondLst>
                            <p:childTnLst>
                              <p:par>
                                <p:cTn id="13" presetID="2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45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45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withGroup">
                            <p:stCondLst>
                              <p:cond delay="4500"/>
                            </p:stCondLst>
                            <p:childTnLst>
                              <p:par>
                                <p:cTn id="18" presetID="2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withGroup">
                            <p:stCondLst>
                              <p:cond delay="6000"/>
                            </p:stCondLst>
                            <p:childTnLst>
                              <p:par>
                                <p:cTn id="23" presetID="2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45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45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withGroup">
                            <p:stCondLst>
                              <p:cond delay="7500"/>
                            </p:stCondLst>
                            <p:childTnLst>
                              <p:par>
                                <p:cTn id="28" presetID="2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45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45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90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iterate type="wd">
                                    <p:tmPct val="16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4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260"/>
                            </p:stCondLst>
                            <p:childTnLst>
                              <p:par>
                                <p:cTn id="37" presetID="2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376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iterate type="wd">
                                    <p:tmPct val="16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4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534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iterate type="wd">
                                    <p:tmPct val="16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9080"/>
                            </p:stCondLst>
                            <p:childTnLst>
                              <p:par>
                                <p:cTn id="5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9580"/>
                            </p:stCondLst>
                            <p:childTnLst>
                              <p:par>
                                <p:cTn id="5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7" grpId="0"/>
      <p:bldP spid="24578" grpId="0"/>
      <p:bldP spid="24586" grpId="0" animBg="1"/>
      <p:bldP spid="24591" grpId="0"/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37" t="29347" r="37101" b="16595"/>
          <a:stretch/>
        </p:blipFill>
        <p:spPr bwMode="auto">
          <a:xfrm>
            <a:off x="525745" y="0"/>
            <a:ext cx="8573186" cy="4721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590" name="AutoShape 14"/>
          <p:cNvSpPr>
            <a:spLocks noChangeArrowheads="1"/>
          </p:cNvSpPr>
          <p:nvPr/>
        </p:nvSpPr>
        <p:spPr bwMode="auto">
          <a:xfrm>
            <a:off x="457200" y="2645340"/>
            <a:ext cx="8686800" cy="4151769"/>
          </a:xfrm>
          <a:prstGeom prst="bevel">
            <a:avLst>
              <a:gd name="adj" fmla="val 4819"/>
            </a:avLst>
          </a:prstGeom>
          <a:solidFill>
            <a:schemeClr val="accent2">
              <a:alpha val="73000"/>
            </a:schemeClr>
          </a:solidFill>
          <a:ln>
            <a:noFill/>
          </a:ln>
          <a:extLst/>
        </p:spPr>
        <p:txBody>
          <a:bodyPr>
            <a:spAutoFit/>
          </a:bodyPr>
          <a:lstStyle/>
          <a:p>
            <a:r>
              <a:rPr lang="fr-FR" sz="2400" b="1" u="sng" dirty="0"/>
              <a:t>Sur les réseaux aériens</a:t>
            </a:r>
          </a:p>
          <a:p>
            <a:r>
              <a:rPr lang="fr-FR" sz="2400" b="1" dirty="0"/>
              <a:t>Pour assurer la sécurité et la continuité de service, EDF effectue de manière automatique un essai de ré-enclenchement </a:t>
            </a:r>
            <a:r>
              <a:rPr lang="fr-FR" sz="2400" b="1" dirty="0" smtClean="0"/>
              <a:t>après un </a:t>
            </a:r>
            <a:r>
              <a:rPr lang="fr-FR" sz="2400" b="1" dirty="0"/>
              <a:t>défaut appelé « les trois lents ». A la détection du défaut, le disjoncteur déclenche. Un premier essai de ré-enclenchement à lieu immédiatement </a:t>
            </a:r>
            <a:r>
              <a:rPr lang="fr-FR" sz="2400" b="1" dirty="0" smtClean="0"/>
              <a:t>(t&lt;0</a:t>
            </a:r>
            <a:r>
              <a:rPr lang="fr-FR" sz="2400" b="1" dirty="0"/>
              <a:t>, 3s), puis au bout de 15 s (1 ou 2 fois) .</a:t>
            </a:r>
          </a:p>
          <a:p>
            <a:r>
              <a:rPr lang="fr-FR" sz="2400" b="1" dirty="0"/>
              <a:t>Ceci de manière à éviter les déclenchements intempestifs.</a:t>
            </a:r>
          </a:p>
          <a:p>
            <a:r>
              <a:rPr lang="fr-FR" sz="2400" b="1" u="sng" dirty="0"/>
              <a:t>Sur les réseaux souterrains</a:t>
            </a:r>
            <a:r>
              <a:rPr lang="fr-FR" sz="2400" b="1" dirty="0"/>
              <a:t> </a:t>
            </a:r>
          </a:p>
          <a:p>
            <a:r>
              <a:rPr lang="fr-FR" sz="2400" b="1" dirty="0"/>
              <a:t>Il ne peut pas y avoir de déclenchement sans véritable cause, il n’y a donc pas d’essai de ré-enclenchement.</a:t>
            </a:r>
          </a:p>
        </p:txBody>
      </p:sp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372600" cy="764704"/>
          </a:xfrm>
        </p:spPr>
        <p:txBody>
          <a:bodyPr/>
          <a:lstStyle/>
          <a:p>
            <a:pPr eaLnBrk="1" hangingPunct="1">
              <a:defRPr/>
            </a:pPr>
            <a:r>
              <a:rPr lang="fr-FR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Gestion de production et du trafic</a:t>
            </a:r>
          </a:p>
        </p:txBody>
      </p:sp>
    </p:spTree>
    <p:extLst>
      <p:ext uri="{BB962C8B-B14F-4D97-AF65-F5344CB8AC3E}">
        <p14:creationId xmlns:p14="http://schemas.microsoft.com/office/powerpoint/2010/main" val="3079563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6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withGroup">
                            <p:stCondLst>
                              <p:cond delay="9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4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2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45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90" grpId="0" animBg="1" autoUpdateAnimBg="0"/>
      <p:bldP spid="24578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43608" y="2780928"/>
            <a:ext cx="7772400" cy="1143000"/>
          </a:xfrm>
        </p:spPr>
        <p:txBody>
          <a:bodyPr/>
          <a:lstStyle/>
          <a:p>
            <a:pPr algn="ctr"/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Fin</a:t>
            </a: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8378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88776"/>
            <a:ext cx="3721224" cy="603920"/>
          </a:xfrm>
        </p:spPr>
        <p:txBody>
          <a:bodyPr/>
          <a:lstStyle/>
          <a:p>
            <a:pPr eaLnBrk="1" hangingPunct="1">
              <a:defRPr/>
            </a:pPr>
            <a:r>
              <a:rPr lang="fr-FR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T</a:t>
            </a:r>
            <a:r>
              <a:rPr lang="fr-FR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ransport</a:t>
            </a:r>
          </a:p>
        </p:txBody>
      </p:sp>
      <p:sp>
        <p:nvSpPr>
          <p:cNvPr id="17412" name="Text Box 4"/>
          <p:cNvSpPr txBox="1">
            <a:spLocks noChangeArrowheads="1"/>
          </p:cNvSpPr>
          <p:nvPr/>
        </p:nvSpPr>
        <p:spPr bwMode="auto">
          <a:xfrm>
            <a:off x="611560" y="1268760"/>
            <a:ext cx="8021748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0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kumimoji="1" sz="20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kumimoji="1" sz="20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kumimoji="1" sz="20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kumimoji="1" sz="20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algn="ctr" eaLnBrk="1" hangingPunct="1"/>
            <a:r>
              <a:rPr lang="fr-FR" sz="2400" b="1" dirty="0"/>
              <a:t>Pour transporter sur de longue distance avec le moins </a:t>
            </a:r>
          </a:p>
          <a:p>
            <a:pPr algn="ctr" eaLnBrk="1" hangingPunct="1"/>
            <a:r>
              <a:rPr lang="fr-FR" sz="2400" b="1" dirty="0"/>
              <a:t>de pertes d’énergies possibles, on élève la tension.</a:t>
            </a:r>
          </a:p>
          <a:p>
            <a:pPr algn="ctr" eaLnBrk="1" hangingPunct="1"/>
            <a:r>
              <a:rPr lang="fr-FR" sz="2400" b="1" dirty="0"/>
              <a:t>Pour une puissance transportée équivalente, cela a pour effet de </a:t>
            </a:r>
          </a:p>
          <a:p>
            <a:pPr algn="ctr" eaLnBrk="1" hangingPunct="1"/>
            <a:r>
              <a:rPr lang="fr-FR" sz="2400" b="1" dirty="0"/>
              <a:t>diminuer le courant nécessaire, et donc de diminuer au carré les </a:t>
            </a:r>
          </a:p>
          <a:p>
            <a:pPr algn="ctr" eaLnBrk="1" hangingPunct="1"/>
            <a:r>
              <a:rPr lang="fr-FR" sz="2400" b="1" dirty="0"/>
              <a:t>pertes dues aux transport (impédances des lignes). </a:t>
            </a:r>
          </a:p>
          <a:p>
            <a:pPr eaLnBrk="1" hangingPunct="1"/>
            <a:r>
              <a:rPr lang="fr-F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</a:t>
            </a:r>
            <a:r>
              <a:rPr lang="fr-FR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</a:t>
            </a:r>
            <a:r>
              <a:rPr lang="fr-FR" sz="4000" b="1" baseline="-25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joules</a:t>
            </a:r>
            <a:r>
              <a:rPr lang="fr-F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sz="4000" b="1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ligne)</a:t>
            </a:r>
            <a:r>
              <a:rPr lang="fr-FR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= R</a:t>
            </a:r>
            <a:r>
              <a:rPr lang="fr-FR" sz="4000" b="1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(ligne)</a:t>
            </a:r>
            <a:r>
              <a:rPr lang="fr-FR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x I</a:t>
            </a:r>
            <a:r>
              <a:rPr lang="fr-FR" sz="4000" b="1" baseline="30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</a:p>
        </p:txBody>
      </p:sp>
      <p:cxnSp>
        <p:nvCxnSpPr>
          <p:cNvPr id="4" name="Connecteur droit 3"/>
          <p:cNvCxnSpPr/>
          <p:nvPr/>
        </p:nvCxnSpPr>
        <p:spPr bwMode="auto">
          <a:xfrm>
            <a:off x="0" y="5805264"/>
            <a:ext cx="9144000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pic>
        <p:nvPicPr>
          <p:cNvPr id="1028" name="Picture 4" descr="http://us.123rf.com/400wm/400/400/bastetamon/bastetamon1102/bastetamon110200054/8910936-collection-d-39-oiseaux-de-dessin-anime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333" b="27750" l="72046" r="98501">
                        <a14:foregroundMark x1="82011" y1="5250" x2="81834" y2="12583"/>
                        <a14:foregroundMark x1="86949" y1="6583" x2="89594" y2="8000"/>
                        <a14:foregroundMark x1="89683" y1="8250" x2="88801" y2="10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0247" b="70023"/>
          <a:stretch/>
        </p:blipFill>
        <p:spPr bwMode="auto">
          <a:xfrm>
            <a:off x="6660232" y="3928701"/>
            <a:ext cx="2057872" cy="2194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 Box 4"/>
          <p:cNvSpPr txBox="1">
            <a:spLocks noChangeArrowheads="1"/>
          </p:cNvSpPr>
          <p:nvPr/>
        </p:nvSpPr>
        <p:spPr bwMode="auto">
          <a:xfrm>
            <a:off x="720925" y="6123696"/>
            <a:ext cx="829746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0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kumimoji="1" sz="20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kumimoji="1" sz="20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kumimoji="1" sz="20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kumimoji="1" sz="20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algn="ctr" eaLnBrk="1" hangingPunct="1"/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 défaut des câbles n’a comme intérêt, que de réchauffer les pattes des oiseaux</a:t>
            </a: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5" name="Connecteur droit 14"/>
          <p:cNvCxnSpPr/>
          <p:nvPr/>
        </p:nvCxnSpPr>
        <p:spPr bwMode="auto">
          <a:xfrm>
            <a:off x="36512" y="5805264"/>
            <a:ext cx="9144000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C0000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pic>
        <p:nvPicPr>
          <p:cNvPr id="16" name="Picture 4" descr="http://us.123rf.com/400wm/400/400/bastetamon/bastetamon1102/bastetamon110200054/8910936-collection-d-39-oiseaux-de-dessin-anime.jpg"/>
          <p:cNvPicPr>
            <a:picLocks noChangeAspect="1" noChangeArrowheads="1"/>
          </p:cNvPicPr>
          <p:nvPr/>
        </p:nvPicPr>
        <p:blipFill rotWithShape="1">
          <a:blip r:embed="rId3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333" b="27750" l="72046" r="98501">
                        <a14:foregroundMark x1="82011" y1="5250" x2="81834" y2="12583"/>
                        <a14:foregroundMark x1="86949" y1="6583" x2="89594" y2="8000"/>
                        <a14:foregroundMark x1="89683" y1="8250" x2="88801" y2="10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0247" b="70023"/>
          <a:stretch/>
        </p:blipFill>
        <p:spPr bwMode="auto">
          <a:xfrm>
            <a:off x="6653088" y="3852471"/>
            <a:ext cx="2057872" cy="2194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Éclair 6"/>
          <p:cNvSpPr/>
          <p:nvPr/>
        </p:nvSpPr>
        <p:spPr bwMode="auto">
          <a:xfrm rot="18836954">
            <a:off x="6300192" y="4086713"/>
            <a:ext cx="360040" cy="1008112"/>
          </a:xfrm>
          <a:prstGeom prst="lightningBolt">
            <a:avLst/>
          </a:prstGeom>
          <a:gradFill flip="none" rotWithShape="1"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path path="circle">
              <a:fillToRect l="100000" t="100000"/>
            </a:path>
            <a:tileRect r="-100000" b="-100000"/>
          </a:gra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fr-FR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p:sp>
        <p:nvSpPr>
          <p:cNvPr id="18" name="Éclair 17"/>
          <p:cNvSpPr/>
          <p:nvPr/>
        </p:nvSpPr>
        <p:spPr bwMode="auto">
          <a:xfrm rot="3294577">
            <a:off x="8538083" y="3861711"/>
            <a:ext cx="360040" cy="1008112"/>
          </a:xfrm>
          <a:prstGeom prst="lightningBolt">
            <a:avLst/>
          </a:prstGeom>
          <a:gradFill flip="none" rotWithShape="1"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path path="circle">
              <a:fillToRect l="100000" t="100000"/>
            </a:path>
            <a:tileRect r="-100000" b="-100000"/>
          </a:gra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fr-FR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p:sp>
        <p:nvSpPr>
          <p:cNvPr id="19" name="Éclair 18"/>
          <p:cNvSpPr/>
          <p:nvPr/>
        </p:nvSpPr>
        <p:spPr bwMode="auto">
          <a:xfrm rot="19907243">
            <a:off x="6632612" y="3359814"/>
            <a:ext cx="360040" cy="1008112"/>
          </a:xfrm>
          <a:prstGeom prst="lightningBolt">
            <a:avLst/>
          </a:prstGeom>
          <a:gradFill flip="none" rotWithShape="1"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path path="circle">
              <a:fillToRect l="100000" t="100000"/>
            </a:path>
            <a:tileRect r="-100000" b="-100000"/>
          </a:gra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fr-FR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p:sp>
        <p:nvSpPr>
          <p:cNvPr id="20" name="Éclair 19"/>
          <p:cNvSpPr/>
          <p:nvPr/>
        </p:nvSpPr>
        <p:spPr bwMode="auto">
          <a:xfrm rot="2937140">
            <a:off x="8159906" y="3247699"/>
            <a:ext cx="360040" cy="1008112"/>
          </a:xfrm>
          <a:prstGeom prst="lightningBolt">
            <a:avLst/>
          </a:prstGeom>
          <a:gradFill flip="none" rotWithShape="1"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path path="circle">
              <a:fillToRect l="100000" t="100000"/>
            </a:path>
            <a:tileRect r="-100000" b="-100000"/>
          </a:gra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fr-FR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95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95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7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75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250"/>
                            </p:stCondLst>
                            <p:childTnLst>
                              <p:par>
                                <p:cTn id="49" presetID="27" presetClass="emph" presetSubtype="0" fill="remove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0" dur="250" autoRev="1" fill="remov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51" dur="250" autoRev="1" fill="remove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2" dur="250" autoRev="1" fill="remove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" dur="250" autoRev="1" fill="remove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27" presetClass="emph" presetSubtype="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5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56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7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7" presetClass="emph" presetSubtype="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0" dur="250" autoRev="1" fill="remove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61" dur="250" autoRev="1" fill="remove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2" dur="250" autoRev="1" fill="remove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3" dur="250" autoRev="1" fill="remove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27" presetClass="emph" presetSubtype="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5" dur="25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66" dur="25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7" dur="25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8" dur="25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 autoUpdateAnimBg="0"/>
      <p:bldP spid="17412" grpId="0" autoUpdateAnimBg="0"/>
      <p:bldP spid="14" grpId="0"/>
      <p:bldP spid="7" grpId="0" animBg="1"/>
      <p:bldP spid="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us.123rf.com/400wm/400/400/bastetamon/bastetamon1102/bastetamon110200054/8910936-collection-d-39-oiseaux-de-dessin-anime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333" b="27750" l="72046" r="98501">
                        <a14:foregroundMark x1="82011" y1="5250" x2="81834" y2="12583"/>
                        <a14:foregroundMark x1="86949" y1="6583" x2="89594" y2="8000"/>
                        <a14:foregroundMark x1="89683" y1="8250" x2="88801" y2="10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0247" b="70023"/>
          <a:stretch/>
        </p:blipFill>
        <p:spPr bwMode="auto">
          <a:xfrm>
            <a:off x="8146673" y="243851"/>
            <a:ext cx="775189" cy="826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88776"/>
            <a:ext cx="3721224" cy="603920"/>
          </a:xfrm>
        </p:spPr>
        <p:txBody>
          <a:bodyPr/>
          <a:lstStyle/>
          <a:p>
            <a:pPr eaLnBrk="1" hangingPunct="1">
              <a:defRPr/>
            </a:pPr>
            <a:r>
              <a:rPr lang="fr-FR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T</a:t>
            </a:r>
            <a:r>
              <a:rPr lang="fr-FR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ransport</a:t>
            </a:r>
          </a:p>
        </p:txBody>
      </p:sp>
      <p:sp>
        <p:nvSpPr>
          <p:cNvPr id="17413" name="Rectangle 5"/>
          <p:cNvSpPr>
            <a:spLocks noChangeArrowheads="1"/>
          </p:cNvSpPr>
          <p:nvPr/>
        </p:nvSpPr>
        <p:spPr bwMode="auto">
          <a:xfrm>
            <a:off x="640942" y="5013176"/>
            <a:ext cx="828092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fr-FR" sz="2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etaSans-Bold" charset="0"/>
              </a:rPr>
              <a:t>104 </a:t>
            </a:r>
            <a:r>
              <a:rPr lang="fr-FR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etaSans-Bold" charset="0"/>
              </a:rPr>
              <a:t>000 kilomètres de lignes comprises entre </a:t>
            </a:r>
          </a:p>
          <a:p>
            <a:pPr algn="ctr">
              <a:spcBef>
                <a:spcPct val="50000"/>
              </a:spcBef>
              <a:defRPr/>
            </a:pPr>
            <a:r>
              <a:rPr lang="fr-FR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etaSans-Bold" charset="0"/>
              </a:rPr>
              <a:t>63 000 et 400 000 volts, et 46 lignes transfrontalières</a:t>
            </a:r>
          </a:p>
        </p:txBody>
      </p:sp>
      <p:sp>
        <p:nvSpPr>
          <p:cNvPr id="17411" name="AutoShape 3"/>
          <p:cNvSpPr>
            <a:spLocks noGrp="1" noChangeArrowheads="1"/>
          </p:cNvSpPr>
          <p:nvPr>
            <p:ph type="body" idx="1"/>
          </p:nvPr>
        </p:nvSpPr>
        <p:spPr>
          <a:xfrm>
            <a:off x="755576" y="1412776"/>
            <a:ext cx="8064896" cy="2952327"/>
          </a:xfrm>
          <a:prstGeom prst="bevel">
            <a:avLst>
              <a:gd name="adj" fmla="val 12500"/>
            </a:avLst>
          </a:prstGeom>
          <a:gradFill rotWithShape="0">
            <a:gsLst>
              <a:gs pos="0">
                <a:schemeClr val="bg2">
                  <a:gamma/>
                  <a:tint val="53725"/>
                  <a:invGamma/>
                </a:schemeClr>
              </a:gs>
              <a:gs pos="100000">
                <a:schemeClr val="bg2"/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fr-FR" sz="2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Élévation de tension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fr-FR" sz="2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Transport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fr-FR" sz="2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Abaissement de tension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fr-FR" sz="2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Gestion de production et du trafic</a:t>
            </a:r>
          </a:p>
        </p:txBody>
      </p:sp>
    </p:spTree>
    <p:extLst>
      <p:ext uri="{BB962C8B-B14F-4D97-AF65-F5344CB8AC3E}">
        <p14:creationId xmlns:p14="http://schemas.microsoft.com/office/powerpoint/2010/main" val="2087684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with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 autoUpdateAnimBg="0"/>
      <p:bldP spid="17413" grpId="0" autoUpdateAnimBg="0"/>
      <p:bldP spid="17411" grpId="0" animBg="1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5" name="Picture 3" descr="D:\cours\metier electricite\photo professionnelle\basse tension1\B0032.BM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0"/>
            <a:ext cx="8305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7" name="Picture 5" descr="D:\cours\003 Gestation\energie\Prf\trans400kv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25" y="0"/>
            <a:ext cx="87788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3557" y="27856"/>
            <a:ext cx="7772400" cy="675928"/>
          </a:xfrm>
        </p:spPr>
        <p:txBody>
          <a:bodyPr/>
          <a:lstStyle/>
          <a:p>
            <a:pPr eaLnBrk="1" hangingPunct="1">
              <a:defRPr/>
            </a:pPr>
            <a:r>
              <a:rPr lang="fr-FR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Élévation de tension</a:t>
            </a:r>
          </a:p>
        </p:txBody>
      </p:sp>
      <p:sp>
        <p:nvSpPr>
          <p:cNvPr id="28676" name="Text Box 4"/>
          <p:cNvSpPr txBox="1">
            <a:spLocks noChangeArrowheads="1"/>
          </p:cNvSpPr>
          <p:nvPr/>
        </p:nvSpPr>
        <p:spPr bwMode="auto">
          <a:xfrm>
            <a:off x="2133600" y="4267200"/>
            <a:ext cx="5437188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fr-FR" sz="32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Élévation en  sortie de centrale de </a:t>
            </a:r>
            <a:r>
              <a:rPr lang="fr-FR" sz="32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10; 20kV </a:t>
            </a:r>
            <a:r>
              <a:rPr lang="fr-FR" sz="32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à  400 kV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86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86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86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86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8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4" grpId="0" autoUpdateAnimBg="0"/>
      <p:bldP spid="28676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15" name="Picture 19" descr="D:\cours\003 Gestation\energie\Prf\400kv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3725" y="76200"/>
            <a:ext cx="68040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1" name="Picture 5" descr="D:\cours\metier electricite\prod transp dist\transport-photo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338" y="76200"/>
            <a:ext cx="8686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16" name="Picture 20" descr="D:\cours\003 Gestation\energie\Prf\bobines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338" y="76200"/>
            <a:ext cx="8686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4" name="Picture 8" descr="D:\cours\metier electricite\photo professionnelle\basse tension1\A0011.BMP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238" y="76200"/>
            <a:ext cx="8763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14" name="Picture 18" descr="D:\cours\003 Gestation\energie\Prf\400kv2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5475" y="76200"/>
            <a:ext cx="67405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13" name="Picture 17" descr="D:\cours\003 Gestation\energie\Prf\225kv2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05" b="3905"/>
          <a:stretch>
            <a:fillRect/>
          </a:stretch>
        </p:blipFill>
        <p:spPr bwMode="auto">
          <a:xfrm>
            <a:off x="2779713" y="76200"/>
            <a:ext cx="49720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699" name="Picture 3" descr="D:\cours\metier electricite\prod transp dist\dist1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" t="3055"/>
          <a:stretch>
            <a:fillRect/>
          </a:stretch>
        </p:blipFill>
        <p:spPr bwMode="auto">
          <a:xfrm>
            <a:off x="922338" y="76200"/>
            <a:ext cx="8686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6" name="Picture 10" descr="D:\cours\metier electricite\photo professionnelle\basse tension1\BM0058.BMP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52" r="2380"/>
          <a:stretch>
            <a:fillRect/>
          </a:stretch>
        </p:blipFill>
        <p:spPr bwMode="auto">
          <a:xfrm>
            <a:off x="865188" y="76200"/>
            <a:ext cx="88011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0" name="Picture 4" descr="D:\cours\metier electricite\prod transp dist\distrib2.jp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338" y="76200"/>
            <a:ext cx="8686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2605"/>
            <a:ext cx="7772400" cy="685800"/>
          </a:xfrm>
        </p:spPr>
        <p:txBody>
          <a:bodyPr/>
          <a:lstStyle/>
          <a:p>
            <a:pPr eaLnBrk="1" hangingPunct="1">
              <a:defRPr/>
            </a:pPr>
            <a:r>
              <a:rPr lang="fr-FR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Transport</a:t>
            </a:r>
          </a:p>
        </p:txBody>
      </p:sp>
      <p:sp>
        <p:nvSpPr>
          <p:cNvPr id="29707" name="Text Box 11"/>
          <p:cNvSpPr txBox="1">
            <a:spLocks noChangeArrowheads="1"/>
          </p:cNvSpPr>
          <p:nvPr/>
        </p:nvSpPr>
        <p:spPr bwMode="auto">
          <a:xfrm>
            <a:off x="2079625" y="2643869"/>
            <a:ext cx="637063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Char char="-"/>
              <a:defRPr/>
            </a:pPr>
            <a:r>
              <a:rPr lang="fr-FR" sz="32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Grande distances transport en 400 kV </a:t>
            </a:r>
          </a:p>
        </p:txBody>
      </p:sp>
      <p:sp>
        <p:nvSpPr>
          <p:cNvPr id="29712" name="Text Box 16"/>
          <p:cNvSpPr txBox="1">
            <a:spLocks noChangeArrowheads="1"/>
          </p:cNvSpPr>
          <p:nvPr/>
        </p:nvSpPr>
        <p:spPr bwMode="auto">
          <a:xfrm>
            <a:off x="2894013" y="3216275"/>
            <a:ext cx="4741862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Char char="-"/>
              <a:defRPr/>
            </a:pPr>
            <a:r>
              <a:rPr lang="fr-FR" sz="3200" b="1">
                <a:effectLst>
                  <a:outerShdw blurRad="38100" dist="38100" dir="2700000" algn="tl">
                    <a:srgbClr val="000000"/>
                  </a:outerShdw>
                </a:effectLst>
              </a:rPr>
              <a:t>Commutations des réseaux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97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97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97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withGroup">
                            <p:stCondLst>
                              <p:cond delay="3000"/>
                            </p:stCondLst>
                            <p:childTnLst>
                              <p:par>
                                <p:cTn id="14" presetID="2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97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97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withGroup">
                            <p:stCondLst>
                              <p:cond delay="4500"/>
                            </p:stCondLst>
                            <p:childTnLst>
                              <p:par>
                                <p:cTn id="19" presetID="2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97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97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withGroup">
                            <p:stCondLst>
                              <p:cond delay="6000"/>
                            </p:stCondLst>
                            <p:childTnLst>
                              <p:par>
                                <p:cTn id="24" presetID="2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97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97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withGroup">
                            <p:stCondLst>
                              <p:cond delay="7500"/>
                            </p:stCondLst>
                            <p:childTnLst>
                              <p:par>
                                <p:cTn id="29" presetID="2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97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97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withGroup">
                            <p:stCondLst>
                              <p:cond delay="9000"/>
                            </p:stCondLst>
                            <p:childTnLst>
                              <p:par>
                                <p:cTn id="34" presetID="2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97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97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96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96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297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00"/>
                            </p:stCondLst>
                            <p:childTnLst>
                              <p:par>
                                <p:cTn id="49" presetID="2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97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97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500"/>
                            </p:stCondLst>
                            <p:childTnLst>
                              <p:par>
                                <p:cTn id="54" presetID="23" presetClass="entr" presetSubtype="16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97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97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7" grpId="0" autoUpdateAnimBg="0"/>
      <p:bldP spid="29712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17" name="Picture 21" descr="D:\cours\003 Gestation\energie\Prf\chg arm 225kv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25" y="74172"/>
            <a:ext cx="8778875" cy="568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2" name="Picture 6" descr="D:\cours\metier electricite\métiers elec\trav dist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44"/>
            <a:ext cx="4644008" cy="66865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2605"/>
            <a:ext cx="7772400" cy="685800"/>
          </a:xfrm>
        </p:spPr>
        <p:txBody>
          <a:bodyPr/>
          <a:lstStyle/>
          <a:p>
            <a:pPr eaLnBrk="1" hangingPunct="1">
              <a:defRPr/>
            </a:pPr>
            <a:r>
              <a:rPr lang="fr-FR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Transport</a:t>
            </a:r>
          </a:p>
        </p:txBody>
      </p:sp>
      <p:pic>
        <p:nvPicPr>
          <p:cNvPr id="1031" name="Picture 7" descr="http://www.senat.fr/rap/r06-357-1/r06-357-16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204864"/>
            <a:ext cx="4277314" cy="4481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/>
          <p:cNvSpPr txBox="1"/>
          <p:nvPr/>
        </p:nvSpPr>
        <p:spPr>
          <a:xfrm>
            <a:off x="4534250" y="4724414"/>
            <a:ext cx="3108543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Nombre d’isolateurs </a:t>
            </a:r>
          </a:p>
          <a:p>
            <a:pPr algn="ctr"/>
            <a:r>
              <a:rPr lang="fr-FR" sz="2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(assiettes) &gt; 3  </a:t>
            </a:r>
          </a:p>
          <a:p>
            <a:pPr algn="ctr"/>
            <a:r>
              <a:rPr lang="fr-FR" sz="2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tension supérieure </a:t>
            </a:r>
          </a:p>
          <a:p>
            <a:pPr algn="ctr"/>
            <a:r>
              <a:rPr lang="fr-FR" sz="2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à 50000V</a:t>
            </a:r>
            <a:endParaRPr lang="fr-FR" sz="28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Accolade ouvrante 3"/>
          <p:cNvSpPr/>
          <p:nvPr/>
        </p:nvSpPr>
        <p:spPr bwMode="auto">
          <a:xfrm>
            <a:off x="7667907" y="998179"/>
            <a:ext cx="307663" cy="3240360"/>
          </a:xfrm>
          <a:prstGeom prst="leftBrace">
            <a:avLst>
              <a:gd name="adj1" fmla="val 35918"/>
              <a:gd name="adj2" fmla="val 68786"/>
            </a:avLst>
          </a:prstGeom>
          <a:noFill/>
          <a:ln w="76200" cap="flat" cmpd="sng" algn="ctr">
            <a:solidFill>
              <a:srgbClr val="10FA04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fr-FR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p:sp>
        <p:nvSpPr>
          <p:cNvPr id="5" name="Forme libre 4"/>
          <p:cNvSpPr/>
          <p:nvPr/>
        </p:nvSpPr>
        <p:spPr bwMode="auto">
          <a:xfrm>
            <a:off x="6821996" y="3165075"/>
            <a:ext cx="540971" cy="1559339"/>
          </a:xfrm>
          <a:custGeom>
            <a:avLst/>
            <a:gdLst>
              <a:gd name="connsiteX0" fmla="*/ 47485 w 540971"/>
              <a:gd name="connsiteY0" fmla="*/ 1306285 h 1306285"/>
              <a:gd name="connsiteX1" fmla="*/ 47485 w 540971"/>
              <a:gd name="connsiteY1" fmla="*/ 711200 h 1306285"/>
              <a:gd name="connsiteX2" fmla="*/ 540971 w 540971"/>
              <a:gd name="connsiteY2" fmla="*/ 0 h 1306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40971" h="1306285">
                <a:moveTo>
                  <a:pt x="47485" y="1306285"/>
                </a:moveTo>
                <a:cubicBezTo>
                  <a:pt x="6361" y="1117599"/>
                  <a:pt x="-34763" y="928914"/>
                  <a:pt x="47485" y="711200"/>
                </a:cubicBezTo>
                <a:cubicBezTo>
                  <a:pt x="129733" y="493486"/>
                  <a:pt x="335352" y="246743"/>
                  <a:pt x="540971" y="0"/>
                </a:cubicBezTo>
              </a:path>
            </a:pathLst>
          </a:custGeom>
          <a:noFill/>
          <a:ln w="76200" cap="flat" cmpd="sng" algn="ctr">
            <a:solidFill>
              <a:srgbClr val="10FA04"/>
            </a:solidFill>
            <a:prstDash val="solid"/>
            <a:miter lim="800000"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fr-FR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p:sp>
        <p:nvSpPr>
          <p:cNvPr id="29710" name="Text Box 14"/>
          <p:cNvSpPr txBox="1">
            <a:spLocks noChangeArrowheads="1"/>
          </p:cNvSpPr>
          <p:nvPr/>
        </p:nvSpPr>
        <p:spPr bwMode="auto">
          <a:xfrm>
            <a:off x="4534250" y="1300998"/>
            <a:ext cx="4703762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Intervention sur les réseaux </a:t>
            </a:r>
          </a:p>
        </p:txBody>
      </p:sp>
    </p:spTree>
    <p:extLst>
      <p:ext uri="{BB962C8B-B14F-4D97-AF65-F5344CB8AC3E}">
        <p14:creationId xmlns:p14="http://schemas.microsoft.com/office/powerpoint/2010/main" val="4027109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97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97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97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withGroup">
                            <p:stCondLst>
                              <p:cond delay="3000"/>
                            </p:stCondLst>
                            <p:childTnLst>
                              <p:par>
                                <p:cTn id="14" presetID="2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97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97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500"/>
                            </p:stCondLst>
                            <p:childTnLst>
                              <p:par>
                                <p:cTn id="19" presetID="5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250"/>
                            </p:stCondLst>
                            <p:childTnLst>
                              <p:par>
                                <p:cTn id="29" presetID="2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975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 animBg="1"/>
      <p:bldP spid="29710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4" name="Picture 4" descr="D:\cours\metier electricite\prod transp dist\transfo dis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0"/>
            <a:ext cx="8305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39" name="Picture 19" descr="D:\cours\003 Gestation\energie\Prf\post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150" y="103188"/>
            <a:ext cx="8401050" cy="6754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43" name="Rectangle 23"/>
          <p:cNvSpPr>
            <a:spLocks noChangeArrowheads="1"/>
          </p:cNvSpPr>
          <p:nvPr/>
        </p:nvSpPr>
        <p:spPr bwMode="auto">
          <a:xfrm>
            <a:off x="838200" y="304800"/>
            <a:ext cx="77724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>
              <a:defRPr/>
            </a:pPr>
            <a:r>
              <a:rPr kumimoji="0" lang="fr-FR"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Transport</a:t>
            </a:r>
          </a:p>
        </p:txBody>
      </p:sp>
      <p:sp>
        <p:nvSpPr>
          <p:cNvPr id="30727" name="Rectangle 7"/>
          <p:cNvSpPr>
            <a:spLocks noChangeArrowheads="1"/>
          </p:cNvSpPr>
          <p:nvPr/>
        </p:nvSpPr>
        <p:spPr bwMode="auto">
          <a:xfrm>
            <a:off x="1143000" y="6035675"/>
            <a:ext cx="8001000" cy="822325"/>
          </a:xfrm>
          <a:prstGeom prst="rect">
            <a:avLst/>
          </a:prstGeom>
          <a:solidFill>
            <a:srgbClr val="000080">
              <a:alpha val="5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fr-FR" sz="24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- Abaissement à 63 kV aux approche de régions ou pour alimenter de gros clients.</a:t>
            </a:r>
          </a:p>
        </p:txBody>
      </p:sp>
      <p:pic>
        <p:nvPicPr>
          <p:cNvPr id="30730" name="Picture 10" descr="D:\cours\003 Gestation\energie\Prf\poste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263" y="79375"/>
            <a:ext cx="8389937" cy="677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44" name="Text Box 24"/>
          <p:cNvSpPr txBox="1">
            <a:spLocks noChangeArrowheads="1"/>
          </p:cNvSpPr>
          <p:nvPr/>
        </p:nvSpPr>
        <p:spPr bwMode="auto">
          <a:xfrm>
            <a:off x="1123950" y="6216650"/>
            <a:ext cx="802005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  <a:defRPr/>
            </a:pPr>
            <a:r>
              <a:rPr lang="fr-FR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586 000 kilomètres de lignes haute tension HTA </a:t>
            </a:r>
          </a:p>
          <a:p>
            <a:pPr>
              <a:defRPr/>
            </a:pPr>
            <a:endParaRPr lang="fr-FR" sz="2800" b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pic>
        <p:nvPicPr>
          <p:cNvPr id="30738" name="Picture 18" descr="D:\cours\metier electricite\photo professionnelle\transformateur\A0006.BMP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588" y="0"/>
            <a:ext cx="8126412" cy="558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31" name="Text Box 11"/>
          <p:cNvSpPr txBox="1">
            <a:spLocks noChangeArrowheads="1"/>
          </p:cNvSpPr>
          <p:nvPr/>
        </p:nvSpPr>
        <p:spPr bwMode="auto">
          <a:xfrm>
            <a:off x="762000" y="5562600"/>
            <a:ext cx="8382000" cy="822325"/>
          </a:xfrm>
          <a:prstGeom prst="rect">
            <a:avLst/>
          </a:prstGeom>
          <a:solidFill>
            <a:schemeClr val="bg1">
              <a:alpha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FontTx/>
              <a:buChar char="-"/>
              <a:defRPr/>
            </a:pPr>
            <a:r>
              <a:rPr lang="fr-FR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Abaissement de 63 à 20 kV (poste source) aux approches des agglomérations.</a:t>
            </a:r>
            <a:endParaRPr lang="fr-FR" sz="2400" dirty="0"/>
          </a:p>
        </p:txBody>
      </p:sp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27794"/>
            <a:ext cx="4572000" cy="685800"/>
          </a:xfrm>
        </p:spPr>
        <p:txBody>
          <a:bodyPr/>
          <a:lstStyle/>
          <a:p>
            <a:pPr eaLnBrk="1" hangingPunct="1">
              <a:defRPr/>
            </a:pPr>
            <a:r>
              <a:rPr lang="fr-FR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DISTRIBUTION:</a:t>
            </a:r>
          </a:p>
        </p:txBody>
      </p:sp>
    </p:spTree>
    <p:extLst>
      <p:ext uri="{BB962C8B-B14F-4D97-AF65-F5344CB8AC3E}">
        <p14:creationId xmlns:p14="http://schemas.microsoft.com/office/powerpoint/2010/main" val="33290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07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4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307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withGroup">
                            <p:stCondLst>
                              <p:cond delay="4500"/>
                            </p:stCondLst>
                            <p:childTnLst>
                              <p:par>
                                <p:cTn id="18" presetID="2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07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07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07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07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307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withGroup">
                            <p:stCondLst>
                              <p:cond delay="2500"/>
                            </p:stCondLst>
                            <p:childTnLst>
                              <p:par>
                                <p:cTn id="37" presetID="4" presetClass="entr" presetSubtype="3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9" dur="500"/>
                                        <p:tgtEl>
                                          <p:spTgt spid="307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withGroup">
                            <p:stCondLst>
                              <p:cond delay="4000"/>
                            </p:stCondLst>
                            <p:childTnLst>
                              <p:par>
                                <p:cTn id="41" presetID="2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07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07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3" grpId="0" autoUpdateAnimBg="0"/>
      <p:bldP spid="30727" grpId="0" animBg="1" autoUpdateAnimBg="0"/>
      <p:bldP spid="30744" grpId="0" autoUpdateAnimBg="0"/>
      <p:bldP spid="30731" grpId="0" animBg="1" autoUpdateAnimBg="0"/>
      <p:bldP spid="30722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7" name="Picture 17" descr="D:\cours\003 Gestation\energie\postebt\posteb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75406"/>
            <a:ext cx="8077200" cy="665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34" name="Picture 14" descr="D:\cours\003 Gestation\energie\htabta.jpg"/>
          <p:cNvPicPr>
            <a:picLocks noChangeAspect="1" noChangeArrowheads="1"/>
          </p:cNvPicPr>
          <p:nvPr/>
        </p:nvPicPr>
        <p:blipFill>
          <a:blip r:embed="rId4">
            <a:lum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30" b="19315"/>
          <a:stretch>
            <a:fillRect/>
          </a:stretch>
        </p:blipFill>
        <p:spPr bwMode="auto">
          <a:xfrm>
            <a:off x="3933371" y="2947194"/>
            <a:ext cx="5251450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36" name="Picture 16" descr="D:\cours\003 Gestation\energie\postebt\postebt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93" r="24100" b="2246"/>
          <a:stretch>
            <a:fillRect/>
          </a:stretch>
        </p:blipFill>
        <p:spPr bwMode="auto">
          <a:xfrm>
            <a:off x="1889954" y="75406"/>
            <a:ext cx="5114925" cy="670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35" name="Picture 15" descr="D:\cours\003 Gestation\energie\postebt\413Maststationgr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02"/>
          <a:stretch/>
        </p:blipFill>
        <p:spPr bwMode="auto">
          <a:xfrm>
            <a:off x="18593" y="81870"/>
            <a:ext cx="5972374" cy="670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33" name="Text Box 13"/>
          <p:cNvSpPr txBox="1">
            <a:spLocks noChangeArrowheads="1"/>
          </p:cNvSpPr>
          <p:nvPr/>
        </p:nvSpPr>
        <p:spPr bwMode="auto">
          <a:xfrm>
            <a:off x="-1" y="3428206"/>
            <a:ext cx="3779911" cy="1938992"/>
          </a:xfrm>
          <a:prstGeom prst="rect">
            <a:avLst/>
          </a:prstGeom>
          <a:solidFill>
            <a:schemeClr val="bg1">
              <a:alpha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Tx/>
              <a:buChar char="-"/>
              <a:defRPr/>
            </a:pPr>
            <a:r>
              <a:rPr lang="fr-FR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hlinkClick r:id="rId7" action="ppaction://hlinkfile"/>
              </a:rPr>
              <a:t>Abaissement à 400/230V </a:t>
            </a:r>
            <a:r>
              <a:rPr lang="fr-FR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fr-FR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fr-FR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(poste de distribution) </a:t>
            </a:r>
            <a:br>
              <a:rPr lang="fr-FR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fr-FR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 pour l’alimentation des usagers</a:t>
            </a:r>
          </a:p>
          <a:p>
            <a:pPr>
              <a:spcBef>
                <a:spcPct val="50000"/>
              </a:spcBef>
              <a:buFontTx/>
              <a:buChar char="-"/>
              <a:defRPr/>
            </a:pPr>
            <a:r>
              <a:rPr lang="fr-FR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Sur poteaux jusqu’à 100kVA</a:t>
            </a:r>
          </a:p>
          <a:p>
            <a:pPr>
              <a:spcBef>
                <a:spcPct val="50000"/>
              </a:spcBef>
              <a:buFontTx/>
              <a:buChar char="-"/>
              <a:defRPr/>
            </a:pPr>
            <a:r>
              <a:rPr lang="fr-FR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En local jusqu’à 1250kVA</a:t>
            </a:r>
            <a:endParaRPr lang="fr-FR" dirty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10"/>
          <a:stretch/>
        </p:blipFill>
        <p:spPr>
          <a:xfrm>
            <a:off x="3480949" y="5670"/>
            <a:ext cx="5703872" cy="6858000"/>
          </a:xfrm>
          <a:prstGeom prst="rect">
            <a:avLst/>
          </a:prstGeom>
        </p:spPr>
      </p:pic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27794"/>
            <a:ext cx="4572000" cy="685800"/>
          </a:xfrm>
        </p:spPr>
        <p:txBody>
          <a:bodyPr/>
          <a:lstStyle/>
          <a:p>
            <a:pPr eaLnBrk="1" hangingPunct="1">
              <a:defRPr/>
            </a:pPr>
            <a:r>
              <a:rPr lang="fr-FR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DISTRIBUTION: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withGroup">
                            <p:stCondLst>
                              <p:cond delay="125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07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07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4" presetID="4" presetClass="entr" presetSubtype="16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30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withGroup">
                            <p:stCondLst>
                              <p:cond delay="3750"/>
                            </p:stCondLst>
                            <p:childTnLst>
                              <p:par>
                                <p:cTn id="18" presetID="23" presetClass="entr" presetSubtype="16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07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07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withGroup">
                            <p:stCondLst>
                              <p:cond delay="5000"/>
                            </p:stCondLst>
                            <p:childTnLst>
                              <p:par>
                                <p:cTn id="23" presetID="23" presetClass="entr" presetSubtype="16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07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07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withGroup">
                            <p:stCondLst>
                              <p:cond delay="6250"/>
                            </p:stCondLst>
                            <p:childTnLst>
                              <p:par>
                                <p:cTn id="28" presetID="23" presetClass="entr" presetSubtype="16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07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07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500"/>
                            </p:stCondLst>
                            <p:childTnLst>
                              <p:par>
                                <p:cTn id="33" presetID="53" presetClass="entr" presetSubtype="16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33" grpId="0" animBg="1" autoUpdateAnimBg="0"/>
      <p:bldP spid="30722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0" y="0"/>
            <a:ext cx="4572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fr-FR" b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DISTRIBUTION:</a:t>
            </a:r>
            <a:endParaRPr lang="fr-FR" b="1" dirty="0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4" name="Picture 2" descr="Vue d'ensemble du réseau électriqu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40" y="736228"/>
            <a:ext cx="9182738" cy="5356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226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utoUpdateAnimBg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49e2ba80d5df93fd5a868086e0827e1c66a7"/>
  <p:tag name="ISPRING_ULTRA_SCORM_DESCRIPTION" val="Transport distribution d'énergie électrique"/>
  <p:tag name="GENSWF_OUTPUT_FILE_NAME" val="Transdist énergie électrique5"/>
  <p:tag name="ISPRING_PLAYERS_CUSTOMIZATION" val="UEsDBBQAAgAIANe9kET+VZKv0QMAAPsNAAAdAAAAdW5pdmVyc2FsL2NvbW1vbl9tZXNzYWdlcy5sbmetV91u2zYUvi/QdyAEFNgulrYDWhSD44C2GFuILLkiHSf7gcBIjEOEIl39uM2u9jR7sD3Jjig7sdMOkupdWDBpf9/5+c45IgdnXzKFNiIvpNGnztuTNw4SOjGp1KtTZ8HOf/rgoKLkOuXKaHHqaOOgs+HLFwPF9ariKwHfX75AaJCJooBlMaxXT2sk01NnPorH4WyOg+vYDydhPPImznBssjXXD8g3K/N7/sPP7z98efvu/Y+D11tkFyI6w75/SIUs07s3HYgCFoV+DGzEjwNyxZxh/eyHCxfM9wLiDLdf+qHnEbl0hvWzFbeIIhKwmPqeS2KPxkHIbC58wojrDK9Nhe74RqDSoI0Un1F5J0DJUuYCFUqm9ofEwIauRJsxN8JLL5jELAx9GpPA3e04Q6JT5Ob8M9RHT5YIUxIBQc4LkX8HNrZSWzjCSvVjmHqTqQ8fVrswlas7BZ+yrx9zEoBaQrehZoRSPCHxKLwCnaCswj6I8AKq6aIP4ppQqABC2zABvvQmmHlhUFdQRCiLvPFj+SRcI6PVA+JJAji0zsVGmqqAnbqiRNoUUtHPCiUfF1C4Hva/UaQNIZLalutKbgS4kKftukDLjIlbK/Nx4f0an2PPJ24MUrnhMma2l2tjHKpfmxJxpUwdANjl6YbrRKAbkfAKSukB/pbK1P5tzSHs2pNPlfwT8XLbOa+2TRe45OrVyXGuecyHYbHkue7QQc+oDlr+62CzqoBIy1Jk67Itir1MnPwvXhwb1xxT+p9BddHlyIie2e8bDoUSJxG82KDbR9J0R5AZ1AeMtYxL1R3lBedgaJ6LAka8yJGnb3vYvISsHcAvIZs98Esyoh6r8yNuClm2vk5skhutvq1vAu9vJUrxpPGNuDXQu0rwDQgA+7JoRD/5DmO9xNxNxXp87c/YLUsADq14CaclBC4pmUH8aQfOxYzsMtiMxoNMLE2lUjuKlLy34xG0qbImIetGp8bobW4yu6t4seuDZjqfHeNFE1zUGJ3vGWwjpQRH4ym0kKX3GY19PCJQ0YFBGS+TOxjvt6bSaUei5lzkknMMZNvsUMHz5O6fv/7uyPHMk2YXbXd/6UUCnVaPB/JI9ltgSlH80UbC8OgQZxddUNtz5A7X8VhpBdwmDzOGx9MZaEytpKbKk/a39j7DDEcX0Of20OMMZzy/hyHBjFG9WGzIdSGU/aw/HamrUkkt+mCPG5F1wMybx9h17f0CbhZKJvfNqyVF3A6q+qKh4KLRlWw8xQHMkGd8IpVlT0I7tncdCw3XrJ/abfP1FH9cFfaaNni9d2v7F1BLAwQUAAIACADXvZBE+/grw7wDAABQEAAAJwAAAHVuaXZlcnNhbC9mbGFzaF9wdWJsaXNoaW5nX3NldHRpbmdzLnhtbNVY227jNhB991cQKvZxrWSbbVPDdhA4MmKsYxuW0u6iKAxapC0iFKmSlL3ep35NP6xf0qFoJ/LmsnSDLFLkIdFw5sxwLmektM8+5xytqNJMik5w3DwKEBWpJEwsO8F10n97GiBtsCCYS0E7gZABOus22kU550xnMTUGVDUCGKFbhekEmTFFKwzX63WT6ULZU8lLA/i6mco8LBTVVBiqwoLjDfwym4LqoNtoINR2oitJSk4RIxCCYDY6zPsc6ywIndocpzdLJUtBepJLhdRy3gl+OD23PzsdB3XBcirs5XQXhFZsWpgQZuPBPGZfKMooW2YQ+PHRSYDWjJisE7w7sTCgHt6HqcDdJbCF6Um4jTBb/JwaTLDB7tE5VHRBFaSV6q5RJQXQPVlN09DP5lbgRGQjcM7SBE6QTVUnuEhm06gfTaNRL5pdT4cuVG+LZJAMIy+beDi4iGajcRLFs8vkaniwURJ9TA4wOjQyb/jLT5NoOhyMPsyS8XiYDCZ3VlUxamlvh/sVbEOlZanqdcLG4DSDhjC7etYlO62FFHultM9oLjk09QJzTWHQ8jklI5zTWpvHN0z0QfM4QAu4B990gnPFMA8QM5iz9NZYl3NtmKkGq1/XRIAFA0zRVRzcuXfJSTOsNK2HtTvRtpfT7u8jaaj+o0rKVvSY6nSXFx/l32TJCdrIEnF2Q5GRCNJa5vBXRlF9mNBCybySwrwbpDmDm6wYXVNy5uPoE7jIS7AEqik4Nc7DnyX7guZ0IRXgUrwCUgI50w6/eRBwgbW+A8W7GN+4lhyMLqKPb+wFMVlhGO/DwKGRaF6Yl8DHcHchwQXnErJZg4DMpLjUtKoPYaRS87mmt+8Mr6qi20JWoFBuBvE4TDhIoeWZ2FKjB2CKBZKCbxBOoQO1baEVk6UGiWsWB63/U4DOFDFRhbqEyQRnilDlg3Z0/O7Hk/c//Xz6S6sZ/vPX32+fNNqy1YRj683RVe9Jsva2/GoxfMPuEQL2s/qKhr9h9AQZ37PtS5XbmSD3nD68YLZ8fp/n2qHl34fp2HL4q2TjODqf9i7RNIqvh0nc8mm/kUSQsDSD/l3Y9yMfm/F1AuWIfFQn0+hXrzCgLl6zF8VecGOve3zw3Ft28UxqS8drg2ElYG38L1RHsOGWbp3CjuMsZzBB3428nkMlj03181nouzDJs17sHA29EJNQrNIMKvpiXfDqmfol0/uaMuaebr9m9j5f2uGDH672JGeC5ZBH++5z+7XbfX9yBB9EDx41GoC2/1+AbuNfUEsDBBQAAgAIANe9kESWzTsgvAIAAFQKAAAhAAAAdW5pdmVyc2FsL2ZsYXNoX3NraW5fc2V0dGluZ3MueG1slVZtb9sgEP6+XxFl3+PuNZ1EI6VpJlXq1mqt+h3bFxsFgwU4Xf79AEOBxE6ynCqFu+c5jntLkdwStvgwmaCCUy6eQSnCKmk0Xjch5c0075TibFZwpoCpGeOiwXS6+PjTflBmkedYfAfiUs4GFxCumdvPJRR3x7e5kTFCwZsWs/0Dr/gsx8W2Erxj5dnQ6n0LghK21cirH/PVevQCSqS6V9AkMa2vjVxGaQVICSak72sjZ1kU50D9TVf2cyEnXHX69Qe0HZFEWdryk5ExWosrSJN8vTQyjmfae1qVuZHTBAV/lYZ++WxkFErxHkTq/O6rkVEGb7v2f3qkFbwyCU05p4v4zqEcl3r8TFRXRs4SzIPMRWer4NJj33oXgdzXeO6RGVfB6ZPJ68FCMEXPKSyU6ABl/tTbZM3fHjul58PbY03APOmYn3AnY1TQBdwfeCOsXGwwlQ7lNAHyymnXwKqPN3KX6gN+tbq1qyJ2+q6LIhSwc8ooxKAMyN86rUfISBmQz5SU8Mjo/gh+aOk5vsS32BXzdPa1FRjWx9JZ/clbzU0PZnBldLVTeEzDS1hIE84LacCUDWVW14eUHcWEGN6RCivC2S+Dy/f2MRJlBwbXacN9hRRRFIbazcaol3RcL3s+3439b0J4W3+eKL3Cb6ZYKVzUjf5NktOJ4+kZ0W6m2TDDLEkNB3HPNjzi2MDGSA0WWxAvnFN5KYVxBReDeT9bY3CURUlA2XCWkXMylH7WNTmIta4aAd82qa7H1aSqqf5TrwTeoPRGV7QRa09VtfbHMKHv8EjjmgCwKGrftf2htzQdVYTCDvzsRwr75LG3Iam7dKzhluoBNipuOac56MlojEJLuk0ReiX2kxoGCK86rGFGb0nb3uHSvlc4l/ZlyeT7LRy5ThazX2em++JNZs+umRLP2n6cQq00/03+A1BLAwQUAAIACADXvZBEJY15EY0DAABhDwAAJgAAAHVuaXZlcnNhbC9odG1sX3B1Ymxpc2hpbmdfc2V0dGluZ3MueG1s1Vfdbho5FL7nKSxXvSyTtOk2RUAUkYmCSgHBpD9arZAZG8aqx561PVB6tU+zD9Yn6fEYEmh+arZtthUXMMfnfOfX32GaJx9zgRZMG65kCx/WDzBiMlWUy3kLXybnT44xMpZISoSSrIWlwuikXWsW5VRwk42ZtaBqEMBI0yhsC2fWFo0oWi6XdW4K7U6VKC3gm3qq8qjQzDBpmY4KQVbwZVcFM7hdqyHU9KLXipaCIU4hBMlddERc2FzgyGtNSfphrlUpaUcJpZGeT1v40fGp+2x0PNIZz5l0uZk2CJ3YNgil3IVDxJh/YihjfJ5B3IcHRxgtObVZCz89cjCgHt2EqcB9DsTBdBQkI+0aP2eWUGKJf/QONZsxDVVlpm11yQB0R7aladlHeyXwIrqSJOdpAifIVaqFz5LJKD6PR3G/E08uRz0farBF0k16cZDNuNc9iyf9QRKPJxfJ697eRkn8LtnDaN/IguEv3g/jUa/bfzVJBoNe0h1eW1XN2Cp7M9rtYBM6rUq93SdiLUkzGAi76ee2ZKM1U3Knle4ZTZWAmZ4RYRhGMwhUrFr4VHMiMOKWCJ5enVqi58yecwEpONvD+kxafA3o000zog3bdrQ5MW460/affWWZ+atKcy26S3W0yTRE+a0qBUUrVSLBPzBkFYJClTn8yhjavh5oplVeSQUxFhnBKUMLzpaMnoQ4eg8u8hIsgTsKwaz38HfJP6EpmykNuIwsgGVAzo3Hr+8FXBBjrkHJJsbHfsi6/bP43WOXIKELAhd2P3AYDZYX9mfgE8hdKnAhhIJqbkFAZVJSGlb1h3JaqYWkGew7I4uq6a6RFSi0m0M8HhMOUhhZLtdkFwCYEomUFCtEUphA40ZowVVpQOKHxUOb/xSgN0VcVqHOYaOAM02ZDkE7OHz67Oj5Hy+OXzbq0ed//n1yr9Gaf4aCOG+egDr30m+w5VdU/w27Oyg1zOorYv2G0T30esP2XOnc3Ql6w+ntK2PN0Dd5rhk5VrydYB0rPxC/juPTUecCjeLxZS8ZN0IGqq8QlCDNYCJn7j9MiM3gMoECxyGqw1H8JigMqHTQbYrHQXCDoDxeBW4it0qGW2skaCcRLWER/BaqfdhZc78gYWsJnnO4Ew9GR99DDnfd0+/nlQfhhvv/fHnm+FHcwIhOM+jRT+vr/8+mP7Rgv1IN/NPVW8HOa0AzuvUFsAby3dfidu0LUEsDBBQAAgAIANe9kERBHlKgjQEAAA4GAAAfAAAAdW5pdmVyc2FsL2h0bWxfc2tpbl9zZXR0aW5ncy5qc42UyU7DMBRF9/2KyGxRVcYUdhUtElIXSLBDLNzUTaM6tmU7oaHqv5PndIgnwG8TXx3fN0T2bpC0C2UoeUx25tvsX+290QhoWlbk0tZpRC9BR4oWS/JelIQWjCAHqY9HT/L+TISMETOmi+YNbFXPD/EALQKaDGgKtBWmqi/WAfAroG1Dh7+tzg5ddR31xryotOZsmHGmCdNDxmWJDYMuns3qN+jAvCbyD3SFM2KZpmbFyLPjXQrR5zJeCsyaOc/5cIGzTS55xZax/OtGENn+8E0HjB7Sp5llRwulXzQp3cSzMUScFJIoRQ5572cQQZjiBaE935FZv6CWsd+QQ9eFKvSRnlxB9GmBc+JNaTyBsDHWennTTCF8TpOt7oibawiLoLgh0rOa3kJYIBeV+McPFJLnMBEP9Wd+QinHy4Llh9QjiCAHxYJtbHrnRk35U2RdIe5coXXo9pWxlyN07x1NnwytvMrJOw/lpf/My0OHRfQR8qvR7kMC+48EYa1xti7b96Gt99OtLPrCdd6D/Q9QSwMEFAACAAgA172QRBra6juqAAAAHwEAABoAAAB1bml2ZXJzYWwvaTE4bl9wcmVzZXRzLnhtbJ2PMQ/CIBCFd34FuV2wW9MA3UzcHHQ2FVFJ6NFw1PrzhdQYZ4dL7l3e915O9a8x8KdL5CNqaMQWuEMbrx7vGk7H3aYFTnnA6xAiOg0YgfeGKd+0eEiOXCZeIpA0PHKeOimXZRGeplQSKIY5l2ASNo6yzBhRVlJOKwor2/m/6M8NDGOcq8vsQ96jKXtRq4VTshoqc3YoPN4iyGpQ8uuuys6US0URSv48ZtgbUEsDBBQAAgAIANe9kESk392acAAAAHgAAAAcAAAAdW5pdmVyc2FsL2xvY2FsX3NldHRpbmdzLnhtbA2Muw7CMAwA936F5b08NoamlUBiowvlA6zGoEiOjZKAyt/j7Ya7G6YtC3y51GQa8Lg7ILCuFpO+Aj6Wa39CqI00kphyQDWEaewGsZXkzq25WOEt9OOycHZoPFN281y84ggX+5TK0MPNr8/EEfdj9wdQSwMEFAACAAgAQJt0RM6CCTfsAgAAiAgAABQAAAB1bml2ZXJzYWwvcGxheWVyLnhtbK1VTW/bMAw9p8D+g6F7raRd1zSQW3QFih3WoUDWbbdAtRlbi215klw3/fWj/G3P6VZgBwM2xfdI8ZE0u3pOYucJlBYy9cjCnRMHUl8GIg098vD19nhJri7fHbEs5ntQjgg8kqfCAnhMnAC0r0RmEHzPTeSRnsFFZuJkSkglzB65z5C7i7Qk745m6JJqj0TGZCtKi6JwhUZEGmoZ55ZEu75MaKZAQ2pA0SoN4jTYlfk7Gp9EptTsM9A9ZGbeHrgmaTmetRiQFKeuVCE9mc8X9Mfd57UfQcKPRaoNT30gDlZyVpbykfu7OxnkMWhrm7EqyTUYY5MobTNmVmKxTB2tfI9UDpsEtOYhaDdOQ0IrLJ0As23MdVTz6AGt5dU7UfOWfhv7vWncSuVo55zlj7HQER71IZ11EsjoMCpLyuuWHfTQdNCtZSKOgl+5UBCUn9/aFpkvSBWw7bgyT1cXPh7g2y33jVT7G4RhF9UKuq1obiWaW4JaDreNvu4oSHPbLXCTK2hKNWNPIgD5hSvFbVtcGpUDoyNjjaVDMKPVlWuROkFYZJL47B+0sX4jaX7q15QpAf9DmE9I1NZEpAE83wr0MZBgTQ1gsa3NNVns2phdTjp/THp9PTBVOdai4EUcw1UIOIYBN5x2dnoICoprdPFzNcL2Dg6CIxFGMT5mkmF8epAm4Wo3ydA7OAiOpb+bgLbmtox0XMdRM7UdxOjEOmF+ro1MxEvZnoM9Y1ZlH742cs3RdSbag/P5H6M4iNEM5pZMrC771ttXzeG9nVOjO59NVlkG3YrzACbPKq9mFvJs5BPAluexuenn1OzDHnSU89R0THN9x36XxVq8gFOIwP7pFqe2JhHYnvHIh+VpjwH1xO0yCF+apiIyWktSqXlIOYa1eRJQVJhqVj6i6qGSeRqMtHGz7uegY9xV1wq4E8MWM12cYPPJzCPv8aW+y8XZRXeV88VFgy3zuq8CV7m8YVXXCXedQet+bS/C6pnH199QSwMEFAACAAgA172QRHWTheFxAQAA/QIAACkAAAB1bml2ZXJzYWwvc2tpbl9jdXN0b21pemF0aW9uX3NldHRpbmdzLnhtbI1S207cMBB95yssfmBtj2+R0pV8C9qXUnERj1XYuFVUcKrYCIT88XWA1bJlq+J5mjlnzmjGp02/xmgfUp7ux+c+j1O8DDmP8WdanyDUbqe7af42hxRyWu0rN2McpsdN/DEttVpNuY9DPw92QdMao+7lISW1cqpmzDCKJPPUK+Q8txVrwDVgK+Yose3qL4lX3TlsQ8zHVdvVAfqxYRNTmPMmDuFpDYfs99DhBmdzP4yVl9aCLVF2U4tjSyBGuOS+UA0AAlnuiMNFykZqgjxmHEMxigIFRDgnjShEUg416xpRVZhvBGKSMeoK9bR2I62No7ZIaAjRdZpXjS1dZyTGiBACzBUuoDMYVTZUDQ1qOSA4MCCKNpooQJ3tTMeKd15YjhT1AuPCjAGM98fdb/f+XPvqp9fZnfM/gke/4Ci6eGt1xFzt9mGeK/kq3P++63NAt30Km+HLqbnQX5133+359cWlP31z54uTd9zFsnX3fzr8D1BLAwQUAAIACADYvZBEwmiYrEUSAACwIgAAFwAAAHVuaXZlcnNhbC91bml2ZXJzYWwucG5n7VprVFPXto6lp/RoBR1oqcjD2lOxiCAiSkESX8ix8lARECEJGhEDhBAwUB4htJaCWsAeVJCn2poIgaTII5CQxCoS2wjRhhDD5lUQEDZJxLATSEhyd/T2jNNz7rg/7r87Bj+SrPWNPdaa81vfnGvNnXXxSHDAyuV2yxEIxMpDfz9wDIGwICEQ74DvvwcjR4xWg/DPstRjAfsQzB77KbjzbtzeoL0IRGPxisVTf4H7f03+e2QqAmH10PxZJiTePYNAbPQ/dGDv8S8xisGQyzvS24W/d9A6cjtyE/NcOwvPOJ8Od/noyPF9o/tur3p/+c9tlzbvJdl8HfOh3e0NB/bdzytLvLpnT5MnNbAyVfn5ZJGAniIOTA/RnuGPhSV7+KHD0GiBcqpWfFyrHkhvDXSizD2TWzplJ2uMelVNlnYwfRkC0XZq8Iw0TooH50id0if4WNhKJFqa4FcVMJDvlOPt9j4CcV9xZDDNkWQyagVCsxdt6LphpXrnFwhE7gdSopanHcoaC4TxpNJptp62Dm4NBG+0QiA2FBRYIBDvp1wtyJqupStnRy+7V/MWX4vG7sGP2Cs3r043GbQ1frqXPzgFDHxSvDtF8+qhdU3FdUsEYmRbwOU2xQ02ezhHP3Mr39EHtYWNsYZN+T34Q9KdjcyeJ9LxS+2Wjl+OZMtfj1ywzumI7maosobUYpRptiOuhqIZAw9XzYIZkIEziLQ5UQq6jtiE7CbxAwlsJgNQKHrJPOUt7Up4JlrVC8XVO0PHIk/Nda0nVrqHftxcfS3KgjVBtpeu6+DwltefZLtpU7yIhSwM0610KA3NLABjwTSfXh3y/FPp+H5llPsKBCK5pMiORJ5g7KvtXdd8qbrc1J/AotijGkobFtZ+sRYNeNddqRvvA6f1yzs52WGdUMqdPmAovCHrJQXmaH5HJWzE2vPknQwBK6Ml8NHT8G6WZ2xLcF7o1ojSLQjZ5gSIwkoP62wAkwTE/CG2QmFm+ZsSyibmRqY4G5IzvXKmU1gSrJ6DLIlwKc+sOsaWyxQ2JHJ4UtYm5oQM2GzdTuS5wgwG+UR2QpNyXdNZqLXT63Hf3bptJy0YqPw+9rOaQ4yP6mOzosjrHeL9VLcLGMDdhZZoKhaoFeUPsI2OMFubHD4ddSnzKQond9WhSsPV4Ey0f2Tkw7sTYfZQh9ddndPfpjIS9pDbpFBLDoE1KVMQcYzbTCL9ukqf/cbVNnzARW+zWL59I46No3D76wIYyd3wL5r5X+EBrQ5k1cDavbK3E/5+dzUchIi9B+wRiD2rVsPiWXVgCV6Cl+AleAlegpfgJXgJXoKX4CV4CV6C///DSvOrGzHcerzh/1A9268hqTrUPfIV7h3JmjlJSI2fcX4sDmuYjpDvL4wsRBeeKhzf0UW/8qqNchJngXiFjyqW0sZ+XEM2icRUo5pXNBkvP0mX1ST5+g+aQh3FSgcSkQf1yXfxZwtne+4J7ER2Enx98WezJG5t4zLEfDNvYaIi/fWLvzuIpfwgfUddrPI0rhfHERlVCaqCLGX7ZJfv49/jA+mNSFqvUHEcp15Ui2sqJgjmF0NxxI7ZLmcmdWG8VFydOV2bKkbqZ5wnUn1YPE2/EGcavew+5EmkRMe3k4fqHJswSgV7mB+HwQrAscxnqS8+Atri252rvxz9zdDBhFgPhN5t3nOJekK7E4J+hNqM7EoACNAPToZzA6qwrZ4NWba9uKwZG5usgAG064uQqMKpHX3Cq7q2qtOJ0zHzRr0KhdpWPUH0W3z1sKaN+c5PTFbMZmvk/MiCTJFSebCQ8iiqcOGT4t2vSY/DNkO4o46ZL2+tsOjoY7BakrbK1NMZR08dV+tec5RnMovscetLt0boT7Kx4vFyATPdlY68gGXzRO4tQAoKEXzLeGXuRUlIESsk/ZdmFQNfxf3RcQxnfJasKqhQrpHtKoQ8goBAD4X41vRNthUNTHBYEyKqd0HQLGZ81PccvWUERUpWNLZQb3eA/GHdgwY34n761zxHBif698HiyIAY9whxPtIz6mhztVfWyFeWXasSbf0CrAYPKvZj+Ynt/ZM5yBqX0aTRD4xucQBRZEB452UG3J/jnJcF6vnlfe0J043VGsOqjcrrZV26MhqBVqaZPGJobUL/wNgY47dKUOBJ2kV3LFHgIhpDsWwSulTvGpkXHnD80RH3UN3Cka+a/Rjhw1jNc8yc/efn15Pbq+kRW2UebEx6In23Xhq/XtIawR7PQdhHUcLjM4M4l2kGbBA44AVxJ07UFNuQ2J3wuuwgeD5qRsmklr2SjrCqqRPibwJd7HWJ1vRdfmkOJOBmrQhY5cLLBoHK6wKXf7hlFkWnr+e6pUsN3KKpydk1NAKLRg4+1b/zfm1vFKh8PTnSSvM4Ac/iD7X+ijdpPx1NugjLGN9/9hKeymRY36VnMBR75+qsBhL4udxICU6LPzhwXu/fqUjq18SfnLw9RUcZptoW3WgEi8pf0cb83ZskH9XTyMo6HXENzeN5fgH3UxoscXzFZzRDOxN5s3qiJfPygL/o+H1p3Pc08T7SSej6Y69KmbhTChmu/3IvZ1NSmEgLrD5MxTQwQSC+lLJJeW/yMZndCKZsVKIk5HeYgcB73nkRmIzYbAeOiEYyWx/L4uumva24uuMblZao+Z/lrByIkSpYHHcXW38jWyAbNKUkVqjoOoZ6TJ1g4HcMBYML5HaiSogyzuaJ6odD+iArjzfq2t2Z1k8eIgfqU9HcA9F+7m46OrDlA53T1XPAhYTgH7raT9OcKjJdfXpd/jFNqn2sfKq8y2A5+II+ZN8E+zDvBjBxfzxZmvriCqFXnVKjTwE2Km/LHoowNm+Ybw19AG7b8zkkaMuKCsI1wpoSTX+eXEVdt3DwE2XWsH5IPmzUsE2ma1mq49/3iaRzpbAP1WTQ9nxQS3R7Yt1CSw4WQ6RDi5wBttacl6qd6sg3ID1+OtbK69/tJ+8ZsBTayvnXGiBgM5vJ8Suid3GGmCd8+jMxeaFiRhOWQvlLBOqgw5e8Ad1zcrIUgqB7e+qEFA7fnlPI6bZ6iFaKYj/OQEvEY/7TLan68nbOS912QpZXQ1PVNMTNEQaKlPGwlBrRkwKblyWWDOhvB2rKzpHv/ViUymYVg9sZPqeesY+WyshfDIZ3c1/O67ZLTsDiYB7T3tGQeEwVThFAoUoPldkJOB1+N0LZUTKZik2uatjfdRs9qSbtsiMZVvD5fbl9wTJZeV9uXe31SFnD3jq87xEKhYJmqQjoHT+BPx/cKpE4GV/lk25M6XHlbyLT8bSvwkflQzMsCybqMip7E87xvtU294AqPXjGrFs6PbNbidfnt1GCYDHRdK69c7omxmWa1Q2oLM2XZ9SBEUPBTlRtgk7j1RLSdX6DAmdXLG3uCcs8Waxldz8VqiTH1VuSE05S848/lfaOkeTNhCsUB91C2/rLbYqY+hx1xXClGBxl4bkDQf7RQYAl5eTk87eBkP88mNvDLcJTcyUVOY5ArCStHfpvq2jGqmfUD+prrbZZrWzHAwjhazi68NkKeUAQ6JHyCMhEO0mYwkdro03zQlQPSzVfh+dVNRgt5JnXGX0NtZg4WWy6V+EvcFy6+EmNEBk4+3x8nierNTCHP3ZoBE4oZnmJM1ZHxYX4QLdU3Or0o4nXFDZMmmIk0emKAgIAhWUidzEtB61UaG1aayoBS55gOBjQZxa8SQkTH7dKmGomrt9pZI5WI0yT96rprBI8AOdpq7Zw6qEGLGf8KTssGGb0Om4x4aoXodhXP3MCPeQYykae+k34yAudttgfR++LAWMG+EZlvF2JmdK+Wm0G8AEwtnB5zlvzGvBw9eMLvTVYaSrOrkRU0GbidSQJiKzqu+B20Acih6E+4j259T8zGSqu4Qe/ibNN5Kekc/evmSnczlPOMGiXCn3StjrEQZb15cPCZnJ2v7AFiNWl0fB+1cqmdAOn//vUunTfQDD6Dq1fxiG2UMkT9cXj3GXxxh1SCCSQ2/qaq+VRDWO+3YKit+TJIH7ORD0UdYozk9Bv1aNZJscIkFNfoGKAcbYaTEFtoKw3HHjpDDb3NAbhKIGSndaNVWlV6Q4SY/SEOXLl1tT5h2qnF2HoCDWNnBtS/mcP0sJQeglU8ocH4O1a09EiJE2BYNQW4UF1MgiewmKFrQzINUqIpTSQE8qLxv5Yey+pQWlgGjo2j/YZXIGSbSCwOcHow4LS3MqpDpKy6ImujUynxfI+wdW+XMimQcSnk9tzGDjUBsWa1bJh7Y6G1ETJCSdJc/f+RDp6Ei1sRpUsb86spkwdxvroe9L5qRqDimpyLPbTPJfb8l/lqWM77aMJuozE0iA/qs7nRiuvvE/ubxi6i30MNKUCKqCZkIvLWJwVCmXVlN7m6ouA42RSMV7vnbHe1Qu9diPlbB0mQH/miQabPCDcsQnWE6O3V/+s4SdCLrp4eAsiYdotEmX9PDObZcelvNXFwInOa2668vjJw7Yq3Ytp5+iVp90jQrdyh4Y4iajIKFZoyBy/8DdgaoGcof/G3XDgbi0LJPcBCbYOa2bi7UBceWtGgaIZ7ADLNHEg7Ixebs606iMM27LLu9VPPCdFvfdaes5H3Tfd+HOMTroYOBiJXQpE1qGPwZueveiwO28HXzPzA81HWTlxbaqsdTiy1SD7zJ1b1Vr9jCGSbOeWd53xaki9Vp6J6vPEeylsSAbmfSSNhTcMPgteS4IGyrpebIdz3Z26NIeRctpvCm+wtjoXxI+EX8BYtFcbt65NIBvCA6LFLBGEkI5DO6cvPgXnyLaDZ+XIx/p/S3jyOk8CVt8v60qu+BcPnAEZSMZQh7HO8BlD4sN9if3VS6qq0vGppkBRiDkF0mtyMrMN8rAg8sDn3VtCOxtU34I/1dZirNnCJgBQeiZ7QR5zt2iz8G4LxwiElHlgQoCCKG2jdDarMKTQf6rvpYFpfAm40QvaMoMDx0jX1hd7n/03GTF0xUUg4R/AEe6vk0htexN2cdQ2jro45vRXdVONYWaR0BRdn+MRhHLXl+U4uh8TPHdb8eNlpvtbm0/uT6qixdJhyiW+8FF+VphvdXQ2OTIwyHnTF/6H0MOkiFL3e8yIoxJZiHOoxqNQaF4ssqB17KiKxgD174rCnE/FB06/1vx4bDjYwVND9uPLVvaHi/PemLt2dfrhwD/Haf20k2ut+D7hk4aczVQ9MFzNEAEL5v1ZzF/oJhZ9f1+xK2+FtjwHo/Ew7MbQhn/e1s2d8TplVkmcE6QWVNHGzQIBPIyCtgNvNj4lJwJLIdtfRhe0RZ1+o8Ibp/trpLaC+UfqJkTCTSk2tNXSQB7kBFbxjTNxKP3F8cfb/P85R/WDZgWcMZnTLBrl2+S3ZFQ+gCuabXyrwViJt3mGe5PVWUn2+eiLf5rhoTUqO6Ty2tRNQWKp/kkc0tNNqNj1HwO7uS1vK6eNm0f9tSQE+Tn/w8GwP05zss3WlPWxfzqEblmtHcZf+lDpZeiYwekydue92QpCy1pXJruYa6MWpFPpWbsL8MBoaKKCWIT7yfqfJIcG6pvKh4Ija76SO84RUbaTiqty2rnfMRKxCJk0OnK71YOQRY5SWt5vlMbdpsl+5J7rN5kHmvt1C+s7vcD9TwPVmVxidPlBOQYQS82+jy2F86/TzlpTfMxKi5TAZw94tJpSSq8eotf8gusf91xmPmNXPgjq6Bp8T8KHU62yHGdkyn1HjRXB+qGrFfMrkqfHWkXPF5XpAl9UzODB/jCkaUFcY3jhjFpn8RWg0ApMBuev87Io41uw66gYDWmareslyHbCeTvJXDRcA40mEhtNeS+x/219FWGvM/2MPqMq0BMXEn4O4lwUIOjIJG5Rt0xghJqEjlmJ37Uc2hoFBrL/shjAI5rWWNqSK/TZm0ZaB6xzQ9vAmmJg/Eul266uz4wn2tI7ByFneRC3VoBwRibpv+vGmnQytbiLAkYN2/3Q4PcvyQuB2NVgvHnetrgx3a+ayyg8qj9/CfUhXLmOH6euNhBTJdRlwZkDVusqLt3TZUfzCuv5SRZK7rBBuQA8ia/OtUAkVXDTvuOpZgeoeqNq7GbBBWDmTinGJ2v0onOPCfzq7dYFF9p5/1F/v70e8cEf1yPgavECaRPcYx+GAIr5Roa3DfwYcEen4DeZqioLzX+RD9YB8T7FbeVGiEUtXPEOAvFqqg4DTo0VMKZg/e7OMhm0wmvmixiR5psbphs9PUbLd9p/QRLEwtcwjDjkH3yAuS/m6/8CUEsDBBQAAgAIANi9kESDnfSvTQAAAGoAAAAbAAAAdW5pdmVyc2FsL3VuaXZlcnNhbC5wbmcueG1ss7GvyM1RKEstKs7Mz7NVMtQzULK34+WyKShKLctMLVeoAIoZ6RlAgJJCpa2SCRK3PDOlJMNWycLUHCGWkZqZnlFiq2RmYgwX1AcaCQBQSwECAAAUAAIACADXvZBE/lWSr9EDAAD7DQAAHQAAAAAAAAABAAAAAAAAAAAAdW5pdmVyc2FsL2NvbW1vbl9tZXNzYWdlcy5sbmdQSwECAAAUAAIACADXvZBE+/grw7wDAABQEAAAJwAAAAAAAAABAAAAAAAMBAAAdW5pdmVyc2FsL2ZsYXNoX3B1Ymxpc2hpbmdfc2V0dGluZ3MueG1sUEsBAgAAFAACAAgA172QRJbNOyC8AgAAVAoAACEAAAAAAAAAAQAAAAAADQgAAHVuaXZlcnNhbC9mbGFzaF9za2luX3NldHRpbmdzLnhtbFBLAQIAABQAAgAIANe9kEQljXkRjQMAAGEPAAAmAAAAAAAAAAEAAAAAAAgLAAB1bml2ZXJzYWwvaHRtbF9wdWJsaXNoaW5nX3NldHRpbmdzLnhtbFBLAQIAABQAAgAIANe9kERBHlKgjQEAAA4GAAAfAAAAAAAAAAEAAAAAANkOAAB1bml2ZXJzYWwvaHRtbF9za2luX3NldHRpbmdzLmpzUEsBAgAAFAACAAgA172QRBra6juqAAAAHwEAABoAAAAAAAAAAQAAAAAAoxAAAHVuaXZlcnNhbC9pMThuX3ByZXNldHMueG1sUEsBAgAAFAACAAgA172QRKTf3ZpwAAAAeAAAABwAAAAAAAAAAQAAAAAAhREAAHVuaXZlcnNhbC9sb2NhbF9zZXR0aW5ncy54bWxQSwECAAAUAAIACABAm3REzoIJN+wCAACICAAAFAAAAAAAAAABAAAAAAAvEgAAdW5pdmVyc2FsL3BsYXllci54bWxQSwECAAAUAAIACADXvZBEdZOF4XEBAAD9AgAAKQAAAAAAAAABAAAAAABNFQAAdW5pdmVyc2FsL3NraW5fY3VzdG9taXphdGlvbl9zZXR0aW5ncy54bWxQSwECAAAUAAIACADYvZBEwmiYrEUSAACwIgAAFwAAAAAAAAAAAAAAAAAFFwAAdW5pdmVyc2FsL3VuaXZlcnNhbC5wbmdQSwECAAAUAAIACADYvZBEg530r00AAABqAAAAGwAAAAAAAAABAAAAAAB/KQAAdW5pdmVyc2FsL3VuaXZlcnNhbC5wbmcueG1sUEsFBgAAAAALAAsASQMAAAUqAAAAAA=="/>
  <p:tag name="ISPRING_ULTRA_SCORM_COURCE_TITLE" val="Transdist énergie électrique F"/>
  <p:tag name="ISPRING_ULTRA_SCORM_LESSON_TITLE" val="Transdist énergie électrique F"/>
  <p:tag name="ISPRING_ULTRA_SCORM_COURSE_ID" val="617D3DD8-7168-4438-9864-6D474FF279EA"/>
  <p:tag name="ISPRING_SCORM_RATE_SLIDES" val="1"/>
  <p:tag name="ISPRING_SCORM_RATE_QUIZZES" val="0"/>
  <p:tag name="ISPRING_SCORM_PASSING_SCORE" val="100.0000000000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ONLINEFOLDERID" val="0"/>
  <p:tag name="ISPRINGONLINEFOLDERPATH" val="Content List"/>
  <p:tag name="ISPRINGCLOUDFOLDERID" val="0"/>
  <p:tag name="ISPRINGCLOUDFOLDERPATH" val="Content List"/>
  <p:tag name="ISPRING_PRESENTATION_TITLE" val="TransdistWelec F"/>
  <p:tag name="ISPRING_RESOURCE_PATHS_HASH_PRESENTER" val="6e6d882136b02d665fcd7c2d848fe6a8c63"/>
</p:tagLst>
</file>

<file path=ppt/theme/theme1.xml><?xml version="1.0" encoding="utf-8"?>
<a:theme xmlns:a="http://schemas.openxmlformats.org/drawingml/2006/main" name="Usine">
  <a:themeElements>
    <a:clrScheme name="Usine 1">
      <a:dk1>
        <a:srgbClr val="000054"/>
      </a:dk1>
      <a:lt1>
        <a:srgbClr val="EAEAEA"/>
      </a:lt1>
      <a:dk2>
        <a:srgbClr val="00007A"/>
      </a:dk2>
      <a:lt2>
        <a:srgbClr val="EBD189"/>
      </a:lt2>
      <a:accent1>
        <a:srgbClr val="FCAB40"/>
      </a:accent1>
      <a:accent2>
        <a:srgbClr val="555BAD"/>
      </a:accent2>
      <a:accent3>
        <a:srgbClr val="AAAABE"/>
      </a:accent3>
      <a:accent4>
        <a:srgbClr val="C8C8C8"/>
      </a:accent4>
      <a:accent5>
        <a:srgbClr val="FDD2AF"/>
      </a:accent5>
      <a:accent6>
        <a:srgbClr val="4C529C"/>
      </a:accent6>
      <a:hlink>
        <a:srgbClr val="B97C01"/>
      </a:hlink>
      <a:folHlink>
        <a:srgbClr val="CCFF33"/>
      </a:folHlink>
    </a:clrScheme>
    <a:fontScheme name="Usin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fr-FR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fr-FR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Usine 1">
        <a:dk1>
          <a:srgbClr val="000054"/>
        </a:dk1>
        <a:lt1>
          <a:srgbClr val="EAEAEA"/>
        </a:lt1>
        <a:dk2>
          <a:srgbClr val="00007A"/>
        </a:dk2>
        <a:lt2>
          <a:srgbClr val="EBD189"/>
        </a:lt2>
        <a:accent1>
          <a:srgbClr val="FCAB40"/>
        </a:accent1>
        <a:accent2>
          <a:srgbClr val="555BAD"/>
        </a:accent2>
        <a:accent3>
          <a:srgbClr val="AAAABE"/>
        </a:accent3>
        <a:accent4>
          <a:srgbClr val="C8C8C8"/>
        </a:accent4>
        <a:accent5>
          <a:srgbClr val="FDD2AF"/>
        </a:accent5>
        <a:accent6>
          <a:srgbClr val="4C529C"/>
        </a:accent6>
        <a:hlink>
          <a:srgbClr val="B97C01"/>
        </a:hlink>
        <a:folHlink>
          <a:srgbClr val="CCFF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sine 2">
        <a:dk1>
          <a:srgbClr val="000000"/>
        </a:dk1>
        <a:lt1>
          <a:srgbClr val="FFFFCC"/>
        </a:lt1>
        <a:dk2>
          <a:srgbClr val="993300"/>
        </a:dk2>
        <a:lt2>
          <a:srgbClr val="EDE1AF"/>
        </a:lt2>
        <a:accent1>
          <a:srgbClr val="CAC0E2"/>
        </a:accent1>
        <a:accent2>
          <a:srgbClr val="DFC977"/>
        </a:accent2>
        <a:accent3>
          <a:srgbClr val="FFFFE2"/>
        </a:accent3>
        <a:accent4>
          <a:srgbClr val="000000"/>
        </a:accent4>
        <a:accent5>
          <a:srgbClr val="E1DCEE"/>
        </a:accent5>
        <a:accent6>
          <a:srgbClr val="CAB66B"/>
        </a:accent6>
        <a:hlink>
          <a:srgbClr val="660033"/>
        </a:hlink>
        <a:folHlink>
          <a:srgbClr val="9933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ine 3">
        <a:dk1>
          <a:srgbClr val="000000"/>
        </a:dk1>
        <a:lt1>
          <a:srgbClr val="FFFFFF"/>
        </a:lt1>
        <a:dk2>
          <a:srgbClr val="000000"/>
        </a:dk2>
        <a:lt2>
          <a:srgbClr val="EAEAEA"/>
        </a:lt2>
        <a:accent1>
          <a:srgbClr val="DDDDDD"/>
        </a:accent1>
        <a:accent2>
          <a:srgbClr val="B2B2B2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A1A1A1"/>
        </a:accent6>
        <a:hlink>
          <a:srgbClr val="4D4D4D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ine 4">
        <a:dk1>
          <a:srgbClr val="481800"/>
        </a:dk1>
        <a:lt1>
          <a:srgbClr val="EAEAEA"/>
        </a:lt1>
        <a:dk2>
          <a:srgbClr val="762700"/>
        </a:dk2>
        <a:lt2>
          <a:srgbClr val="EBD189"/>
        </a:lt2>
        <a:accent1>
          <a:srgbClr val="FCAB40"/>
        </a:accent1>
        <a:accent2>
          <a:srgbClr val="AD717F"/>
        </a:accent2>
        <a:accent3>
          <a:srgbClr val="BDACAA"/>
        </a:accent3>
        <a:accent4>
          <a:srgbClr val="C8C8C8"/>
        </a:accent4>
        <a:accent5>
          <a:srgbClr val="FDD2AF"/>
        </a:accent5>
        <a:accent6>
          <a:srgbClr val="9C6672"/>
        </a:accent6>
        <a:hlink>
          <a:srgbClr val="FFFF99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sine 5">
        <a:dk1>
          <a:srgbClr val="330066"/>
        </a:dk1>
        <a:lt1>
          <a:srgbClr val="EAEAEA"/>
        </a:lt1>
        <a:dk2>
          <a:srgbClr val="4E009C"/>
        </a:dk2>
        <a:lt2>
          <a:srgbClr val="EBD189"/>
        </a:lt2>
        <a:accent1>
          <a:srgbClr val="FCAB40"/>
        </a:accent1>
        <a:accent2>
          <a:srgbClr val="8871BB"/>
        </a:accent2>
        <a:accent3>
          <a:srgbClr val="B2AACB"/>
        </a:accent3>
        <a:accent4>
          <a:srgbClr val="C8C8C8"/>
        </a:accent4>
        <a:accent5>
          <a:srgbClr val="FDD2AF"/>
        </a:accent5>
        <a:accent6>
          <a:srgbClr val="7B66A9"/>
        </a:accent6>
        <a:hlink>
          <a:srgbClr val="99CC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sine 6">
        <a:dk1>
          <a:srgbClr val="454425"/>
        </a:dk1>
        <a:lt1>
          <a:srgbClr val="EAEAEA"/>
        </a:lt1>
        <a:dk2>
          <a:srgbClr val="4D6A2A"/>
        </a:dk2>
        <a:lt2>
          <a:srgbClr val="EBD189"/>
        </a:lt2>
        <a:accent1>
          <a:srgbClr val="FCAB40"/>
        </a:accent1>
        <a:accent2>
          <a:srgbClr val="A59E79"/>
        </a:accent2>
        <a:accent3>
          <a:srgbClr val="B2B9AC"/>
        </a:accent3>
        <a:accent4>
          <a:srgbClr val="C8C8C8"/>
        </a:accent4>
        <a:accent5>
          <a:srgbClr val="FDD2AF"/>
        </a:accent5>
        <a:accent6>
          <a:srgbClr val="958F6D"/>
        </a:accent6>
        <a:hlink>
          <a:srgbClr val="FFCC00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sine 7">
        <a:dk1>
          <a:srgbClr val="3C2924"/>
        </a:dk1>
        <a:lt1>
          <a:srgbClr val="EAEAEA"/>
        </a:lt1>
        <a:dk2>
          <a:srgbClr val="0D0A46"/>
        </a:dk2>
        <a:lt2>
          <a:srgbClr val="EBD189"/>
        </a:lt2>
        <a:accent1>
          <a:srgbClr val="FCAB40"/>
        </a:accent1>
        <a:accent2>
          <a:srgbClr val="633D4E"/>
        </a:accent2>
        <a:accent3>
          <a:srgbClr val="AAAAB0"/>
        </a:accent3>
        <a:accent4>
          <a:srgbClr val="C8C8C8"/>
        </a:accent4>
        <a:accent5>
          <a:srgbClr val="FDD2AF"/>
        </a:accent5>
        <a:accent6>
          <a:srgbClr val="593646"/>
        </a:accent6>
        <a:hlink>
          <a:srgbClr val="FFCC66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Designs\Usine.pot</Template>
  <TotalTime>9018</TotalTime>
  <Words>335</Words>
  <Application>Microsoft Office PowerPoint</Application>
  <PresentationFormat>Affichage à l'écran (4:3)</PresentationFormat>
  <Paragraphs>73</Paragraphs>
  <Slides>12</Slides>
  <Notes>12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3" baseType="lpstr">
      <vt:lpstr>Usine</vt:lpstr>
      <vt:lpstr>L’énergie électrique</vt:lpstr>
      <vt:lpstr>Transport</vt:lpstr>
      <vt:lpstr>Transport</vt:lpstr>
      <vt:lpstr>Élévation de tension</vt:lpstr>
      <vt:lpstr>Transport</vt:lpstr>
      <vt:lpstr>Transport</vt:lpstr>
      <vt:lpstr>DISTRIBUTION:</vt:lpstr>
      <vt:lpstr>DISTRIBUTION:</vt:lpstr>
      <vt:lpstr>Présentation PowerPoint</vt:lpstr>
      <vt:lpstr>Gestion de production et du trafic</vt:lpstr>
      <vt:lpstr>Gestion de production et du trafic</vt:lpstr>
      <vt:lpstr>Fin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TransdistWelec F</dc:title>
  <dc:creator>phil</dc:creator>
  <cp:lastModifiedBy>Philippe Dutour</cp:lastModifiedBy>
  <cp:revision>112</cp:revision>
  <dcterms:created xsi:type="dcterms:W3CDTF">2006-10-03T15:26:50Z</dcterms:created>
  <dcterms:modified xsi:type="dcterms:W3CDTF">2014-04-16T22:00:36Z</dcterms:modified>
</cp:coreProperties>
</file>