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sldIdLst>
    <p:sldId id="256" r:id="rId2"/>
    <p:sldId id="278" r:id="rId3"/>
    <p:sldId id="281" r:id="rId4"/>
    <p:sldId id="280" r:id="rId5"/>
    <p:sldId id="293" r:id="rId6"/>
    <p:sldId id="291" r:id="rId7"/>
    <p:sldId id="299" r:id="rId8"/>
    <p:sldId id="300" r:id="rId9"/>
    <p:sldId id="292" r:id="rId10"/>
    <p:sldId id="303" r:id="rId11"/>
    <p:sldId id="304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4" r:id="rId20"/>
    <p:sldId id="315" r:id="rId21"/>
    <p:sldId id="316" r:id="rId22"/>
    <p:sldId id="301" r:id="rId23"/>
    <p:sldId id="305" r:id="rId24"/>
  </p:sldIdLst>
  <p:sldSz cx="9144000" cy="6858000" type="screen4x3"/>
  <p:notesSz cx="6858000" cy="9144000"/>
  <p:custDataLst>
    <p:tags r:id="rId26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10FA04"/>
    <a:srgbClr val="D49C00"/>
    <a:srgbClr val="FF66CC"/>
    <a:srgbClr val="F8F8F8"/>
    <a:srgbClr val="EAEAEA"/>
    <a:srgbClr val="808080"/>
    <a:srgbClr val="C0C0C0"/>
    <a:srgbClr val="E0A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17" autoAdjust="0"/>
    <p:restoredTop sz="88489" autoAdjust="0"/>
  </p:normalViewPr>
  <p:slideViewPr>
    <p:cSldViewPr>
      <p:cViewPr varScale="1">
        <p:scale>
          <a:sx n="81" d="100"/>
          <a:sy n="81" d="100"/>
        </p:scale>
        <p:origin x="-7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CE450014-AD9F-444D-A126-F770D9319AA1}" type="datetimeFigureOut">
              <a:rPr lang="fr-FR"/>
              <a:pPr>
                <a:defRPr/>
              </a:pPr>
              <a:t>13/12/2012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896BE00-006B-4221-8DF9-75E6341E8C8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6845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7620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666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633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2997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954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09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9376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4328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5299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54421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9751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7017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2628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662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686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980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3168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89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6853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661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8999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268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96BE00-006B-4221-8DF9-75E6341E8C89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984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9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0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1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2" name="Freeform 10"/>
          <p:cNvSpPr>
            <a:spLocks/>
          </p:cNvSpPr>
          <p:nvPr/>
        </p:nvSpPr>
        <p:spPr bwMode="hidden">
          <a:xfrm rot="16200000">
            <a:off x="3977481" y="-853281"/>
            <a:ext cx="1722438" cy="3429000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13" name="Picture 11" descr="C:\My Documents\bits\Facbann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43000" y="2286000"/>
            <a:ext cx="7772400" cy="114300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41148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b="1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316A57-0ED1-42A4-8817-46ADD95773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938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2A207-0F52-427B-BB6E-28A68E7E5E2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331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6100" y="3048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5943-9A64-45CB-9DCD-D7439825F25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0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F00CF-C7A8-456D-824E-E635ADAF86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514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87888-27EC-4FE2-A969-8BC95B40DB4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327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68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676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F7AC19-305C-4CC2-86FD-EABEF0452C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73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0DA5D-45E2-4BF5-854C-795ACE5DD44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7044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BEE42-6AED-4C65-854F-E4BD675E918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141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49BA-2DE4-4E3C-9AE0-F53EAF9CDE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007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BE937-3E7B-4080-A1F8-D984204419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8746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5C654-24AC-4BD3-97D4-0E3D6C841D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092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hidden">
          <a:xfrm>
            <a:off x="-11113" y="1836738"/>
            <a:ext cx="2268538" cy="2709862"/>
          </a:xfrm>
          <a:custGeom>
            <a:avLst/>
            <a:gdLst/>
            <a:ahLst/>
            <a:cxnLst>
              <a:cxn ang="0">
                <a:pos x="808" y="283"/>
              </a:cxn>
              <a:cxn ang="0">
                <a:pos x="673" y="252"/>
              </a:cxn>
              <a:cxn ang="0">
                <a:pos x="654" y="0"/>
              </a:cxn>
              <a:cxn ang="0">
                <a:pos x="488" y="13"/>
              </a:cxn>
              <a:cxn ang="0">
                <a:pos x="476" y="252"/>
              </a:cxn>
              <a:cxn ang="0">
                <a:pos x="365" y="290"/>
              </a:cxn>
              <a:cxn ang="0">
                <a:pos x="206" y="86"/>
              </a:cxn>
              <a:cxn ang="0">
                <a:pos x="95" y="148"/>
              </a:cxn>
              <a:cxn ang="0">
                <a:pos x="200" y="376"/>
              </a:cxn>
              <a:cxn ang="0">
                <a:pos x="126" y="450"/>
              </a:cxn>
              <a:cxn ang="0">
                <a:pos x="0" y="423"/>
              </a:cxn>
              <a:cxn ang="0">
                <a:pos x="0" y="1273"/>
              </a:cxn>
              <a:cxn ang="0">
                <a:pos x="101" y="1226"/>
              </a:cxn>
              <a:cxn ang="0">
                <a:pos x="181" y="1306"/>
              </a:cxn>
              <a:cxn ang="0">
                <a:pos x="70" y="1509"/>
              </a:cxn>
              <a:cxn ang="0">
                <a:pos x="175" y="1596"/>
              </a:cxn>
              <a:cxn ang="0">
                <a:pos x="365" y="1411"/>
              </a:cxn>
              <a:cxn ang="0">
                <a:pos x="476" y="1448"/>
              </a:cxn>
              <a:cxn ang="0">
                <a:pos x="501" y="1700"/>
              </a:cxn>
              <a:cxn ang="0">
                <a:pos x="667" y="1707"/>
              </a:cxn>
              <a:cxn ang="0">
                <a:pos x="685" y="1442"/>
              </a:cxn>
              <a:cxn ang="0">
                <a:pos x="826" y="1405"/>
              </a:cxn>
              <a:cxn ang="0">
                <a:pos x="993" y="1590"/>
              </a:cxn>
              <a:cxn ang="0">
                <a:pos x="1103" y="1522"/>
              </a:cxn>
              <a:cxn ang="0">
                <a:pos x="993" y="1300"/>
              </a:cxn>
              <a:cxn ang="0">
                <a:pos x="1067" y="1207"/>
              </a:cxn>
              <a:cxn ang="0">
                <a:pos x="1288" y="1312"/>
              </a:cxn>
              <a:cxn ang="0">
                <a:pos x="1355" y="1196"/>
              </a:cxn>
              <a:cxn ang="0">
                <a:pos x="1153" y="1047"/>
              </a:cxn>
              <a:cxn ang="0">
                <a:pos x="1177" y="918"/>
              </a:cxn>
              <a:cxn ang="0">
                <a:pos x="1429" y="894"/>
              </a:cxn>
              <a:cxn ang="0">
                <a:pos x="1423" y="764"/>
              </a:cxn>
              <a:cxn ang="0">
                <a:pos x="1171" y="727"/>
              </a:cxn>
              <a:cxn ang="0">
                <a:pos x="1146" y="629"/>
              </a:cxn>
              <a:cxn ang="0">
                <a:pos x="1349" y="487"/>
              </a:cxn>
              <a:cxn ang="0">
                <a:pos x="1282" y="370"/>
              </a:cxn>
              <a:cxn ang="0">
                <a:pos x="1054" y="462"/>
              </a:cxn>
              <a:cxn ang="0">
                <a:pos x="980" y="388"/>
              </a:cxn>
              <a:cxn ang="0">
                <a:pos x="1097" y="173"/>
              </a:cxn>
              <a:cxn ang="0">
                <a:pos x="986" y="105"/>
              </a:cxn>
              <a:cxn ang="0">
                <a:pos x="808" y="283"/>
              </a:cxn>
            </a:cxnLst>
            <a:rect l="0" t="0" r="r" b="b"/>
            <a:pathLst>
              <a:path w="1429" h="1707">
                <a:moveTo>
                  <a:pt x="808" y="283"/>
                </a:moveTo>
                <a:lnTo>
                  <a:pt x="673" y="252"/>
                </a:lnTo>
                <a:lnTo>
                  <a:pt x="654" y="0"/>
                </a:lnTo>
                <a:lnTo>
                  <a:pt x="488" y="13"/>
                </a:lnTo>
                <a:lnTo>
                  <a:pt x="476" y="252"/>
                </a:lnTo>
                <a:lnTo>
                  <a:pt x="365" y="290"/>
                </a:lnTo>
                <a:lnTo>
                  <a:pt x="206" y="86"/>
                </a:lnTo>
                <a:lnTo>
                  <a:pt x="95" y="148"/>
                </a:lnTo>
                <a:lnTo>
                  <a:pt x="200" y="376"/>
                </a:lnTo>
                <a:lnTo>
                  <a:pt x="126" y="450"/>
                </a:lnTo>
                <a:lnTo>
                  <a:pt x="0" y="423"/>
                </a:lnTo>
                <a:lnTo>
                  <a:pt x="0" y="1273"/>
                </a:lnTo>
                <a:lnTo>
                  <a:pt x="101" y="1226"/>
                </a:lnTo>
                <a:lnTo>
                  <a:pt x="181" y="1306"/>
                </a:lnTo>
                <a:lnTo>
                  <a:pt x="70" y="1509"/>
                </a:lnTo>
                <a:lnTo>
                  <a:pt x="175" y="1596"/>
                </a:lnTo>
                <a:lnTo>
                  <a:pt x="365" y="1411"/>
                </a:lnTo>
                <a:lnTo>
                  <a:pt x="476" y="1448"/>
                </a:lnTo>
                <a:lnTo>
                  <a:pt x="501" y="1700"/>
                </a:lnTo>
                <a:lnTo>
                  <a:pt x="667" y="1707"/>
                </a:lnTo>
                <a:lnTo>
                  <a:pt x="685" y="1442"/>
                </a:lnTo>
                <a:lnTo>
                  <a:pt x="826" y="1405"/>
                </a:lnTo>
                <a:lnTo>
                  <a:pt x="993" y="1590"/>
                </a:lnTo>
                <a:lnTo>
                  <a:pt x="1103" y="1522"/>
                </a:lnTo>
                <a:lnTo>
                  <a:pt x="993" y="1300"/>
                </a:lnTo>
                <a:lnTo>
                  <a:pt x="1067" y="1207"/>
                </a:lnTo>
                <a:lnTo>
                  <a:pt x="1288" y="1312"/>
                </a:lnTo>
                <a:lnTo>
                  <a:pt x="1355" y="1196"/>
                </a:lnTo>
                <a:lnTo>
                  <a:pt x="1153" y="1047"/>
                </a:lnTo>
                <a:lnTo>
                  <a:pt x="1177" y="918"/>
                </a:lnTo>
                <a:lnTo>
                  <a:pt x="1429" y="894"/>
                </a:lnTo>
                <a:lnTo>
                  <a:pt x="1423" y="764"/>
                </a:lnTo>
                <a:lnTo>
                  <a:pt x="1171" y="727"/>
                </a:lnTo>
                <a:lnTo>
                  <a:pt x="1146" y="629"/>
                </a:lnTo>
                <a:lnTo>
                  <a:pt x="1349" y="487"/>
                </a:lnTo>
                <a:lnTo>
                  <a:pt x="1282" y="370"/>
                </a:lnTo>
                <a:lnTo>
                  <a:pt x="1054" y="462"/>
                </a:lnTo>
                <a:lnTo>
                  <a:pt x="980" y="388"/>
                </a:lnTo>
                <a:lnTo>
                  <a:pt x="1097" y="173"/>
                </a:lnTo>
                <a:lnTo>
                  <a:pt x="986" y="105"/>
                </a:lnTo>
                <a:lnTo>
                  <a:pt x="808" y="283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59" name="Freeform 3"/>
          <p:cNvSpPr>
            <a:spLocks/>
          </p:cNvSpPr>
          <p:nvPr/>
        </p:nvSpPr>
        <p:spPr bwMode="hidden">
          <a:xfrm>
            <a:off x="107950" y="15875"/>
            <a:ext cx="838200" cy="787400"/>
          </a:xfrm>
          <a:custGeom>
            <a:avLst/>
            <a:gdLst/>
            <a:ahLst/>
            <a:cxnLst>
              <a:cxn ang="0">
                <a:pos x="335" y="56"/>
              </a:cxn>
              <a:cxn ang="0">
                <a:pos x="293" y="46"/>
              </a:cxn>
              <a:cxn ang="0">
                <a:pos x="288" y="0"/>
              </a:cxn>
              <a:cxn ang="0">
                <a:pos x="238" y="0"/>
              </a:cxn>
              <a:cxn ang="0">
                <a:pos x="232" y="46"/>
              </a:cxn>
              <a:cxn ang="0">
                <a:pos x="198" y="58"/>
              </a:cxn>
              <a:cxn ang="0">
                <a:pos x="146" y="0"/>
              </a:cxn>
              <a:cxn ang="0">
                <a:pos x="114" y="14"/>
              </a:cxn>
              <a:cxn ang="0">
                <a:pos x="147" y="84"/>
              </a:cxn>
              <a:cxn ang="0">
                <a:pos x="124" y="107"/>
              </a:cxn>
              <a:cxn ang="0">
                <a:pos x="50" y="81"/>
              </a:cxn>
              <a:cxn ang="0">
                <a:pos x="32" y="109"/>
              </a:cxn>
              <a:cxn ang="0">
                <a:pos x="90" y="159"/>
              </a:cxn>
              <a:cxn ang="0">
                <a:pos x="80" y="197"/>
              </a:cxn>
              <a:cxn ang="0">
                <a:pos x="2" y="202"/>
              </a:cxn>
              <a:cxn ang="0">
                <a:pos x="0" y="244"/>
              </a:cxn>
              <a:cxn ang="0">
                <a:pos x="80" y="256"/>
              </a:cxn>
              <a:cxn ang="0">
                <a:pos x="88" y="292"/>
              </a:cxn>
              <a:cxn ang="0">
                <a:pos x="29" y="345"/>
              </a:cxn>
              <a:cxn ang="0">
                <a:pos x="50" y="378"/>
              </a:cxn>
              <a:cxn ang="0">
                <a:pos x="116" y="347"/>
              </a:cxn>
              <a:cxn ang="0">
                <a:pos x="141" y="372"/>
              </a:cxn>
              <a:cxn ang="0">
                <a:pos x="107" y="435"/>
              </a:cxn>
              <a:cxn ang="0">
                <a:pos x="139" y="462"/>
              </a:cxn>
              <a:cxn ang="0">
                <a:pos x="198" y="404"/>
              </a:cxn>
              <a:cxn ang="0">
                <a:pos x="232" y="416"/>
              </a:cxn>
              <a:cxn ang="0">
                <a:pos x="240" y="494"/>
              </a:cxn>
              <a:cxn ang="0">
                <a:pos x="292" y="496"/>
              </a:cxn>
              <a:cxn ang="0">
                <a:pos x="297" y="414"/>
              </a:cxn>
              <a:cxn ang="0">
                <a:pos x="341" y="403"/>
              </a:cxn>
              <a:cxn ang="0">
                <a:pos x="393" y="460"/>
              </a:cxn>
              <a:cxn ang="0">
                <a:pos x="427" y="439"/>
              </a:cxn>
              <a:cxn ang="0">
                <a:pos x="393" y="370"/>
              </a:cxn>
              <a:cxn ang="0">
                <a:pos x="416" y="341"/>
              </a:cxn>
              <a:cxn ang="0">
                <a:pos x="484" y="374"/>
              </a:cxn>
              <a:cxn ang="0">
                <a:pos x="505" y="338"/>
              </a:cxn>
              <a:cxn ang="0">
                <a:pos x="442" y="292"/>
              </a:cxn>
              <a:cxn ang="0">
                <a:pos x="450" y="252"/>
              </a:cxn>
              <a:cxn ang="0">
                <a:pos x="528" y="244"/>
              </a:cxn>
              <a:cxn ang="0">
                <a:pos x="526" y="204"/>
              </a:cxn>
              <a:cxn ang="0">
                <a:pos x="448" y="193"/>
              </a:cxn>
              <a:cxn ang="0">
                <a:pos x="440" y="162"/>
              </a:cxn>
              <a:cxn ang="0">
                <a:pos x="503" y="119"/>
              </a:cxn>
              <a:cxn ang="0">
                <a:pos x="482" y="82"/>
              </a:cxn>
              <a:cxn ang="0">
                <a:pos x="412" y="111"/>
              </a:cxn>
              <a:cxn ang="0">
                <a:pos x="389" y="88"/>
              </a:cxn>
              <a:cxn ang="0">
                <a:pos x="425" y="21"/>
              </a:cxn>
              <a:cxn ang="0">
                <a:pos x="391" y="0"/>
              </a:cxn>
              <a:cxn ang="0">
                <a:pos x="335" y="56"/>
              </a:cxn>
            </a:cxnLst>
            <a:rect l="0" t="0" r="r" b="b"/>
            <a:pathLst>
              <a:path w="528" h="496">
                <a:moveTo>
                  <a:pt x="335" y="56"/>
                </a:moveTo>
                <a:lnTo>
                  <a:pt x="293" y="46"/>
                </a:lnTo>
                <a:lnTo>
                  <a:pt x="288" y="0"/>
                </a:lnTo>
                <a:lnTo>
                  <a:pt x="238" y="0"/>
                </a:lnTo>
                <a:lnTo>
                  <a:pt x="232" y="46"/>
                </a:lnTo>
                <a:lnTo>
                  <a:pt x="198" y="58"/>
                </a:lnTo>
                <a:lnTo>
                  <a:pt x="146" y="0"/>
                </a:lnTo>
                <a:lnTo>
                  <a:pt x="114" y="14"/>
                </a:lnTo>
                <a:lnTo>
                  <a:pt x="147" y="84"/>
                </a:lnTo>
                <a:lnTo>
                  <a:pt x="124" y="107"/>
                </a:lnTo>
                <a:lnTo>
                  <a:pt x="50" y="81"/>
                </a:lnTo>
                <a:lnTo>
                  <a:pt x="32" y="109"/>
                </a:lnTo>
                <a:lnTo>
                  <a:pt x="90" y="159"/>
                </a:lnTo>
                <a:lnTo>
                  <a:pt x="80" y="197"/>
                </a:lnTo>
                <a:lnTo>
                  <a:pt x="2" y="202"/>
                </a:lnTo>
                <a:lnTo>
                  <a:pt x="0" y="244"/>
                </a:lnTo>
                <a:lnTo>
                  <a:pt x="80" y="256"/>
                </a:lnTo>
                <a:lnTo>
                  <a:pt x="88" y="292"/>
                </a:lnTo>
                <a:lnTo>
                  <a:pt x="29" y="345"/>
                </a:lnTo>
                <a:lnTo>
                  <a:pt x="50" y="378"/>
                </a:lnTo>
                <a:lnTo>
                  <a:pt x="116" y="347"/>
                </a:lnTo>
                <a:lnTo>
                  <a:pt x="141" y="372"/>
                </a:lnTo>
                <a:lnTo>
                  <a:pt x="107" y="435"/>
                </a:lnTo>
                <a:lnTo>
                  <a:pt x="139" y="462"/>
                </a:lnTo>
                <a:lnTo>
                  <a:pt x="198" y="404"/>
                </a:lnTo>
                <a:lnTo>
                  <a:pt x="232" y="416"/>
                </a:lnTo>
                <a:lnTo>
                  <a:pt x="240" y="494"/>
                </a:lnTo>
                <a:lnTo>
                  <a:pt x="292" y="496"/>
                </a:lnTo>
                <a:lnTo>
                  <a:pt x="297" y="414"/>
                </a:lnTo>
                <a:lnTo>
                  <a:pt x="341" y="403"/>
                </a:lnTo>
                <a:lnTo>
                  <a:pt x="393" y="460"/>
                </a:lnTo>
                <a:lnTo>
                  <a:pt x="427" y="439"/>
                </a:lnTo>
                <a:lnTo>
                  <a:pt x="393" y="370"/>
                </a:lnTo>
                <a:lnTo>
                  <a:pt x="416" y="341"/>
                </a:lnTo>
                <a:lnTo>
                  <a:pt x="484" y="374"/>
                </a:lnTo>
                <a:lnTo>
                  <a:pt x="505" y="338"/>
                </a:lnTo>
                <a:lnTo>
                  <a:pt x="442" y="292"/>
                </a:lnTo>
                <a:lnTo>
                  <a:pt x="450" y="252"/>
                </a:lnTo>
                <a:lnTo>
                  <a:pt x="528" y="244"/>
                </a:lnTo>
                <a:lnTo>
                  <a:pt x="526" y="204"/>
                </a:lnTo>
                <a:lnTo>
                  <a:pt x="448" y="193"/>
                </a:lnTo>
                <a:lnTo>
                  <a:pt x="440" y="162"/>
                </a:lnTo>
                <a:lnTo>
                  <a:pt x="503" y="119"/>
                </a:lnTo>
                <a:lnTo>
                  <a:pt x="482" y="82"/>
                </a:lnTo>
                <a:lnTo>
                  <a:pt x="412" y="111"/>
                </a:lnTo>
                <a:lnTo>
                  <a:pt x="389" y="88"/>
                </a:lnTo>
                <a:lnTo>
                  <a:pt x="425" y="21"/>
                </a:lnTo>
                <a:lnTo>
                  <a:pt x="391" y="0"/>
                </a:lnTo>
                <a:lnTo>
                  <a:pt x="335" y="56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0" name="Freeform 4"/>
          <p:cNvSpPr>
            <a:spLocks/>
          </p:cNvSpPr>
          <p:nvPr/>
        </p:nvSpPr>
        <p:spPr bwMode="hidden">
          <a:xfrm>
            <a:off x="1192213" y="354013"/>
            <a:ext cx="2266950" cy="22701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1" name="Freeform 5"/>
          <p:cNvSpPr>
            <a:spLocks/>
          </p:cNvSpPr>
          <p:nvPr/>
        </p:nvSpPr>
        <p:spPr bwMode="hidden">
          <a:xfrm>
            <a:off x="2532063" y="1270000"/>
            <a:ext cx="3670300" cy="3671888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2" name="Freeform 6"/>
          <p:cNvSpPr>
            <a:spLocks/>
          </p:cNvSpPr>
          <p:nvPr/>
        </p:nvSpPr>
        <p:spPr bwMode="hidden">
          <a:xfrm>
            <a:off x="3175" y="4797425"/>
            <a:ext cx="3417888" cy="2097088"/>
          </a:xfrm>
          <a:custGeom>
            <a:avLst/>
            <a:gdLst/>
            <a:ahLst/>
            <a:cxnLst>
              <a:cxn ang="0">
                <a:pos x="1368" y="358"/>
              </a:cxn>
              <a:cxn ang="0">
                <a:pos x="1197" y="318"/>
              </a:cxn>
              <a:cxn ang="0">
                <a:pos x="1173" y="0"/>
              </a:cxn>
              <a:cxn ang="0">
                <a:pos x="964" y="16"/>
              </a:cxn>
              <a:cxn ang="0">
                <a:pos x="948" y="318"/>
              </a:cxn>
              <a:cxn ang="0">
                <a:pos x="808" y="366"/>
              </a:cxn>
              <a:cxn ang="0">
                <a:pos x="606" y="109"/>
              </a:cxn>
              <a:cxn ang="0">
                <a:pos x="467" y="187"/>
              </a:cxn>
              <a:cxn ang="0">
                <a:pos x="599" y="474"/>
              </a:cxn>
              <a:cxn ang="0">
                <a:pos x="506" y="568"/>
              </a:cxn>
              <a:cxn ang="0">
                <a:pos x="202" y="459"/>
              </a:cxn>
              <a:cxn ang="0">
                <a:pos x="132" y="576"/>
              </a:cxn>
              <a:cxn ang="0">
                <a:pos x="365" y="778"/>
              </a:cxn>
              <a:cxn ang="0">
                <a:pos x="327" y="933"/>
              </a:cxn>
              <a:cxn ang="0">
                <a:pos x="7" y="956"/>
              </a:cxn>
              <a:cxn ang="0">
                <a:pos x="0" y="1128"/>
              </a:cxn>
              <a:cxn ang="0">
                <a:pos x="327" y="1174"/>
              </a:cxn>
              <a:cxn ang="0">
                <a:pos x="358" y="1321"/>
              </a:cxn>
              <a:cxn ang="0">
                <a:pos x="1804" y="1321"/>
              </a:cxn>
              <a:cxn ang="0">
                <a:pos x="1835" y="1158"/>
              </a:cxn>
              <a:cxn ang="0">
                <a:pos x="2153" y="1128"/>
              </a:cxn>
              <a:cxn ang="0">
                <a:pos x="2146" y="964"/>
              </a:cxn>
              <a:cxn ang="0">
                <a:pos x="1827" y="917"/>
              </a:cxn>
              <a:cxn ang="0">
                <a:pos x="1795" y="793"/>
              </a:cxn>
              <a:cxn ang="0">
                <a:pos x="2052" y="615"/>
              </a:cxn>
              <a:cxn ang="0">
                <a:pos x="1967" y="467"/>
              </a:cxn>
              <a:cxn ang="0">
                <a:pos x="1679" y="583"/>
              </a:cxn>
              <a:cxn ang="0">
                <a:pos x="1586" y="490"/>
              </a:cxn>
              <a:cxn ang="0">
                <a:pos x="1733" y="218"/>
              </a:cxn>
              <a:cxn ang="0">
                <a:pos x="1593" y="132"/>
              </a:cxn>
              <a:cxn ang="0">
                <a:pos x="1368" y="358"/>
              </a:cxn>
            </a:cxnLst>
            <a:rect l="0" t="0" r="r" b="b"/>
            <a:pathLst>
              <a:path w="2153" h="1321">
                <a:moveTo>
                  <a:pt x="1368" y="358"/>
                </a:moveTo>
                <a:lnTo>
                  <a:pt x="1197" y="318"/>
                </a:lnTo>
                <a:lnTo>
                  <a:pt x="1173" y="0"/>
                </a:lnTo>
                <a:lnTo>
                  <a:pt x="964" y="16"/>
                </a:lnTo>
                <a:lnTo>
                  <a:pt x="948" y="318"/>
                </a:lnTo>
                <a:lnTo>
                  <a:pt x="808" y="366"/>
                </a:lnTo>
                <a:lnTo>
                  <a:pt x="606" y="109"/>
                </a:lnTo>
                <a:lnTo>
                  <a:pt x="467" y="187"/>
                </a:lnTo>
                <a:lnTo>
                  <a:pt x="599" y="474"/>
                </a:lnTo>
                <a:lnTo>
                  <a:pt x="506" y="568"/>
                </a:lnTo>
                <a:lnTo>
                  <a:pt x="202" y="459"/>
                </a:lnTo>
                <a:lnTo>
                  <a:pt x="132" y="576"/>
                </a:lnTo>
                <a:lnTo>
                  <a:pt x="365" y="778"/>
                </a:lnTo>
                <a:lnTo>
                  <a:pt x="327" y="933"/>
                </a:lnTo>
                <a:lnTo>
                  <a:pt x="7" y="956"/>
                </a:lnTo>
                <a:lnTo>
                  <a:pt x="0" y="1128"/>
                </a:lnTo>
                <a:lnTo>
                  <a:pt x="327" y="1174"/>
                </a:lnTo>
                <a:lnTo>
                  <a:pt x="358" y="1321"/>
                </a:lnTo>
                <a:lnTo>
                  <a:pt x="1804" y="1321"/>
                </a:lnTo>
                <a:lnTo>
                  <a:pt x="1835" y="1158"/>
                </a:lnTo>
                <a:lnTo>
                  <a:pt x="2153" y="1128"/>
                </a:lnTo>
                <a:lnTo>
                  <a:pt x="2146" y="964"/>
                </a:lnTo>
                <a:lnTo>
                  <a:pt x="1827" y="917"/>
                </a:lnTo>
                <a:lnTo>
                  <a:pt x="1795" y="793"/>
                </a:lnTo>
                <a:lnTo>
                  <a:pt x="2052" y="615"/>
                </a:lnTo>
                <a:lnTo>
                  <a:pt x="1967" y="467"/>
                </a:lnTo>
                <a:lnTo>
                  <a:pt x="1679" y="583"/>
                </a:lnTo>
                <a:lnTo>
                  <a:pt x="1586" y="490"/>
                </a:lnTo>
                <a:lnTo>
                  <a:pt x="1733" y="218"/>
                </a:lnTo>
                <a:lnTo>
                  <a:pt x="1593" y="132"/>
                </a:lnTo>
                <a:lnTo>
                  <a:pt x="1368" y="35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3" name="Freeform 7"/>
          <p:cNvSpPr>
            <a:spLocks/>
          </p:cNvSpPr>
          <p:nvPr/>
        </p:nvSpPr>
        <p:spPr bwMode="hidden">
          <a:xfrm>
            <a:off x="4494213" y="4425950"/>
            <a:ext cx="2263775" cy="226377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4" name="Freeform 8"/>
          <p:cNvSpPr>
            <a:spLocks/>
          </p:cNvSpPr>
          <p:nvPr/>
        </p:nvSpPr>
        <p:spPr bwMode="hidden">
          <a:xfrm>
            <a:off x="5646738" y="487363"/>
            <a:ext cx="2928937" cy="2930525"/>
          </a:xfrm>
          <a:custGeom>
            <a:avLst/>
            <a:gdLst/>
            <a:ahLst/>
            <a:cxnLst>
              <a:cxn ang="0">
                <a:pos x="1469" y="384"/>
              </a:cxn>
              <a:cxn ang="0">
                <a:pos x="1285" y="342"/>
              </a:cxn>
              <a:cxn ang="0">
                <a:pos x="1260" y="0"/>
              </a:cxn>
              <a:cxn ang="0">
                <a:pos x="1035" y="17"/>
              </a:cxn>
              <a:cxn ang="0">
                <a:pos x="1018" y="342"/>
              </a:cxn>
              <a:cxn ang="0">
                <a:pos x="868" y="393"/>
              </a:cxn>
              <a:cxn ang="0">
                <a:pos x="651" y="117"/>
              </a:cxn>
              <a:cxn ang="0">
                <a:pos x="501" y="201"/>
              </a:cxn>
              <a:cxn ang="0">
                <a:pos x="643" y="509"/>
              </a:cxn>
              <a:cxn ang="0">
                <a:pos x="543" y="610"/>
              </a:cxn>
              <a:cxn ang="0">
                <a:pos x="217" y="493"/>
              </a:cxn>
              <a:cxn ang="0">
                <a:pos x="142" y="618"/>
              </a:cxn>
              <a:cxn ang="0">
                <a:pos x="392" y="835"/>
              </a:cxn>
              <a:cxn ang="0">
                <a:pos x="351" y="1002"/>
              </a:cxn>
              <a:cxn ang="0">
                <a:pos x="8" y="1027"/>
              </a:cxn>
              <a:cxn ang="0">
                <a:pos x="0" y="1211"/>
              </a:cxn>
              <a:cxn ang="0">
                <a:pos x="351" y="1261"/>
              </a:cxn>
              <a:cxn ang="0">
                <a:pos x="384" y="1419"/>
              </a:cxn>
              <a:cxn ang="0">
                <a:pos x="125" y="1653"/>
              </a:cxn>
              <a:cxn ang="0">
                <a:pos x="217" y="1795"/>
              </a:cxn>
              <a:cxn ang="0">
                <a:pos x="509" y="1661"/>
              </a:cxn>
              <a:cxn ang="0">
                <a:pos x="618" y="1770"/>
              </a:cxn>
              <a:cxn ang="0">
                <a:pos x="467" y="2045"/>
              </a:cxn>
              <a:cxn ang="0">
                <a:pos x="609" y="2162"/>
              </a:cxn>
              <a:cxn ang="0">
                <a:pos x="868" y="1912"/>
              </a:cxn>
              <a:cxn ang="0">
                <a:pos x="1018" y="1962"/>
              </a:cxn>
              <a:cxn ang="0">
                <a:pos x="1052" y="2304"/>
              </a:cxn>
              <a:cxn ang="0">
                <a:pos x="1277" y="2313"/>
              </a:cxn>
              <a:cxn ang="0">
                <a:pos x="1302" y="1954"/>
              </a:cxn>
              <a:cxn ang="0">
                <a:pos x="1494" y="1904"/>
              </a:cxn>
              <a:cxn ang="0">
                <a:pos x="1720" y="2154"/>
              </a:cxn>
              <a:cxn ang="0">
                <a:pos x="1870" y="2062"/>
              </a:cxn>
              <a:cxn ang="0">
                <a:pos x="1720" y="1762"/>
              </a:cxn>
              <a:cxn ang="0">
                <a:pos x="1820" y="1636"/>
              </a:cxn>
              <a:cxn ang="0">
                <a:pos x="2120" y="1778"/>
              </a:cxn>
              <a:cxn ang="0">
                <a:pos x="2212" y="1620"/>
              </a:cxn>
              <a:cxn ang="0">
                <a:pos x="1937" y="1419"/>
              </a:cxn>
              <a:cxn ang="0">
                <a:pos x="1970" y="1244"/>
              </a:cxn>
              <a:cxn ang="0">
                <a:pos x="2312" y="1211"/>
              </a:cxn>
              <a:cxn ang="0">
                <a:pos x="2304" y="1035"/>
              </a:cxn>
              <a:cxn ang="0">
                <a:pos x="1962" y="985"/>
              </a:cxn>
              <a:cxn ang="0">
                <a:pos x="1928" y="852"/>
              </a:cxn>
              <a:cxn ang="0">
                <a:pos x="2204" y="660"/>
              </a:cxn>
              <a:cxn ang="0">
                <a:pos x="2112" y="501"/>
              </a:cxn>
              <a:cxn ang="0">
                <a:pos x="1803" y="626"/>
              </a:cxn>
              <a:cxn ang="0">
                <a:pos x="1703" y="526"/>
              </a:cxn>
              <a:cxn ang="0">
                <a:pos x="1861" y="234"/>
              </a:cxn>
              <a:cxn ang="0">
                <a:pos x="1711" y="142"/>
              </a:cxn>
              <a:cxn ang="0">
                <a:pos x="1469" y="384"/>
              </a:cxn>
            </a:cxnLst>
            <a:rect l="0" t="0" r="r" b="b"/>
            <a:pathLst>
              <a:path w="2312" h="2313">
                <a:moveTo>
                  <a:pt x="1469" y="384"/>
                </a:moveTo>
                <a:lnTo>
                  <a:pt x="1285" y="342"/>
                </a:lnTo>
                <a:lnTo>
                  <a:pt x="1260" y="0"/>
                </a:lnTo>
                <a:lnTo>
                  <a:pt x="1035" y="17"/>
                </a:lnTo>
                <a:lnTo>
                  <a:pt x="1018" y="342"/>
                </a:lnTo>
                <a:lnTo>
                  <a:pt x="868" y="393"/>
                </a:lnTo>
                <a:lnTo>
                  <a:pt x="651" y="117"/>
                </a:lnTo>
                <a:lnTo>
                  <a:pt x="501" y="201"/>
                </a:lnTo>
                <a:lnTo>
                  <a:pt x="643" y="509"/>
                </a:lnTo>
                <a:lnTo>
                  <a:pt x="543" y="610"/>
                </a:lnTo>
                <a:lnTo>
                  <a:pt x="217" y="493"/>
                </a:lnTo>
                <a:lnTo>
                  <a:pt x="142" y="618"/>
                </a:lnTo>
                <a:lnTo>
                  <a:pt x="392" y="835"/>
                </a:lnTo>
                <a:lnTo>
                  <a:pt x="351" y="1002"/>
                </a:lnTo>
                <a:lnTo>
                  <a:pt x="8" y="1027"/>
                </a:lnTo>
                <a:lnTo>
                  <a:pt x="0" y="1211"/>
                </a:lnTo>
                <a:lnTo>
                  <a:pt x="351" y="1261"/>
                </a:lnTo>
                <a:lnTo>
                  <a:pt x="384" y="1419"/>
                </a:lnTo>
                <a:lnTo>
                  <a:pt x="125" y="1653"/>
                </a:lnTo>
                <a:lnTo>
                  <a:pt x="217" y="1795"/>
                </a:lnTo>
                <a:lnTo>
                  <a:pt x="509" y="1661"/>
                </a:lnTo>
                <a:lnTo>
                  <a:pt x="618" y="1770"/>
                </a:lnTo>
                <a:lnTo>
                  <a:pt x="467" y="2045"/>
                </a:lnTo>
                <a:lnTo>
                  <a:pt x="609" y="2162"/>
                </a:lnTo>
                <a:lnTo>
                  <a:pt x="868" y="1912"/>
                </a:lnTo>
                <a:lnTo>
                  <a:pt x="1018" y="1962"/>
                </a:lnTo>
                <a:lnTo>
                  <a:pt x="1052" y="2304"/>
                </a:lnTo>
                <a:lnTo>
                  <a:pt x="1277" y="2313"/>
                </a:lnTo>
                <a:lnTo>
                  <a:pt x="1302" y="1954"/>
                </a:lnTo>
                <a:lnTo>
                  <a:pt x="1494" y="1904"/>
                </a:lnTo>
                <a:lnTo>
                  <a:pt x="1720" y="2154"/>
                </a:lnTo>
                <a:lnTo>
                  <a:pt x="1870" y="2062"/>
                </a:lnTo>
                <a:lnTo>
                  <a:pt x="1720" y="1762"/>
                </a:lnTo>
                <a:lnTo>
                  <a:pt x="1820" y="1636"/>
                </a:lnTo>
                <a:lnTo>
                  <a:pt x="2120" y="1778"/>
                </a:lnTo>
                <a:lnTo>
                  <a:pt x="2212" y="1620"/>
                </a:lnTo>
                <a:lnTo>
                  <a:pt x="1937" y="1419"/>
                </a:lnTo>
                <a:lnTo>
                  <a:pt x="1970" y="1244"/>
                </a:lnTo>
                <a:lnTo>
                  <a:pt x="2312" y="1211"/>
                </a:lnTo>
                <a:lnTo>
                  <a:pt x="2304" y="1035"/>
                </a:lnTo>
                <a:lnTo>
                  <a:pt x="1962" y="985"/>
                </a:lnTo>
                <a:lnTo>
                  <a:pt x="1928" y="852"/>
                </a:lnTo>
                <a:lnTo>
                  <a:pt x="2204" y="660"/>
                </a:lnTo>
                <a:lnTo>
                  <a:pt x="2112" y="501"/>
                </a:lnTo>
                <a:lnTo>
                  <a:pt x="1803" y="626"/>
                </a:lnTo>
                <a:lnTo>
                  <a:pt x="1703" y="526"/>
                </a:lnTo>
                <a:lnTo>
                  <a:pt x="1861" y="234"/>
                </a:lnTo>
                <a:lnTo>
                  <a:pt x="1711" y="142"/>
                </a:lnTo>
                <a:lnTo>
                  <a:pt x="1469" y="384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bg2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9465" name="Freeform 9"/>
          <p:cNvSpPr>
            <a:spLocks/>
          </p:cNvSpPr>
          <p:nvPr/>
        </p:nvSpPr>
        <p:spPr bwMode="hidden">
          <a:xfrm>
            <a:off x="7146925" y="2555875"/>
            <a:ext cx="2008188" cy="3997325"/>
          </a:xfrm>
          <a:custGeom>
            <a:avLst/>
            <a:gdLst/>
            <a:ahLst/>
            <a:cxnLst>
              <a:cxn ang="0">
                <a:pos x="1265" y="0"/>
              </a:cxn>
              <a:cxn ang="0">
                <a:pos x="1128" y="18"/>
              </a:cxn>
              <a:cxn ang="0">
                <a:pos x="1110" y="372"/>
              </a:cxn>
              <a:cxn ang="0">
                <a:pos x="946" y="428"/>
              </a:cxn>
              <a:cxn ang="0">
                <a:pos x="710" y="127"/>
              </a:cxn>
              <a:cxn ang="0">
                <a:pos x="546" y="219"/>
              </a:cxn>
              <a:cxn ang="0">
                <a:pos x="701" y="555"/>
              </a:cxn>
              <a:cxn ang="0">
                <a:pos x="592" y="665"/>
              </a:cxn>
              <a:cxn ang="0">
                <a:pos x="237" y="537"/>
              </a:cxn>
              <a:cxn ang="0">
                <a:pos x="155" y="674"/>
              </a:cxn>
              <a:cxn ang="0">
                <a:pos x="427" y="911"/>
              </a:cxn>
              <a:cxn ang="0">
                <a:pos x="383" y="1093"/>
              </a:cxn>
              <a:cxn ang="0">
                <a:pos x="9" y="1121"/>
              </a:cxn>
              <a:cxn ang="0">
                <a:pos x="0" y="1322"/>
              </a:cxn>
              <a:cxn ang="0">
                <a:pos x="383" y="1376"/>
              </a:cxn>
              <a:cxn ang="0">
                <a:pos x="419" y="1549"/>
              </a:cxn>
              <a:cxn ang="0">
                <a:pos x="136" y="1804"/>
              </a:cxn>
              <a:cxn ang="0">
                <a:pos x="237" y="1959"/>
              </a:cxn>
              <a:cxn ang="0">
                <a:pos x="555" y="1813"/>
              </a:cxn>
              <a:cxn ang="0">
                <a:pos x="674" y="1932"/>
              </a:cxn>
              <a:cxn ang="0">
                <a:pos x="509" y="2232"/>
              </a:cxn>
              <a:cxn ang="0">
                <a:pos x="664" y="2360"/>
              </a:cxn>
              <a:cxn ang="0">
                <a:pos x="946" y="2087"/>
              </a:cxn>
              <a:cxn ang="0">
                <a:pos x="1110" y="2142"/>
              </a:cxn>
              <a:cxn ang="0">
                <a:pos x="1147" y="2515"/>
              </a:cxn>
              <a:cxn ang="0">
                <a:pos x="1265" y="2518"/>
              </a:cxn>
              <a:cxn ang="0">
                <a:pos x="1265" y="0"/>
              </a:cxn>
            </a:cxnLst>
            <a:rect l="0" t="0" r="r" b="b"/>
            <a:pathLst>
              <a:path w="1265" h="2518">
                <a:moveTo>
                  <a:pt x="1265" y="0"/>
                </a:moveTo>
                <a:lnTo>
                  <a:pt x="1128" y="18"/>
                </a:lnTo>
                <a:lnTo>
                  <a:pt x="1110" y="372"/>
                </a:lnTo>
                <a:lnTo>
                  <a:pt x="946" y="428"/>
                </a:lnTo>
                <a:lnTo>
                  <a:pt x="710" y="127"/>
                </a:lnTo>
                <a:lnTo>
                  <a:pt x="546" y="219"/>
                </a:lnTo>
                <a:lnTo>
                  <a:pt x="701" y="555"/>
                </a:lnTo>
                <a:lnTo>
                  <a:pt x="592" y="665"/>
                </a:lnTo>
                <a:lnTo>
                  <a:pt x="237" y="537"/>
                </a:lnTo>
                <a:lnTo>
                  <a:pt x="155" y="674"/>
                </a:lnTo>
                <a:lnTo>
                  <a:pt x="427" y="911"/>
                </a:lnTo>
                <a:lnTo>
                  <a:pt x="383" y="1093"/>
                </a:lnTo>
                <a:lnTo>
                  <a:pt x="9" y="1121"/>
                </a:lnTo>
                <a:lnTo>
                  <a:pt x="0" y="1322"/>
                </a:lnTo>
                <a:lnTo>
                  <a:pt x="383" y="1376"/>
                </a:lnTo>
                <a:lnTo>
                  <a:pt x="419" y="1549"/>
                </a:lnTo>
                <a:lnTo>
                  <a:pt x="136" y="1804"/>
                </a:lnTo>
                <a:lnTo>
                  <a:pt x="237" y="1959"/>
                </a:lnTo>
                <a:lnTo>
                  <a:pt x="555" y="1813"/>
                </a:lnTo>
                <a:lnTo>
                  <a:pt x="674" y="1932"/>
                </a:lnTo>
                <a:lnTo>
                  <a:pt x="509" y="2232"/>
                </a:lnTo>
                <a:lnTo>
                  <a:pt x="664" y="2360"/>
                </a:lnTo>
                <a:lnTo>
                  <a:pt x="946" y="2087"/>
                </a:lnTo>
                <a:lnTo>
                  <a:pt x="1110" y="2142"/>
                </a:lnTo>
                <a:lnTo>
                  <a:pt x="1147" y="2515"/>
                </a:lnTo>
                <a:lnTo>
                  <a:pt x="1265" y="2518"/>
                </a:lnTo>
                <a:lnTo>
                  <a:pt x="1265" y="0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accent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pic>
        <p:nvPicPr>
          <p:cNvPr id="6154" name="Picture 10" descr="C:\My Documents\bits\Facbanna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3175" y="-3175"/>
            <a:ext cx="8032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676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9469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9471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0BEAF76-0E2E-41C9-9A69-A266E300C8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7680325" y="0"/>
            <a:ext cx="15398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D3DB7"/>
                    </a:outerShdw>
                  </a:cont>
                  <a:cont type="tree" name="">
                    <a:effect ref="fillLine"/>
                    <a:outerShdw dist="38100" dir="2700000" algn="tl">
                      <a:srgbClr val="000049"/>
                    </a:outerShdw>
                  </a:cont>
                  <a:effect ref="fillLine"/>
                </a:effectDag>
                <a:latin typeface="BATAVIA" pitchFamily="2" charset="2"/>
              </a:rPr>
              <a:t>PH.  DUTOUR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80000"/>
        <a:buFont typeface="Wingdings" pitchFamily="2" charset="2"/>
        <a:buChar char="®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Pct val="70000"/>
        <a:buFont typeface="Wingdings" pitchFamily="2" charset="2"/>
        <a:buChar char="®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09900"/>
        </a:buClr>
        <a:buSzPct val="60000"/>
        <a:buFont typeface="Wingdings" pitchFamily="2" charset="2"/>
        <a:buChar char="®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7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6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lum bright="-7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D:\cours\metier electricite\photo professionnelle\orage\ORAG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L’énergie électrique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96136" y="6246112"/>
            <a:ext cx="31977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La structure des réseaux HTA 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"/>
                            </p:stCondLst>
                            <p:childTnLst>
                              <p:par>
                                <p:cTn id="1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25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"/>
                            </p:stCondLst>
                            <p:childTnLst>
                              <p:par>
                                <p:cTn id="1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75"/>
                            </p:stCondLst>
                            <p:childTnLst>
                              <p:par>
                                <p:cTn id="2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50"/>
                            </p:stCondLst>
                            <p:childTnLst>
                              <p:par>
                                <p:cTn id="2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25"/>
                            </p:stCondLst>
                            <p:childTnLst>
                              <p:par>
                                <p:cTn id="2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2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675"/>
                            </p:stCondLst>
                            <p:childTnLst>
                              <p:par>
                                <p:cTn id="3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9009" y="822253"/>
            <a:ext cx="5688632" cy="764704"/>
          </a:xfrm>
        </p:spPr>
        <p:txBody>
          <a:bodyPr/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Identification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cellule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4776683" y="-162019"/>
            <a:ext cx="4367317" cy="3955673"/>
            <a:chOff x="-27609" y="0"/>
            <a:chExt cx="5613721" cy="6858000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888" y="0"/>
              <a:ext cx="4987147" cy="6858000"/>
            </a:xfrm>
            <a:prstGeom prst="rect">
              <a:avLst/>
            </a:prstGeom>
          </p:spPr>
        </p:pic>
        <p:sp>
          <p:nvSpPr>
            <p:cNvPr id="5" name="ZoneTexte 4"/>
            <p:cNvSpPr txBox="1"/>
            <p:nvPr/>
          </p:nvSpPr>
          <p:spPr>
            <a:xfrm>
              <a:off x="-27609" y="3329037"/>
              <a:ext cx="1135630" cy="399948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Disjoncteur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9260" y="3982182"/>
              <a:ext cx="1068268" cy="690819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Transfo. 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smtClean="0">
                  <a:solidFill>
                    <a:srgbClr val="000000"/>
                  </a:solidFill>
                </a:rPr>
                <a:t>de courant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9260" y="4949782"/>
              <a:ext cx="925327" cy="690819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Raccord.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smtClean="0">
                  <a:solidFill>
                    <a:srgbClr val="000000"/>
                  </a:solidFill>
                </a:rPr>
                <a:t>câbles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2617072" y="342242"/>
              <a:ext cx="1488871" cy="399948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Jeu de barre HT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3753925" y="4661180"/>
              <a:ext cx="1832187" cy="144071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Caisson 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smtClean="0">
                  <a:solidFill>
                    <a:srgbClr val="000000"/>
                  </a:solidFill>
                </a:rPr>
                <a:t>transformateur 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smtClean="0">
                  <a:solidFill>
                    <a:srgbClr val="000000"/>
                  </a:solidFill>
                </a:rPr>
                <a:t>de tension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3857687" y="2949133"/>
              <a:ext cx="992691" cy="690819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Afficheur 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err="1" smtClean="0">
                  <a:solidFill>
                    <a:srgbClr val="000000"/>
                  </a:solidFill>
                </a:rPr>
                <a:t>Secom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3818574" y="1450618"/>
              <a:ext cx="905612" cy="98169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b="1" dirty="0" smtClean="0">
                  <a:solidFill>
                    <a:srgbClr val="000000"/>
                  </a:solidFill>
                </a:rPr>
                <a:t>Caisson 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smtClean="0">
                  <a:solidFill>
                    <a:srgbClr val="000000"/>
                  </a:solidFill>
                </a:rPr>
                <a:t>basse </a:t>
              </a:r>
              <a:br>
                <a:rPr lang="fr-FR" sz="1600" b="1" dirty="0" smtClean="0">
                  <a:solidFill>
                    <a:srgbClr val="000000"/>
                  </a:solidFill>
                </a:rPr>
              </a:br>
              <a:r>
                <a:rPr lang="fr-FR" sz="1600" b="1" dirty="0" smtClean="0">
                  <a:solidFill>
                    <a:srgbClr val="000000"/>
                  </a:solidFill>
                </a:rPr>
                <a:t>tension</a:t>
              </a:r>
              <a:endParaRPr lang="fr-FR" sz="1600" b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13" name="Picture 5" descr="D:\cours\003 Gestation\energie\cellule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568"/>
          <a:stretch/>
        </p:blipFill>
        <p:spPr bwMode="auto">
          <a:xfrm>
            <a:off x="755576" y="3634704"/>
            <a:ext cx="8342723" cy="321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755576" y="1754202"/>
            <a:ext cx="3996607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Quel est le type de cellule et son rôle?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55576" y="2631969"/>
            <a:ext cx="3491661" cy="1015663"/>
          </a:xfrm>
          <a:prstGeom prst="rect">
            <a:avLst/>
          </a:prstGeom>
          <a:solidFill>
            <a:srgbClr val="10FA04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Cellule de comptage CM </a:t>
            </a:r>
          </a:p>
          <a:p>
            <a:r>
              <a:rPr lang="fr-FR" b="1" dirty="0" smtClean="0">
                <a:solidFill>
                  <a:srgbClr val="000000"/>
                </a:solidFill>
              </a:rPr>
              <a:t>avec disjoncteur à la place de</a:t>
            </a:r>
          </a:p>
          <a:p>
            <a:r>
              <a:rPr lang="fr-FR" b="1" dirty="0" smtClean="0">
                <a:solidFill>
                  <a:srgbClr val="000000"/>
                </a:solidFill>
              </a:rPr>
              <a:t> l’ensemble sectionneur + fusible</a:t>
            </a:r>
            <a:endParaRPr lang="fr-FR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4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e 43"/>
          <p:cNvGrpSpPr/>
          <p:nvPr/>
        </p:nvGrpSpPr>
        <p:grpSpPr>
          <a:xfrm>
            <a:off x="1439580" y="1383159"/>
            <a:ext cx="7748929" cy="5420084"/>
            <a:chOff x="1439580" y="1383159"/>
            <a:chExt cx="7748929" cy="5420084"/>
          </a:xfrm>
        </p:grpSpPr>
        <p:grpSp>
          <p:nvGrpSpPr>
            <p:cNvPr id="43" name="Groupe 42"/>
            <p:cNvGrpSpPr/>
            <p:nvPr/>
          </p:nvGrpSpPr>
          <p:grpSpPr>
            <a:xfrm>
              <a:off x="1439580" y="1383159"/>
              <a:ext cx="7748929" cy="5420084"/>
              <a:chOff x="1439580" y="1383159"/>
              <a:chExt cx="7748929" cy="5420084"/>
            </a:xfrm>
          </p:grpSpPr>
          <p:grpSp>
            <p:nvGrpSpPr>
              <p:cNvPr id="11" name="Groupe 10"/>
              <p:cNvGrpSpPr/>
              <p:nvPr/>
            </p:nvGrpSpPr>
            <p:grpSpPr>
              <a:xfrm>
                <a:off x="3328775" y="2174144"/>
                <a:ext cx="5052573" cy="3747549"/>
                <a:chOff x="3679439" y="2174144"/>
                <a:chExt cx="5052573" cy="3747549"/>
              </a:xfrm>
            </p:grpSpPr>
            <p:sp>
              <p:nvSpPr>
                <p:cNvPr id="10" name="Rectangle 9"/>
                <p:cNvSpPr/>
                <p:nvPr/>
              </p:nvSpPr>
              <p:spPr bwMode="auto">
                <a:xfrm>
                  <a:off x="3679439" y="2822216"/>
                  <a:ext cx="4320480" cy="2448272"/>
                </a:xfrm>
                <a:prstGeom prst="rect">
                  <a:avLst/>
                </a:prstGeom>
                <a:noFill/>
                <a:ln w="50800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16" name="Rectangle 15"/>
                <p:cNvSpPr/>
                <p:nvPr/>
              </p:nvSpPr>
              <p:spPr bwMode="auto">
                <a:xfrm rot="16200000">
                  <a:off x="2818972" y="3570265"/>
                  <a:ext cx="3744416" cy="958440"/>
                </a:xfrm>
                <a:prstGeom prst="rect">
                  <a:avLst/>
                </a:prstGeom>
                <a:ln w="50800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17" name="Rectangle 16"/>
                <p:cNvSpPr/>
                <p:nvPr/>
              </p:nvSpPr>
              <p:spPr bwMode="auto">
                <a:xfrm rot="16200000">
                  <a:off x="4835196" y="3567132"/>
                  <a:ext cx="3744416" cy="958440"/>
                </a:xfrm>
                <a:prstGeom prst="rect">
                  <a:avLst/>
                </a:prstGeom>
                <a:ln w="50800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18" name="Rectangle 17"/>
                <p:cNvSpPr/>
                <p:nvPr/>
              </p:nvSpPr>
              <p:spPr bwMode="auto">
                <a:xfrm rot="10800000">
                  <a:off x="4987596" y="3567132"/>
                  <a:ext cx="3744416" cy="958440"/>
                </a:xfrm>
                <a:prstGeom prst="rect">
                  <a:avLst/>
                </a:prstGeom>
                <a:ln w="50800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19" name="Rectangle 18"/>
                <p:cNvSpPr/>
                <p:nvPr/>
              </p:nvSpPr>
              <p:spPr bwMode="auto">
                <a:xfrm>
                  <a:off x="3733069" y="2844799"/>
                  <a:ext cx="4235274" cy="2380343"/>
                </a:xfrm>
                <a:prstGeom prst="rect">
                  <a:avLst/>
                </a:prstGeom>
                <a:ln w="50800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sp>
            <p:nvSpPr>
              <p:cNvPr id="12" name="Ellipse 11"/>
              <p:cNvSpPr/>
              <p:nvPr/>
            </p:nvSpPr>
            <p:spPr bwMode="auto">
              <a:xfrm>
                <a:off x="2025092" y="3617437"/>
                <a:ext cx="900100" cy="864096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13" name="Ellipse 12"/>
              <p:cNvSpPr/>
              <p:nvPr/>
            </p:nvSpPr>
            <p:spPr bwMode="auto">
              <a:xfrm>
                <a:off x="1485032" y="3614304"/>
                <a:ext cx="900100" cy="864096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15" name="Connecteur droit 14"/>
              <p:cNvCxnSpPr>
                <a:stCxn id="12" idx="6"/>
                <a:endCxn id="10" idx="1"/>
              </p:cNvCxnSpPr>
              <p:nvPr/>
            </p:nvCxnSpPr>
            <p:spPr bwMode="auto">
              <a:xfrm flipV="1">
                <a:off x="2925192" y="4046352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Connecteur droit 23"/>
              <p:cNvCxnSpPr/>
              <p:nvPr/>
            </p:nvCxnSpPr>
            <p:spPr bwMode="auto">
              <a:xfrm flipV="1">
                <a:off x="8391229" y="4049485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Connecteur droit 24"/>
              <p:cNvCxnSpPr/>
              <p:nvPr/>
            </p:nvCxnSpPr>
            <p:spPr bwMode="auto">
              <a:xfrm rot="5400000" flipV="1">
                <a:off x="4093119" y="1973918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Connecteur droit 25"/>
              <p:cNvCxnSpPr/>
              <p:nvPr/>
            </p:nvCxnSpPr>
            <p:spPr bwMode="auto">
              <a:xfrm rot="5400000" flipV="1">
                <a:off x="6134180" y="1982301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Connecteur droit 26"/>
              <p:cNvCxnSpPr/>
              <p:nvPr/>
            </p:nvCxnSpPr>
            <p:spPr bwMode="auto">
              <a:xfrm rot="5400000" flipV="1">
                <a:off x="4096252" y="6130716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Connecteur droit 27"/>
              <p:cNvCxnSpPr/>
              <p:nvPr/>
            </p:nvCxnSpPr>
            <p:spPr bwMode="auto">
              <a:xfrm rot="5400000" flipV="1">
                <a:off x="6131047" y="6118785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Connecteur droit 28"/>
              <p:cNvCxnSpPr/>
              <p:nvPr/>
            </p:nvCxnSpPr>
            <p:spPr bwMode="auto">
              <a:xfrm rot="5400000" flipV="1">
                <a:off x="3373039" y="2820649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Connecteur droit 29"/>
              <p:cNvCxnSpPr/>
              <p:nvPr/>
            </p:nvCxnSpPr>
            <p:spPr bwMode="auto">
              <a:xfrm rot="5400000" flipV="1">
                <a:off x="3376173" y="5268921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Connecteur droit 30"/>
              <p:cNvCxnSpPr/>
              <p:nvPr/>
            </p:nvCxnSpPr>
            <p:spPr bwMode="auto">
              <a:xfrm rot="5400000" flipV="1">
                <a:off x="7765527" y="3565565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Connecteur droit 31"/>
              <p:cNvCxnSpPr/>
              <p:nvPr/>
            </p:nvCxnSpPr>
            <p:spPr bwMode="auto">
              <a:xfrm rot="5400000" flipV="1">
                <a:off x="7768660" y="4524005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Connecteur droit 32"/>
              <p:cNvCxnSpPr/>
              <p:nvPr/>
            </p:nvCxnSpPr>
            <p:spPr bwMode="auto">
              <a:xfrm flipV="1">
                <a:off x="3630194" y="2348880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Connecteur droit 33"/>
              <p:cNvCxnSpPr/>
              <p:nvPr/>
            </p:nvCxnSpPr>
            <p:spPr bwMode="auto">
              <a:xfrm flipV="1">
                <a:off x="4617944" y="2352013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Connecteur droit 34"/>
              <p:cNvCxnSpPr/>
              <p:nvPr/>
            </p:nvCxnSpPr>
            <p:spPr bwMode="auto">
              <a:xfrm flipV="1">
                <a:off x="5675728" y="2355146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Connecteur droit 35"/>
              <p:cNvCxnSpPr/>
              <p:nvPr/>
            </p:nvCxnSpPr>
            <p:spPr bwMode="auto">
              <a:xfrm flipV="1">
                <a:off x="6634168" y="2345747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Connecteur droit 36"/>
              <p:cNvCxnSpPr/>
              <p:nvPr/>
            </p:nvCxnSpPr>
            <p:spPr bwMode="auto">
              <a:xfrm flipV="1">
                <a:off x="3659504" y="5661248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Connecteur droit 37"/>
              <p:cNvCxnSpPr/>
              <p:nvPr/>
            </p:nvCxnSpPr>
            <p:spPr bwMode="auto">
              <a:xfrm flipV="1">
                <a:off x="4613503" y="5664381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Connecteur droit 39"/>
              <p:cNvCxnSpPr/>
              <p:nvPr/>
            </p:nvCxnSpPr>
            <p:spPr bwMode="auto">
              <a:xfrm flipV="1">
                <a:off x="6634167" y="5646419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21" name="Rectangle 20"/>
              <p:cNvSpPr/>
              <p:nvPr/>
            </p:nvSpPr>
            <p:spPr>
              <a:xfrm>
                <a:off x="3779912" y="1412776"/>
                <a:ext cx="10651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Tisman</a:t>
                </a:r>
                <a:endParaRPr lang="fr-F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8401114" y="3530725"/>
                <a:ext cx="78739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 err="1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Mory</a:t>
                </a:r>
                <a:endParaRPr lang="fr-F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1439580" y="4417948"/>
                <a:ext cx="162025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HTB / HTA</a:t>
                </a:r>
              </a:p>
            </p:txBody>
          </p:sp>
          <p:sp>
            <p:nvSpPr>
              <p:cNvPr id="41" name="Rectangle 40"/>
              <p:cNvSpPr/>
              <p:nvPr/>
            </p:nvSpPr>
            <p:spPr bwMode="auto">
              <a:xfrm>
                <a:off x="3390510" y="2735906"/>
                <a:ext cx="378042" cy="172620"/>
              </a:xfrm>
              <a:prstGeom prst="rect">
                <a:avLst/>
              </a:prstGeom>
              <a:noFill/>
              <a:ln w="38100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45" name="Rectangle 44"/>
              <p:cNvSpPr/>
              <p:nvPr/>
            </p:nvSpPr>
            <p:spPr bwMode="auto">
              <a:xfrm>
                <a:off x="3399454" y="5184177"/>
                <a:ext cx="378042" cy="172620"/>
              </a:xfrm>
              <a:prstGeom prst="rect">
                <a:avLst/>
              </a:prstGeom>
              <a:noFill/>
              <a:ln w="38100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5870737" y="1383159"/>
                <a:ext cx="9428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Posta</a:t>
                </a: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3927307" y="6322143"/>
                <a:ext cx="8018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 smtClean="0">
                    <a:solidFill>
                      <a:srgbClr val="FFFFFF"/>
                    </a:solidFill>
                  </a:rPr>
                  <a:t>Pons</a:t>
                </a:r>
                <a:endParaRPr lang="fr-FR" sz="2400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5918819" y="6341578"/>
                <a:ext cx="10123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sz="2400" b="1" dirty="0" err="1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Vandin</a:t>
                </a:r>
                <a:endParaRPr lang="fr-FR" sz="2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cxnSp>
          <p:nvCxnSpPr>
            <p:cNvPr id="39" name="Connecteur droit 38"/>
            <p:cNvCxnSpPr/>
            <p:nvPr/>
          </p:nvCxnSpPr>
          <p:spPr bwMode="auto">
            <a:xfrm flipV="1">
              <a:off x="5675728" y="5667514"/>
              <a:ext cx="403583" cy="313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4624"/>
            <a:ext cx="9144000" cy="710952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2" name="Rectangle 1"/>
          <p:cNvSpPr/>
          <p:nvPr/>
        </p:nvSpPr>
        <p:spPr>
          <a:xfrm>
            <a:off x="144945" y="718552"/>
            <a:ext cx="34852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Séparation des réseaux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19168" y="1545380"/>
            <a:ext cx="2534641" cy="403583"/>
            <a:chOff x="202021" y="1355439"/>
            <a:chExt cx="2534641" cy="403583"/>
          </a:xfrm>
        </p:grpSpPr>
        <p:grpSp>
          <p:nvGrpSpPr>
            <p:cNvPr id="62" name="Groupe 61"/>
            <p:cNvGrpSpPr/>
            <p:nvPr/>
          </p:nvGrpSpPr>
          <p:grpSpPr>
            <a:xfrm>
              <a:off x="202021" y="1355439"/>
              <a:ext cx="378042" cy="403583"/>
              <a:chOff x="806550" y="2504942"/>
              <a:chExt cx="378042" cy="403583"/>
            </a:xfrm>
          </p:grpSpPr>
          <p:cxnSp>
            <p:nvCxnSpPr>
              <p:cNvPr id="46" name="Connecteur droit 45"/>
              <p:cNvCxnSpPr/>
              <p:nvPr/>
            </p:nvCxnSpPr>
            <p:spPr bwMode="auto">
              <a:xfrm rot="5400000" flipV="1">
                <a:off x="789079" y="2705167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7" name="Rectangle 46"/>
              <p:cNvSpPr/>
              <p:nvPr/>
            </p:nvSpPr>
            <p:spPr bwMode="auto">
              <a:xfrm>
                <a:off x="806550" y="2620424"/>
                <a:ext cx="378042" cy="172620"/>
              </a:xfrm>
              <a:prstGeom prst="rect">
                <a:avLst/>
              </a:prstGeom>
              <a:noFill/>
              <a:ln w="38100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5" name="ZoneTexte 4"/>
            <p:cNvSpPr txBox="1"/>
            <p:nvPr/>
          </p:nvSpPr>
          <p:spPr>
            <a:xfrm>
              <a:off x="764647" y="1357175"/>
              <a:ext cx="197201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Disjoncteur fermé</a:t>
              </a:r>
              <a:endPara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319168" y="2064910"/>
            <a:ext cx="2609209" cy="403983"/>
            <a:chOff x="223055" y="1857279"/>
            <a:chExt cx="2609209" cy="403983"/>
          </a:xfrm>
        </p:grpSpPr>
        <p:grpSp>
          <p:nvGrpSpPr>
            <p:cNvPr id="61" name="Groupe 60"/>
            <p:cNvGrpSpPr/>
            <p:nvPr/>
          </p:nvGrpSpPr>
          <p:grpSpPr>
            <a:xfrm>
              <a:off x="223055" y="1857279"/>
              <a:ext cx="378042" cy="403983"/>
              <a:chOff x="827584" y="3021870"/>
              <a:chExt cx="378042" cy="403983"/>
            </a:xfrm>
          </p:grpSpPr>
          <p:cxnSp>
            <p:nvCxnSpPr>
              <p:cNvPr id="53" name="Connecteur droit 52"/>
              <p:cNvCxnSpPr/>
              <p:nvPr/>
            </p:nvCxnSpPr>
            <p:spPr bwMode="auto">
              <a:xfrm>
                <a:off x="1043608" y="3021870"/>
                <a:ext cx="3133" cy="40358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Connecteur droit 53"/>
              <p:cNvCxnSpPr/>
              <p:nvPr/>
            </p:nvCxnSpPr>
            <p:spPr bwMode="auto">
              <a:xfrm rot="5400000" flipV="1">
                <a:off x="768242" y="3222495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55" name="Rectangle 54"/>
              <p:cNvSpPr/>
              <p:nvPr/>
            </p:nvSpPr>
            <p:spPr bwMode="auto">
              <a:xfrm>
                <a:off x="827584" y="3137752"/>
                <a:ext cx="378042" cy="172620"/>
              </a:xfrm>
              <a:prstGeom prst="rect">
                <a:avLst/>
              </a:prstGeom>
              <a:noFill/>
              <a:ln w="38100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endParaRPr>
              </a:p>
            </p:txBody>
          </p:sp>
        </p:grpSp>
        <p:sp>
          <p:nvSpPr>
            <p:cNvPr id="64" name="ZoneTexte 63"/>
            <p:cNvSpPr txBox="1"/>
            <p:nvPr/>
          </p:nvSpPr>
          <p:spPr>
            <a:xfrm>
              <a:off x="791321" y="1859215"/>
              <a:ext cx="20409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Disjoncteur ouvert</a:t>
              </a:r>
              <a:endPara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319168" y="2584840"/>
            <a:ext cx="2596581" cy="400110"/>
            <a:chOff x="202021" y="2392751"/>
            <a:chExt cx="2596581" cy="400110"/>
          </a:xfrm>
        </p:grpSpPr>
        <p:grpSp>
          <p:nvGrpSpPr>
            <p:cNvPr id="57" name="Groupe 56"/>
            <p:cNvGrpSpPr/>
            <p:nvPr/>
          </p:nvGrpSpPr>
          <p:grpSpPr>
            <a:xfrm>
              <a:off x="202021" y="2421309"/>
              <a:ext cx="403583" cy="342995"/>
              <a:chOff x="806550" y="3590061"/>
              <a:chExt cx="403583" cy="342995"/>
            </a:xfrm>
          </p:grpSpPr>
          <p:cxnSp>
            <p:nvCxnSpPr>
              <p:cNvPr id="48" name="Connecteur droit 47"/>
              <p:cNvCxnSpPr/>
              <p:nvPr/>
            </p:nvCxnSpPr>
            <p:spPr bwMode="auto">
              <a:xfrm flipV="1">
                <a:off x="806550" y="3765790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9" name="Connecteur droit 48"/>
              <p:cNvCxnSpPr/>
              <p:nvPr/>
            </p:nvCxnSpPr>
            <p:spPr bwMode="auto">
              <a:xfrm>
                <a:off x="968467" y="3590061"/>
                <a:ext cx="3133" cy="342995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5" name="ZoneTexte 64"/>
            <p:cNvSpPr txBox="1"/>
            <p:nvPr/>
          </p:nvSpPr>
          <p:spPr>
            <a:xfrm>
              <a:off x="791321" y="2392751"/>
              <a:ext cx="20072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Interrupteur fermé</a:t>
              </a:r>
              <a:endPara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19168" y="3100898"/>
            <a:ext cx="2688018" cy="400110"/>
            <a:chOff x="179512" y="2892514"/>
            <a:chExt cx="2688018" cy="400110"/>
          </a:xfrm>
        </p:grpSpPr>
        <p:grpSp>
          <p:nvGrpSpPr>
            <p:cNvPr id="56" name="Groupe 55"/>
            <p:cNvGrpSpPr/>
            <p:nvPr/>
          </p:nvGrpSpPr>
          <p:grpSpPr>
            <a:xfrm>
              <a:off x="179512" y="2921072"/>
              <a:ext cx="403583" cy="342995"/>
              <a:chOff x="856049" y="4047918"/>
              <a:chExt cx="403583" cy="342995"/>
            </a:xfrm>
          </p:grpSpPr>
          <p:cxnSp>
            <p:nvCxnSpPr>
              <p:cNvPr id="58" name="Connecteur droit 57"/>
              <p:cNvCxnSpPr/>
              <p:nvPr/>
            </p:nvCxnSpPr>
            <p:spPr bwMode="auto">
              <a:xfrm flipV="1">
                <a:off x="856049" y="4223647"/>
                <a:ext cx="403583" cy="313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9" name="Connecteur droit 58"/>
              <p:cNvCxnSpPr/>
              <p:nvPr/>
            </p:nvCxnSpPr>
            <p:spPr bwMode="auto">
              <a:xfrm>
                <a:off x="986171" y="4047918"/>
                <a:ext cx="3133" cy="342995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0" name="Connecteur droit 59"/>
              <p:cNvCxnSpPr/>
              <p:nvPr/>
            </p:nvCxnSpPr>
            <p:spPr bwMode="auto">
              <a:xfrm>
                <a:off x="1108742" y="4047918"/>
                <a:ext cx="0" cy="325253"/>
              </a:xfrm>
              <a:prstGeom prst="line">
                <a:avLst/>
              </a:prstGeom>
              <a:solidFill>
                <a:schemeClr val="accent1"/>
              </a:solidFill>
              <a:ln w="571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6" name="ZoneTexte 65"/>
            <p:cNvSpPr txBox="1"/>
            <p:nvPr/>
          </p:nvSpPr>
          <p:spPr>
            <a:xfrm>
              <a:off x="791321" y="2892514"/>
              <a:ext cx="20762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Interrupteur ouvert</a:t>
              </a:r>
              <a:endPara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7" name="ZoneTexte 66"/>
          <p:cNvSpPr txBox="1"/>
          <p:nvPr/>
        </p:nvSpPr>
        <p:spPr>
          <a:xfrm>
            <a:off x="53460" y="4887518"/>
            <a:ext cx="2885405" cy="369332"/>
          </a:xfrm>
          <a:prstGeom prst="rect">
            <a:avLst/>
          </a:prstGeom>
          <a:solidFill>
            <a:srgbClr val="FFC000"/>
          </a:solidFill>
        </p:spPr>
        <p:txBody>
          <a:bodyPr wrap="none" lIns="0" rIns="0" rtlCol="0">
            <a:spAutoFit/>
          </a:bodyPr>
          <a:lstStyle/>
          <a:p>
            <a:r>
              <a:rPr lang="fr-FR" sz="1800" b="1" dirty="0" smtClean="0">
                <a:solidFill>
                  <a:srgbClr val="000000"/>
                </a:solidFill>
              </a:rPr>
              <a:t>Quel est le type de distribution?</a:t>
            </a:r>
            <a:endParaRPr lang="fr-FR" sz="1800" b="1" dirty="0">
              <a:solidFill>
                <a:srgbClr val="000000"/>
              </a:solidFill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53460" y="5323253"/>
            <a:ext cx="2207656" cy="646331"/>
          </a:xfrm>
          <a:prstGeom prst="rect">
            <a:avLst/>
          </a:prstGeom>
          <a:solidFill>
            <a:srgbClr val="10FA04"/>
          </a:solidFill>
        </p:spPr>
        <p:txBody>
          <a:bodyPr wrap="none" rtlCol="0">
            <a:spAutoFit/>
          </a:bodyPr>
          <a:lstStyle/>
          <a:p>
            <a:r>
              <a:rPr lang="fr-FR" sz="1800" b="1" dirty="0" smtClean="0">
                <a:solidFill>
                  <a:srgbClr val="000000"/>
                </a:solidFill>
              </a:rPr>
              <a:t>Réseau en Boucle ou, 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Coupure d’artère</a:t>
            </a:r>
            <a:endParaRPr lang="fr-FR" sz="1800" b="1" dirty="0">
              <a:solidFill>
                <a:srgbClr val="000000"/>
              </a:solidFill>
            </a:endParaRPr>
          </a:p>
        </p:txBody>
      </p:sp>
      <p:sp>
        <p:nvSpPr>
          <p:cNvPr id="70" name="ZoneTexte 69"/>
          <p:cNvSpPr txBox="1"/>
          <p:nvPr/>
        </p:nvSpPr>
        <p:spPr>
          <a:xfrm>
            <a:off x="3568645" y="3102141"/>
            <a:ext cx="3905269" cy="1200329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r>
              <a:rPr lang="fr-FR" sz="1800" b="1" dirty="0" smtClean="0">
                <a:solidFill>
                  <a:srgbClr val="000000"/>
                </a:solidFill>
              </a:rPr>
              <a:t>On doit intervenir sur le réseau suite à un défaut matérialisé par la croix en rouge.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Comment procède-t-on pour ne laisser personne sans électricité?</a:t>
            </a:r>
            <a:endParaRPr lang="fr-FR" sz="1800" b="1" dirty="0">
              <a:solidFill>
                <a:srgbClr val="000000"/>
              </a:solidFill>
            </a:endParaRPr>
          </a:p>
        </p:txBody>
      </p:sp>
      <p:cxnSp>
        <p:nvCxnSpPr>
          <p:cNvPr id="78" name="Connecteur droit 77"/>
          <p:cNvCxnSpPr/>
          <p:nvPr/>
        </p:nvCxnSpPr>
        <p:spPr bwMode="auto">
          <a:xfrm rot="5400000" flipV="1">
            <a:off x="7900167" y="4524004"/>
            <a:ext cx="403583" cy="313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0" name="Connecteur droit 79"/>
          <p:cNvCxnSpPr/>
          <p:nvPr/>
        </p:nvCxnSpPr>
        <p:spPr bwMode="auto">
          <a:xfrm flipV="1">
            <a:off x="6634166" y="5475557"/>
            <a:ext cx="403583" cy="313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4" name="Multiplier 13"/>
          <p:cNvSpPr/>
          <p:nvPr/>
        </p:nvSpPr>
        <p:spPr bwMode="auto">
          <a:xfrm>
            <a:off x="7044017" y="4819012"/>
            <a:ext cx="928002" cy="902952"/>
          </a:xfrm>
          <a:prstGeom prst="mathMultiply">
            <a:avLst>
              <a:gd name="adj1" fmla="val 6642"/>
            </a:avLst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cxnSp>
        <p:nvCxnSpPr>
          <p:cNvPr id="81" name="Connecteur droit 80"/>
          <p:cNvCxnSpPr/>
          <p:nvPr/>
        </p:nvCxnSpPr>
        <p:spPr bwMode="auto">
          <a:xfrm rot="5400000" flipV="1">
            <a:off x="3270847" y="2800298"/>
            <a:ext cx="403583" cy="313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83" name="Connecteur droit 82"/>
          <p:cNvCxnSpPr/>
          <p:nvPr/>
        </p:nvCxnSpPr>
        <p:spPr bwMode="auto">
          <a:xfrm flipV="1">
            <a:off x="3659504" y="5802131"/>
            <a:ext cx="403583" cy="313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grpSp>
        <p:nvGrpSpPr>
          <p:cNvPr id="51" name="Groupe 50"/>
          <p:cNvGrpSpPr/>
          <p:nvPr/>
        </p:nvGrpSpPr>
        <p:grpSpPr>
          <a:xfrm>
            <a:off x="7164288" y="4914900"/>
            <a:ext cx="1979712" cy="1776575"/>
            <a:chOff x="7164288" y="4914900"/>
            <a:chExt cx="1979712" cy="1776575"/>
          </a:xfrm>
        </p:grpSpPr>
        <p:sp>
          <p:nvSpPr>
            <p:cNvPr id="71" name="ZoneTexte 70"/>
            <p:cNvSpPr txBox="1"/>
            <p:nvPr/>
          </p:nvSpPr>
          <p:spPr>
            <a:xfrm>
              <a:off x="7617679" y="5768145"/>
              <a:ext cx="1526321" cy="923330"/>
            </a:xfrm>
            <a:prstGeom prst="rect">
              <a:avLst/>
            </a:prstGeom>
            <a:solidFill>
              <a:srgbClr val="10FA0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b="1" dirty="0" smtClean="0">
                  <a:solidFill>
                    <a:srgbClr val="000000"/>
                  </a:solidFill>
                </a:rPr>
                <a:t>Ouverture des deux interrupteurs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50" name="Forme libre 49"/>
            <p:cNvSpPr/>
            <p:nvPr/>
          </p:nvSpPr>
          <p:spPr bwMode="auto">
            <a:xfrm>
              <a:off x="8102600" y="4914900"/>
              <a:ext cx="292100" cy="889000"/>
            </a:xfrm>
            <a:custGeom>
              <a:avLst/>
              <a:gdLst>
                <a:gd name="connsiteX0" fmla="*/ 292100 w 292100"/>
                <a:gd name="connsiteY0" fmla="*/ 889000 h 889000"/>
                <a:gd name="connsiteX1" fmla="*/ 0 w 292100"/>
                <a:gd name="connsiteY1" fmla="*/ 0 h 889000"/>
                <a:gd name="connsiteX2" fmla="*/ 0 w 292100"/>
                <a:gd name="connsiteY2" fmla="*/ 0 h 889000"/>
                <a:gd name="connsiteX3" fmla="*/ 0 w 292100"/>
                <a:gd name="connsiteY3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" h="889000">
                  <a:moveTo>
                    <a:pt x="292100" y="88900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6200" cap="flat" cmpd="sng" algn="ctr">
              <a:solidFill>
                <a:srgbClr val="10FA04"/>
              </a:solidFill>
              <a:prstDash val="solid"/>
              <a:miter lim="800000"/>
              <a:headEnd type="none" w="med" len="med"/>
              <a:tailEnd type="stealth" w="lg" len="lg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84" name="Forme libre 83"/>
            <p:cNvSpPr/>
            <p:nvPr/>
          </p:nvSpPr>
          <p:spPr bwMode="auto">
            <a:xfrm>
              <a:off x="7164288" y="5721963"/>
              <a:ext cx="576063" cy="398387"/>
            </a:xfrm>
            <a:custGeom>
              <a:avLst/>
              <a:gdLst>
                <a:gd name="connsiteX0" fmla="*/ 292100 w 292100"/>
                <a:gd name="connsiteY0" fmla="*/ 889000 h 889000"/>
                <a:gd name="connsiteX1" fmla="*/ 0 w 292100"/>
                <a:gd name="connsiteY1" fmla="*/ 0 h 889000"/>
                <a:gd name="connsiteX2" fmla="*/ 0 w 292100"/>
                <a:gd name="connsiteY2" fmla="*/ 0 h 889000"/>
                <a:gd name="connsiteX3" fmla="*/ 0 w 292100"/>
                <a:gd name="connsiteY3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" h="889000">
                  <a:moveTo>
                    <a:pt x="292100" y="88900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6200" cap="flat" cmpd="sng" algn="ctr">
              <a:solidFill>
                <a:srgbClr val="10FA04"/>
              </a:solidFill>
              <a:prstDash val="solid"/>
              <a:miter lim="800000"/>
              <a:headEnd type="none" w="med" len="med"/>
              <a:tailEnd type="stealth" w="lg" len="lg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grpSp>
        <p:nvGrpSpPr>
          <p:cNvPr id="87" name="Groupe 86"/>
          <p:cNvGrpSpPr/>
          <p:nvPr/>
        </p:nvGrpSpPr>
        <p:grpSpPr>
          <a:xfrm>
            <a:off x="3439594" y="763035"/>
            <a:ext cx="2293910" cy="1543961"/>
            <a:chOff x="3439594" y="763035"/>
            <a:chExt cx="2293910" cy="1543961"/>
          </a:xfrm>
        </p:grpSpPr>
        <p:sp>
          <p:nvSpPr>
            <p:cNvPr id="72" name="ZoneTexte 71"/>
            <p:cNvSpPr txBox="1"/>
            <p:nvPr/>
          </p:nvSpPr>
          <p:spPr>
            <a:xfrm>
              <a:off x="3861296" y="763035"/>
              <a:ext cx="1872208" cy="646331"/>
            </a:xfrm>
            <a:prstGeom prst="rect">
              <a:avLst/>
            </a:prstGeom>
            <a:solidFill>
              <a:srgbClr val="10FA0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b="1" dirty="0" smtClean="0">
                  <a:solidFill>
                    <a:srgbClr val="000000"/>
                  </a:solidFill>
                </a:rPr>
                <a:t>Réarmement du disjoncteur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85" name="Forme libre 84"/>
            <p:cNvSpPr/>
            <p:nvPr/>
          </p:nvSpPr>
          <p:spPr bwMode="auto">
            <a:xfrm flipV="1">
              <a:off x="3439594" y="1257156"/>
              <a:ext cx="456235" cy="1049840"/>
            </a:xfrm>
            <a:custGeom>
              <a:avLst/>
              <a:gdLst>
                <a:gd name="connsiteX0" fmla="*/ 292100 w 292100"/>
                <a:gd name="connsiteY0" fmla="*/ 889000 h 889000"/>
                <a:gd name="connsiteX1" fmla="*/ 0 w 292100"/>
                <a:gd name="connsiteY1" fmla="*/ 0 h 889000"/>
                <a:gd name="connsiteX2" fmla="*/ 0 w 292100"/>
                <a:gd name="connsiteY2" fmla="*/ 0 h 889000"/>
                <a:gd name="connsiteX3" fmla="*/ 0 w 292100"/>
                <a:gd name="connsiteY3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" h="889000">
                  <a:moveTo>
                    <a:pt x="292100" y="88900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6200" cap="flat" cmpd="sng" algn="ctr">
              <a:solidFill>
                <a:srgbClr val="10FA04"/>
              </a:solidFill>
              <a:prstDash val="solid"/>
              <a:miter lim="800000"/>
              <a:headEnd type="none" w="med" len="med"/>
              <a:tailEnd type="stealth" w="lg" len="lg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1947884" y="5721964"/>
            <a:ext cx="1640590" cy="975434"/>
            <a:chOff x="1947884" y="5721964"/>
            <a:chExt cx="1640590" cy="975434"/>
          </a:xfrm>
        </p:grpSpPr>
        <p:sp>
          <p:nvSpPr>
            <p:cNvPr id="73" name="ZoneTexte 72"/>
            <p:cNvSpPr txBox="1"/>
            <p:nvPr/>
          </p:nvSpPr>
          <p:spPr>
            <a:xfrm>
              <a:off x="1947884" y="6051067"/>
              <a:ext cx="1526321" cy="646331"/>
            </a:xfrm>
            <a:prstGeom prst="rect">
              <a:avLst/>
            </a:prstGeom>
            <a:solidFill>
              <a:srgbClr val="10FA0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b="1" dirty="0" smtClean="0">
                  <a:solidFill>
                    <a:srgbClr val="000000"/>
                  </a:solidFill>
                </a:rPr>
                <a:t>Fermeture de l’interrupteur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86" name="Forme libre 85"/>
            <p:cNvSpPr/>
            <p:nvPr/>
          </p:nvSpPr>
          <p:spPr bwMode="auto">
            <a:xfrm flipH="1">
              <a:off x="3059832" y="5721964"/>
              <a:ext cx="528642" cy="398388"/>
            </a:xfrm>
            <a:custGeom>
              <a:avLst/>
              <a:gdLst>
                <a:gd name="connsiteX0" fmla="*/ 292100 w 292100"/>
                <a:gd name="connsiteY0" fmla="*/ 889000 h 889000"/>
                <a:gd name="connsiteX1" fmla="*/ 0 w 292100"/>
                <a:gd name="connsiteY1" fmla="*/ 0 h 889000"/>
                <a:gd name="connsiteX2" fmla="*/ 0 w 292100"/>
                <a:gd name="connsiteY2" fmla="*/ 0 h 889000"/>
                <a:gd name="connsiteX3" fmla="*/ 0 w 292100"/>
                <a:gd name="connsiteY3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" h="889000">
                  <a:moveTo>
                    <a:pt x="292100" y="88900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76200" cap="flat" cmpd="sng" algn="ctr">
              <a:solidFill>
                <a:srgbClr val="10FA04"/>
              </a:solidFill>
              <a:prstDash val="solid"/>
              <a:miter lim="800000"/>
              <a:headEnd type="none" w="med" len="med"/>
              <a:tailEnd type="stealth" w="lg" len="lg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88" name="Forme libre 87"/>
          <p:cNvSpPr/>
          <p:nvPr/>
        </p:nvSpPr>
        <p:spPr bwMode="auto">
          <a:xfrm>
            <a:off x="3831985" y="4034970"/>
            <a:ext cx="4876800" cy="2324100"/>
          </a:xfrm>
          <a:custGeom>
            <a:avLst/>
            <a:gdLst>
              <a:gd name="connsiteX0" fmla="*/ 0 w 5829300"/>
              <a:gd name="connsiteY0" fmla="*/ 2209800 h 4470400"/>
              <a:gd name="connsiteX1" fmla="*/ 368300 w 5829300"/>
              <a:gd name="connsiteY1" fmla="*/ 2209800 h 4470400"/>
              <a:gd name="connsiteX2" fmla="*/ 381000 w 5829300"/>
              <a:gd name="connsiteY2" fmla="*/ 965200 h 4470400"/>
              <a:gd name="connsiteX3" fmla="*/ 901700 w 5829300"/>
              <a:gd name="connsiteY3" fmla="*/ 952500 h 4470400"/>
              <a:gd name="connsiteX4" fmla="*/ 914400 w 5829300"/>
              <a:gd name="connsiteY4" fmla="*/ 317500 h 4470400"/>
              <a:gd name="connsiteX5" fmla="*/ 1346200 w 5829300"/>
              <a:gd name="connsiteY5" fmla="*/ 279400 h 4470400"/>
              <a:gd name="connsiteX6" fmla="*/ 1333500 w 5829300"/>
              <a:gd name="connsiteY6" fmla="*/ 0 h 4470400"/>
              <a:gd name="connsiteX7" fmla="*/ 1371600 w 5829300"/>
              <a:gd name="connsiteY7" fmla="*/ 304800 h 4470400"/>
              <a:gd name="connsiteX8" fmla="*/ 1866900 w 5829300"/>
              <a:gd name="connsiteY8" fmla="*/ 317500 h 4470400"/>
              <a:gd name="connsiteX9" fmla="*/ 1866900 w 5829300"/>
              <a:gd name="connsiteY9" fmla="*/ 965200 h 4470400"/>
              <a:gd name="connsiteX10" fmla="*/ 2921000 w 5829300"/>
              <a:gd name="connsiteY10" fmla="*/ 952500 h 4470400"/>
              <a:gd name="connsiteX11" fmla="*/ 2921000 w 5829300"/>
              <a:gd name="connsiteY11" fmla="*/ 317500 h 4470400"/>
              <a:gd name="connsiteX12" fmla="*/ 3873500 w 5829300"/>
              <a:gd name="connsiteY12" fmla="*/ 317500 h 4470400"/>
              <a:gd name="connsiteX13" fmla="*/ 3873500 w 5829300"/>
              <a:gd name="connsiteY13" fmla="*/ 965200 h 4470400"/>
              <a:gd name="connsiteX14" fmla="*/ 4686300 w 5829300"/>
              <a:gd name="connsiteY14" fmla="*/ 965200 h 4470400"/>
              <a:gd name="connsiteX15" fmla="*/ 4686300 w 5829300"/>
              <a:gd name="connsiteY15" fmla="*/ 1701800 h 4470400"/>
              <a:gd name="connsiteX16" fmla="*/ 5422900 w 5829300"/>
              <a:gd name="connsiteY16" fmla="*/ 1714500 h 4470400"/>
              <a:gd name="connsiteX17" fmla="*/ 5422900 w 5829300"/>
              <a:gd name="connsiteY17" fmla="*/ 2222500 h 4470400"/>
              <a:gd name="connsiteX18" fmla="*/ 5829300 w 5829300"/>
              <a:gd name="connsiteY18" fmla="*/ 2209800 h 4470400"/>
              <a:gd name="connsiteX19" fmla="*/ 5422900 w 5829300"/>
              <a:gd name="connsiteY19" fmla="*/ 2209800 h 4470400"/>
              <a:gd name="connsiteX20" fmla="*/ 5422900 w 5829300"/>
              <a:gd name="connsiteY20" fmla="*/ 2654300 h 4470400"/>
              <a:gd name="connsiteX21" fmla="*/ 4686300 w 5829300"/>
              <a:gd name="connsiteY21" fmla="*/ 2654300 h 4470400"/>
              <a:gd name="connsiteX22" fmla="*/ 4673600 w 5829300"/>
              <a:gd name="connsiteY22" fmla="*/ 3403600 h 4470400"/>
              <a:gd name="connsiteX23" fmla="*/ 3873500 w 5829300"/>
              <a:gd name="connsiteY23" fmla="*/ 3416300 h 4470400"/>
              <a:gd name="connsiteX24" fmla="*/ 3873500 w 5829300"/>
              <a:gd name="connsiteY24" fmla="*/ 4038600 h 4470400"/>
              <a:gd name="connsiteX25" fmla="*/ 3390900 w 5829300"/>
              <a:gd name="connsiteY25" fmla="*/ 4064000 h 4470400"/>
              <a:gd name="connsiteX26" fmla="*/ 3403600 w 5829300"/>
              <a:gd name="connsiteY26" fmla="*/ 4470400 h 4470400"/>
              <a:gd name="connsiteX27" fmla="*/ 3390900 w 5829300"/>
              <a:gd name="connsiteY27" fmla="*/ 4064000 h 4470400"/>
              <a:gd name="connsiteX28" fmla="*/ 2908300 w 5829300"/>
              <a:gd name="connsiteY28" fmla="*/ 4064000 h 4470400"/>
              <a:gd name="connsiteX29" fmla="*/ 2921000 w 5829300"/>
              <a:gd name="connsiteY29" fmla="*/ 3416300 h 4470400"/>
              <a:gd name="connsiteX30" fmla="*/ 1854200 w 5829300"/>
              <a:gd name="connsiteY30" fmla="*/ 3416300 h 4470400"/>
              <a:gd name="connsiteX31" fmla="*/ 1866900 w 5829300"/>
              <a:gd name="connsiteY31" fmla="*/ 4076700 h 4470400"/>
              <a:gd name="connsiteX32" fmla="*/ 1346200 w 5829300"/>
              <a:gd name="connsiteY32" fmla="*/ 4089400 h 4470400"/>
              <a:gd name="connsiteX33" fmla="*/ 1346200 w 5829300"/>
              <a:gd name="connsiteY33" fmla="*/ 4445000 h 4470400"/>
              <a:gd name="connsiteX34" fmla="*/ 1346200 w 5829300"/>
              <a:gd name="connsiteY34" fmla="*/ 4076700 h 4470400"/>
              <a:gd name="connsiteX35" fmla="*/ 901700 w 5829300"/>
              <a:gd name="connsiteY35" fmla="*/ 4076700 h 4470400"/>
              <a:gd name="connsiteX36" fmla="*/ 889000 w 5829300"/>
              <a:gd name="connsiteY36" fmla="*/ 3429000 h 4470400"/>
              <a:gd name="connsiteX37" fmla="*/ 368300 w 5829300"/>
              <a:gd name="connsiteY37" fmla="*/ 3390900 h 4470400"/>
              <a:gd name="connsiteX38" fmla="*/ 342900 w 5829300"/>
              <a:gd name="connsiteY38" fmla="*/ 2209800 h 4470400"/>
              <a:gd name="connsiteX39" fmla="*/ 0 w 5829300"/>
              <a:gd name="connsiteY39" fmla="*/ 2209800 h 44704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73500 w 5829300"/>
              <a:gd name="connsiteY14" fmla="*/ 3333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86200 w 5829300"/>
              <a:gd name="connsiteY14" fmla="*/ 4222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55600 w 5829300"/>
              <a:gd name="connsiteY41" fmla="*/ 2568522 h 4486222"/>
              <a:gd name="connsiteX42" fmla="*/ 0 w 5829300"/>
              <a:gd name="connsiteY42" fmla="*/ 2225622 h 4486222"/>
              <a:gd name="connsiteX0" fmla="*/ 0 w 5499100"/>
              <a:gd name="connsiteY0" fmla="*/ 2797122 h 4486222"/>
              <a:gd name="connsiteX1" fmla="*/ 38100 w 5499100"/>
              <a:gd name="connsiteY1" fmla="*/ 2225622 h 4486222"/>
              <a:gd name="connsiteX2" fmla="*/ 50800 w 5499100"/>
              <a:gd name="connsiteY2" fmla="*/ 981022 h 4486222"/>
              <a:gd name="connsiteX3" fmla="*/ 571500 w 5499100"/>
              <a:gd name="connsiteY3" fmla="*/ 968322 h 4486222"/>
              <a:gd name="connsiteX4" fmla="*/ 584200 w 5499100"/>
              <a:gd name="connsiteY4" fmla="*/ 333322 h 4486222"/>
              <a:gd name="connsiteX5" fmla="*/ 1016000 w 5499100"/>
              <a:gd name="connsiteY5" fmla="*/ 295222 h 4486222"/>
              <a:gd name="connsiteX6" fmla="*/ 1003300 w 5499100"/>
              <a:gd name="connsiteY6" fmla="*/ 15822 h 4486222"/>
              <a:gd name="connsiteX7" fmla="*/ 1041400 w 5499100"/>
              <a:gd name="connsiteY7" fmla="*/ 320622 h 4486222"/>
              <a:gd name="connsiteX8" fmla="*/ 1536700 w 5499100"/>
              <a:gd name="connsiteY8" fmla="*/ 333322 h 4486222"/>
              <a:gd name="connsiteX9" fmla="*/ 1536700 w 5499100"/>
              <a:gd name="connsiteY9" fmla="*/ 981022 h 4486222"/>
              <a:gd name="connsiteX10" fmla="*/ 2590800 w 5499100"/>
              <a:gd name="connsiteY10" fmla="*/ 968322 h 4486222"/>
              <a:gd name="connsiteX11" fmla="*/ 2590800 w 5499100"/>
              <a:gd name="connsiteY11" fmla="*/ 409522 h 4486222"/>
              <a:gd name="connsiteX12" fmla="*/ 3060700 w 5499100"/>
              <a:gd name="connsiteY12" fmla="*/ 320622 h 4486222"/>
              <a:gd name="connsiteX13" fmla="*/ 3048000 w 5499100"/>
              <a:gd name="connsiteY13" fmla="*/ 3122 h 4486222"/>
              <a:gd name="connsiteX14" fmla="*/ 3060700 w 5499100"/>
              <a:gd name="connsiteY14" fmla="*/ 307922 h 4486222"/>
              <a:gd name="connsiteX15" fmla="*/ 3556000 w 5499100"/>
              <a:gd name="connsiteY15" fmla="*/ 422222 h 4486222"/>
              <a:gd name="connsiteX16" fmla="*/ 3543300 w 5499100"/>
              <a:gd name="connsiteY16" fmla="*/ 981022 h 4486222"/>
              <a:gd name="connsiteX17" fmla="*/ 4356100 w 5499100"/>
              <a:gd name="connsiteY17" fmla="*/ 981022 h 4486222"/>
              <a:gd name="connsiteX18" fmla="*/ 4356100 w 5499100"/>
              <a:gd name="connsiteY18" fmla="*/ 1717622 h 4486222"/>
              <a:gd name="connsiteX19" fmla="*/ 5092700 w 5499100"/>
              <a:gd name="connsiteY19" fmla="*/ 1730322 h 4486222"/>
              <a:gd name="connsiteX20" fmla="*/ 5092700 w 5499100"/>
              <a:gd name="connsiteY20" fmla="*/ 2238322 h 4486222"/>
              <a:gd name="connsiteX21" fmla="*/ 5499100 w 5499100"/>
              <a:gd name="connsiteY21" fmla="*/ 2225622 h 4486222"/>
              <a:gd name="connsiteX22" fmla="*/ 5092700 w 5499100"/>
              <a:gd name="connsiteY22" fmla="*/ 2225622 h 4486222"/>
              <a:gd name="connsiteX23" fmla="*/ 5092700 w 5499100"/>
              <a:gd name="connsiteY23" fmla="*/ 2670122 h 4486222"/>
              <a:gd name="connsiteX24" fmla="*/ 4356100 w 5499100"/>
              <a:gd name="connsiteY24" fmla="*/ 2670122 h 4486222"/>
              <a:gd name="connsiteX25" fmla="*/ 4343400 w 5499100"/>
              <a:gd name="connsiteY25" fmla="*/ 3419422 h 4486222"/>
              <a:gd name="connsiteX26" fmla="*/ 3543300 w 5499100"/>
              <a:gd name="connsiteY26" fmla="*/ 3432122 h 4486222"/>
              <a:gd name="connsiteX27" fmla="*/ 3543300 w 5499100"/>
              <a:gd name="connsiteY27" fmla="*/ 4054422 h 4486222"/>
              <a:gd name="connsiteX28" fmla="*/ 3060700 w 5499100"/>
              <a:gd name="connsiteY28" fmla="*/ 4079822 h 4486222"/>
              <a:gd name="connsiteX29" fmla="*/ 3073400 w 5499100"/>
              <a:gd name="connsiteY29" fmla="*/ 4486222 h 4486222"/>
              <a:gd name="connsiteX30" fmla="*/ 3060700 w 5499100"/>
              <a:gd name="connsiteY30" fmla="*/ 4079822 h 4486222"/>
              <a:gd name="connsiteX31" fmla="*/ 2578100 w 5499100"/>
              <a:gd name="connsiteY31" fmla="*/ 4079822 h 4486222"/>
              <a:gd name="connsiteX32" fmla="*/ 2590800 w 5499100"/>
              <a:gd name="connsiteY32" fmla="*/ 3432122 h 4486222"/>
              <a:gd name="connsiteX33" fmla="*/ 1524000 w 5499100"/>
              <a:gd name="connsiteY33" fmla="*/ 3432122 h 4486222"/>
              <a:gd name="connsiteX34" fmla="*/ 1536700 w 5499100"/>
              <a:gd name="connsiteY34" fmla="*/ 4092522 h 4486222"/>
              <a:gd name="connsiteX35" fmla="*/ 1016000 w 5499100"/>
              <a:gd name="connsiteY35" fmla="*/ 4105222 h 4486222"/>
              <a:gd name="connsiteX36" fmla="*/ 1016000 w 5499100"/>
              <a:gd name="connsiteY36" fmla="*/ 4460822 h 4486222"/>
              <a:gd name="connsiteX37" fmla="*/ 1016000 w 5499100"/>
              <a:gd name="connsiteY37" fmla="*/ 4092522 h 4486222"/>
              <a:gd name="connsiteX38" fmla="*/ 571500 w 5499100"/>
              <a:gd name="connsiteY38" fmla="*/ 4092522 h 4486222"/>
              <a:gd name="connsiteX39" fmla="*/ 558800 w 5499100"/>
              <a:gd name="connsiteY39" fmla="*/ 3444822 h 4486222"/>
              <a:gd name="connsiteX40" fmla="*/ 38100 w 5499100"/>
              <a:gd name="connsiteY40" fmla="*/ 3406722 h 4486222"/>
              <a:gd name="connsiteX41" fmla="*/ 25400 w 5499100"/>
              <a:gd name="connsiteY41" fmla="*/ 2568522 h 4486222"/>
              <a:gd name="connsiteX42" fmla="*/ 0 w 5499100"/>
              <a:gd name="connsiteY42" fmla="*/ 2797122 h 4486222"/>
              <a:gd name="connsiteX0" fmla="*/ 114300 w 5613400"/>
              <a:gd name="connsiteY0" fmla="*/ 2797122 h 4486222"/>
              <a:gd name="connsiteX1" fmla="*/ 0 w 5613400"/>
              <a:gd name="connsiteY1" fmla="*/ 2187522 h 4486222"/>
              <a:gd name="connsiteX2" fmla="*/ 165100 w 5613400"/>
              <a:gd name="connsiteY2" fmla="*/ 981022 h 4486222"/>
              <a:gd name="connsiteX3" fmla="*/ 685800 w 5613400"/>
              <a:gd name="connsiteY3" fmla="*/ 968322 h 4486222"/>
              <a:gd name="connsiteX4" fmla="*/ 698500 w 5613400"/>
              <a:gd name="connsiteY4" fmla="*/ 333322 h 4486222"/>
              <a:gd name="connsiteX5" fmla="*/ 1130300 w 5613400"/>
              <a:gd name="connsiteY5" fmla="*/ 295222 h 4486222"/>
              <a:gd name="connsiteX6" fmla="*/ 1117600 w 5613400"/>
              <a:gd name="connsiteY6" fmla="*/ 15822 h 4486222"/>
              <a:gd name="connsiteX7" fmla="*/ 1155700 w 5613400"/>
              <a:gd name="connsiteY7" fmla="*/ 320622 h 4486222"/>
              <a:gd name="connsiteX8" fmla="*/ 1651000 w 5613400"/>
              <a:gd name="connsiteY8" fmla="*/ 333322 h 4486222"/>
              <a:gd name="connsiteX9" fmla="*/ 1651000 w 5613400"/>
              <a:gd name="connsiteY9" fmla="*/ 981022 h 4486222"/>
              <a:gd name="connsiteX10" fmla="*/ 2705100 w 5613400"/>
              <a:gd name="connsiteY10" fmla="*/ 968322 h 4486222"/>
              <a:gd name="connsiteX11" fmla="*/ 2705100 w 5613400"/>
              <a:gd name="connsiteY11" fmla="*/ 409522 h 4486222"/>
              <a:gd name="connsiteX12" fmla="*/ 3175000 w 5613400"/>
              <a:gd name="connsiteY12" fmla="*/ 320622 h 4486222"/>
              <a:gd name="connsiteX13" fmla="*/ 3162300 w 5613400"/>
              <a:gd name="connsiteY13" fmla="*/ 3122 h 4486222"/>
              <a:gd name="connsiteX14" fmla="*/ 3175000 w 5613400"/>
              <a:gd name="connsiteY14" fmla="*/ 307922 h 4486222"/>
              <a:gd name="connsiteX15" fmla="*/ 3670300 w 5613400"/>
              <a:gd name="connsiteY15" fmla="*/ 422222 h 4486222"/>
              <a:gd name="connsiteX16" fmla="*/ 3657600 w 5613400"/>
              <a:gd name="connsiteY16" fmla="*/ 981022 h 4486222"/>
              <a:gd name="connsiteX17" fmla="*/ 4470400 w 5613400"/>
              <a:gd name="connsiteY17" fmla="*/ 981022 h 4486222"/>
              <a:gd name="connsiteX18" fmla="*/ 4470400 w 5613400"/>
              <a:gd name="connsiteY18" fmla="*/ 1717622 h 4486222"/>
              <a:gd name="connsiteX19" fmla="*/ 5207000 w 5613400"/>
              <a:gd name="connsiteY19" fmla="*/ 1730322 h 4486222"/>
              <a:gd name="connsiteX20" fmla="*/ 5207000 w 5613400"/>
              <a:gd name="connsiteY20" fmla="*/ 2238322 h 4486222"/>
              <a:gd name="connsiteX21" fmla="*/ 5613400 w 5613400"/>
              <a:gd name="connsiteY21" fmla="*/ 2225622 h 4486222"/>
              <a:gd name="connsiteX22" fmla="*/ 5207000 w 5613400"/>
              <a:gd name="connsiteY22" fmla="*/ 2225622 h 4486222"/>
              <a:gd name="connsiteX23" fmla="*/ 5207000 w 5613400"/>
              <a:gd name="connsiteY23" fmla="*/ 2670122 h 4486222"/>
              <a:gd name="connsiteX24" fmla="*/ 4470400 w 5613400"/>
              <a:gd name="connsiteY24" fmla="*/ 2670122 h 4486222"/>
              <a:gd name="connsiteX25" fmla="*/ 4457700 w 5613400"/>
              <a:gd name="connsiteY25" fmla="*/ 3419422 h 4486222"/>
              <a:gd name="connsiteX26" fmla="*/ 3657600 w 5613400"/>
              <a:gd name="connsiteY26" fmla="*/ 3432122 h 4486222"/>
              <a:gd name="connsiteX27" fmla="*/ 3657600 w 5613400"/>
              <a:gd name="connsiteY27" fmla="*/ 4054422 h 4486222"/>
              <a:gd name="connsiteX28" fmla="*/ 3175000 w 5613400"/>
              <a:gd name="connsiteY28" fmla="*/ 4079822 h 4486222"/>
              <a:gd name="connsiteX29" fmla="*/ 3187700 w 5613400"/>
              <a:gd name="connsiteY29" fmla="*/ 4486222 h 4486222"/>
              <a:gd name="connsiteX30" fmla="*/ 3175000 w 5613400"/>
              <a:gd name="connsiteY30" fmla="*/ 4079822 h 4486222"/>
              <a:gd name="connsiteX31" fmla="*/ 2692400 w 5613400"/>
              <a:gd name="connsiteY31" fmla="*/ 4079822 h 4486222"/>
              <a:gd name="connsiteX32" fmla="*/ 2705100 w 5613400"/>
              <a:gd name="connsiteY32" fmla="*/ 3432122 h 4486222"/>
              <a:gd name="connsiteX33" fmla="*/ 1638300 w 5613400"/>
              <a:gd name="connsiteY33" fmla="*/ 3432122 h 4486222"/>
              <a:gd name="connsiteX34" fmla="*/ 1651000 w 5613400"/>
              <a:gd name="connsiteY34" fmla="*/ 4092522 h 4486222"/>
              <a:gd name="connsiteX35" fmla="*/ 1130300 w 5613400"/>
              <a:gd name="connsiteY35" fmla="*/ 4105222 h 4486222"/>
              <a:gd name="connsiteX36" fmla="*/ 1130300 w 5613400"/>
              <a:gd name="connsiteY36" fmla="*/ 4460822 h 4486222"/>
              <a:gd name="connsiteX37" fmla="*/ 1130300 w 5613400"/>
              <a:gd name="connsiteY37" fmla="*/ 4092522 h 4486222"/>
              <a:gd name="connsiteX38" fmla="*/ 685800 w 5613400"/>
              <a:gd name="connsiteY38" fmla="*/ 4092522 h 4486222"/>
              <a:gd name="connsiteX39" fmla="*/ 673100 w 5613400"/>
              <a:gd name="connsiteY39" fmla="*/ 3444822 h 4486222"/>
              <a:gd name="connsiteX40" fmla="*/ 152400 w 5613400"/>
              <a:gd name="connsiteY40" fmla="*/ 3406722 h 4486222"/>
              <a:gd name="connsiteX41" fmla="*/ 139700 w 5613400"/>
              <a:gd name="connsiteY41" fmla="*/ 2568522 h 4486222"/>
              <a:gd name="connsiteX42" fmla="*/ 114300 w 5613400"/>
              <a:gd name="connsiteY42" fmla="*/ 2797122 h 4486222"/>
              <a:gd name="connsiteX0" fmla="*/ 622300 w 6121400"/>
              <a:gd name="connsiteY0" fmla="*/ 27971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622300 w 6121400"/>
              <a:gd name="connsiteY42" fmla="*/ 2797122 h 4486222"/>
              <a:gd name="connsiteX0" fmla="*/ 406400 w 6121400"/>
              <a:gd name="connsiteY0" fmla="*/ 1946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406400 w 6121400"/>
              <a:gd name="connsiteY42" fmla="*/ 1946222 h 4486222"/>
              <a:gd name="connsiteX0" fmla="*/ 127000 w 6121400"/>
              <a:gd name="connsiteY0" fmla="*/ 1819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127000 w 6121400"/>
              <a:gd name="connsiteY42" fmla="*/ 1819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91440 w 6121400"/>
              <a:gd name="connsiteY41" fmla="*/ 229166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6121400"/>
              <a:gd name="connsiteY0" fmla="*/ 2200222 h 4486222"/>
              <a:gd name="connsiteX1" fmla="*/ 6477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41" fmla="*/ 231140 w 5867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473700"/>
              <a:gd name="connsiteY0" fmla="*/ 2187522 h 4486222"/>
              <a:gd name="connsiteX1" fmla="*/ 25400 w 5473700"/>
              <a:gd name="connsiteY1" fmla="*/ 981022 h 4486222"/>
              <a:gd name="connsiteX2" fmla="*/ 546100 w 5473700"/>
              <a:gd name="connsiteY2" fmla="*/ 968322 h 4486222"/>
              <a:gd name="connsiteX3" fmla="*/ 558800 w 5473700"/>
              <a:gd name="connsiteY3" fmla="*/ 333322 h 4486222"/>
              <a:gd name="connsiteX4" fmla="*/ 990600 w 5473700"/>
              <a:gd name="connsiteY4" fmla="*/ 295222 h 4486222"/>
              <a:gd name="connsiteX5" fmla="*/ 977900 w 5473700"/>
              <a:gd name="connsiteY5" fmla="*/ 15822 h 4486222"/>
              <a:gd name="connsiteX6" fmla="*/ 1016000 w 5473700"/>
              <a:gd name="connsiteY6" fmla="*/ 320622 h 4486222"/>
              <a:gd name="connsiteX7" fmla="*/ 1511300 w 5473700"/>
              <a:gd name="connsiteY7" fmla="*/ 333322 h 4486222"/>
              <a:gd name="connsiteX8" fmla="*/ 1511300 w 5473700"/>
              <a:gd name="connsiteY8" fmla="*/ 981022 h 4486222"/>
              <a:gd name="connsiteX9" fmla="*/ 2565400 w 5473700"/>
              <a:gd name="connsiteY9" fmla="*/ 968322 h 4486222"/>
              <a:gd name="connsiteX10" fmla="*/ 2565400 w 5473700"/>
              <a:gd name="connsiteY10" fmla="*/ 409522 h 4486222"/>
              <a:gd name="connsiteX11" fmla="*/ 3035300 w 5473700"/>
              <a:gd name="connsiteY11" fmla="*/ 320622 h 4486222"/>
              <a:gd name="connsiteX12" fmla="*/ 3022600 w 5473700"/>
              <a:gd name="connsiteY12" fmla="*/ 3122 h 4486222"/>
              <a:gd name="connsiteX13" fmla="*/ 3035300 w 5473700"/>
              <a:gd name="connsiteY13" fmla="*/ 307922 h 4486222"/>
              <a:gd name="connsiteX14" fmla="*/ 3530600 w 5473700"/>
              <a:gd name="connsiteY14" fmla="*/ 422222 h 4486222"/>
              <a:gd name="connsiteX15" fmla="*/ 3517900 w 5473700"/>
              <a:gd name="connsiteY15" fmla="*/ 981022 h 4486222"/>
              <a:gd name="connsiteX16" fmla="*/ 4330700 w 5473700"/>
              <a:gd name="connsiteY16" fmla="*/ 981022 h 4486222"/>
              <a:gd name="connsiteX17" fmla="*/ 4330700 w 5473700"/>
              <a:gd name="connsiteY17" fmla="*/ 1717622 h 4486222"/>
              <a:gd name="connsiteX18" fmla="*/ 5067300 w 5473700"/>
              <a:gd name="connsiteY18" fmla="*/ 1730322 h 4486222"/>
              <a:gd name="connsiteX19" fmla="*/ 5067300 w 5473700"/>
              <a:gd name="connsiteY19" fmla="*/ 2238322 h 4486222"/>
              <a:gd name="connsiteX20" fmla="*/ 5473700 w 5473700"/>
              <a:gd name="connsiteY20" fmla="*/ 2225622 h 4486222"/>
              <a:gd name="connsiteX21" fmla="*/ 5067300 w 5473700"/>
              <a:gd name="connsiteY21" fmla="*/ 2225622 h 4486222"/>
              <a:gd name="connsiteX22" fmla="*/ 5067300 w 5473700"/>
              <a:gd name="connsiteY22" fmla="*/ 2670122 h 4486222"/>
              <a:gd name="connsiteX23" fmla="*/ 4330700 w 5473700"/>
              <a:gd name="connsiteY23" fmla="*/ 2670122 h 4486222"/>
              <a:gd name="connsiteX24" fmla="*/ 4318000 w 5473700"/>
              <a:gd name="connsiteY24" fmla="*/ 3419422 h 4486222"/>
              <a:gd name="connsiteX25" fmla="*/ 3517900 w 5473700"/>
              <a:gd name="connsiteY25" fmla="*/ 3432122 h 4486222"/>
              <a:gd name="connsiteX26" fmla="*/ 3517900 w 5473700"/>
              <a:gd name="connsiteY26" fmla="*/ 4054422 h 4486222"/>
              <a:gd name="connsiteX27" fmla="*/ 3035300 w 5473700"/>
              <a:gd name="connsiteY27" fmla="*/ 4079822 h 4486222"/>
              <a:gd name="connsiteX28" fmla="*/ 3048000 w 5473700"/>
              <a:gd name="connsiteY28" fmla="*/ 4486222 h 4486222"/>
              <a:gd name="connsiteX29" fmla="*/ 3035300 w 5473700"/>
              <a:gd name="connsiteY29" fmla="*/ 4079822 h 4486222"/>
              <a:gd name="connsiteX30" fmla="*/ 2552700 w 5473700"/>
              <a:gd name="connsiteY30" fmla="*/ 4079822 h 4486222"/>
              <a:gd name="connsiteX31" fmla="*/ 2565400 w 5473700"/>
              <a:gd name="connsiteY31" fmla="*/ 3432122 h 4486222"/>
              <a:gd name="connsiteX32" fmla="*/ 1498600 w 5473700"/>
              <a:gd name="connsiteY32" fmla="*/ 3432122 h 4486222"/>
              <a:gd name="connsiteX33" fmla="*/ 1511300 w 5473700"/>
              <a:gd name="connsiteY33" fmla="*/ 4092522 h 4486222"/>
              <a:gd name="connsiteX34" fmla="*/ 990600 w 5473700"/>
              <a:gd name="connsiteY34" fmla="*/ 4105222 h 4486222"/>
              <a:gd name="connsiteX35" fmla="*/ 990600 w 5473700"/>
              <a:gd name="connsiteY35" fmla="*/ 4460822 h 4486222"/>
              <a:gd name="connsiteX36" fmla="*/ 990600 w 5473700"/>
              <a:gd name="connsiteY36" fmla="*/ 4092522 h 4486222"/>
              <a:gd name="connsiteX37" fmla="*/ 546100 w 5473700"/>
              <a:gd name="connsiteY37" fmla="*/ 4092522 h 4486222"/>
              <a:gd name="connsiteX0" fmla="*/ 0 w 5473700"/>
              <a:gd name="connsiteY0" fmla="*/ 2187522 h 4486222"/>
              <a:gd name="connsiteX1" fmla="*/ 25400 w 5473700"/>
              <a:gd name="connsiteY1" fmla="*/ 981022 h 4486222"/>
              <a:gd name="connsiteX2" fmla="*/ 546100 w 5473700"/>
              <a:gd name="connsiteY2" fmla="*/ 968322 h 4486222"/>
              <a:gd name="connsiteX3" fmla="*/ 558800 w 5473700"/>
              <a:gd name="connsiteY3" fmla="*/ 333322 h 4486222"/>
              <a:gd name="connsiteX4" fmla="*/ 990600 w 5473700"/>
              <a:gd name="connsiteY4" fmla="*/ 295222 h 4486222"/>
              <a:gd name="connsiteX5" fmla="*/ 977900 w 5473700"/>
              <a:gd name="connsiteY5" fmla="*/ 15822 h 4486222"/>
              <a:gd name="connsiteX6" fmla="*/ 1016000 w 5473700"/>
              <a:gd name="connsiteY6" fmla="*/ 320622 h 4486222"/>
              <a:gd name="connsiteX7" fmla="*/ 1511300 w 5473700"/>
              <a:gd name="connsiteY7" fmla="*/ 333322 h 4486222"/>
              <a:gd name="connsiteX8" fmla="*/ 1511300 w 5473700"/>
              <a:gd name="connsiteY8" fmla="*/ 981022 h 4486222"/>
              <a:gd name="connsiteX9" fmla="*/ 2565400 w 5473700"/>
              <a:gd name="connsiteY9" fmla="*/ 968322 h 4486222"/>
              <a:gd name="connsiteX10" fmla="*/ 2565400 w 5473700"/>
              <a:gd name="connsiteY10" fmla="*/ 409522 h 4486222"/>
              <a:gd name="connsiteX11" fmla="*/ 3035300 w 5473700"/>
              <a:gd name="connsiteY11" fmla="*/ 320622 h 4486222"/>
              <a:gd name="connsiteX12" fmla="*/ 3022600 w 5473700"/>
              <a:gd name="connsiteY12" fmla="*/ 3122 h 4486222"/>
              <a:gd name="connsiteX13" fmla="*/ 3035300 w 5473700"/>
              <a:gd name="connsiteY13" fmla="*/ 307922 h 4486222"/>
              <a:gd name="connsiteX14" fmla="*/ 3530600 w 5473700"/>
              <a:gd name="connsiteY14" fmla="*/ 422222 h 4486222"/>
              <a:gd name="connsiteX15" fmla="*/ 3517900 w 5473700"/>
              <a:gd name="connsiteY15" fmla="*/ 981022 h 4486222"/>
              <a:gd name="connsiteX16" fmla="*/ 4330700 w 5473700"/>
              <a:gd name="connsiteY16" fmla="*/ 981022 h 4486222"/>
              <a:gd name="connsiteX17" fmla="*/ 4330700 w 5473700"/>
              <a:gd name="connsiteY17" fmla="*/ 1717622 h 4486222"/>
              <a:gd name="connsiteX18" fmla="*/ 5067300 w 5473700"/>
              <a:gd name="connsiteY18" fmla="*/ 1730322 h 4486222"/>
              <a:gd name="connsiteX19" fmla="*/ 5067300 w 5473700"/>
              <a:gd name="connsiteY19" fmla="*/ 2238322 h 4486222"/>
              <a:gd name="connsiteX20" fmla="*/ 5473700 w 5473700"/>
              <a:gd name="connsiteY20" fmla="*/ 2225622 h 4486222"/>
              <a:gd name="connsiteX21" fmla="*/ 5067300 w 5473700"/>
              <a:gd name="connsiteY21" fmla="*/ 2225622 h 4486222"/>
              <a:gd name="connsiteX22" fmla="*/ 5067300 w 5473700"/>
              <a:gd name="connsiteY22" fmla="*/ 2670122 h 4486222"/>
              <a:gd name="connsiteX23" fmla="*/ 4330700 w 5473700"/>
              <a:gd name="connsiteY23" fmla="*/ 2670122 h 4486222"/>
              <a:gd name="connsiteX24" fmla="*/ 4318000 w 5473700"/>
              <a:gd name="connsiteY24" fmla="*/ 3419422 h 4486222"/>
              <a:gd name="connsiteX25" fmla="*/ 3517900 w 5473700"/>
              <a:gd name="connsiteY25" fmla="*/ 3432122 h 4486222"/>
              <a:gd name="connsiteX26" fmla="*/ 3517900 w 5473700"/>
              <a:gd name="connsiteY26" fmla="*/ 4054422 h 4486222"/>
              <a:gd name="connsiteX27" fmla="*/ 3035300 w 5473700"/>
              <a:gd name="connsiteY27" fmla="*/ 4079822 h 4486222"/>
              <a:gd name="connsiteX28" fmla="*/ 3048000 w 5473700"/>
              <a:gd name="connsiteY28" fmla="*/ 4486222 h 4486222"/>
              <a:gd name="connsiteX29" fmla="*/ 3035300 w 5473700"/>
              <a:gd name="connsiteY29" fmla="*/ 4079822 h 4486222"/>
              <a:gd name="connsiteX30" fmla="*/ 2552700 w 5473700"/>
              <a:gd name="connsiteY30" fmla="*/ 4079822 h 4486222"/>
              <a:gd name="connsiteX31" fmla="*/ 2565400 w 5473700"/>
              <a:gd name="connsiteY31" fmla="*/ 3432122 h 4486222"/>
              <a:gd name="connsiteX32" fmla="*/ 1498600 w 5473700"/>
              <a:gd name="connsiteY32" fmla="*/ 3432122 h 4486222"/>
              <a:gd name="connsiteX33" fmla="*/ 1511300 w 5473700"/>
              <a:gd name="connsiteY33" fmla="*/ 4092522 h 4486222"/>
              <a:gd name="connsiteX34" fmla="*/ 990600 w 5473700"/>
              <a:gd name="connsiteY34" fmla="*/ 4105222 h 4486222"/>
              <a:gd name="connsiteX35" fmla="*/ 990600 w 5473700"/>
              <a:gd name="connsiteY35" fmla="*/ 4460822 h 4486222"/>
              <a:gd name="connsiteX36" fmla="*/ 990600 w 5473700"/>
              <a:gd name="connsiteY36" fmla="*/ 4092522 h 4486222"/>
              <a:gd name="connsiteX37" fmla="*/ 546100 w 5473700"/>
              <a:gd name="connsiteY37" fmla="*/ 4092522 h 4486222"/>
              <a:gd name="connsiteX0" fmla="*/ 0 w 5473700"/>
              <a:gd name="connsiteY0" fmla="*/ 2187522 h 4486222"/>
              <a:gd name="connsiteX1" fmla="*/ 25400 w 5473700"/>
              <a:gd name="connsiteY1" fmla="*/ 981022 h 4486222"/>
              <a:gd name="connsiteX2" fmla="*/ 546100 w 5473700"/>
              <a:gd name="connsiteY2" fmla="*/ 968322 h 4486222"/>
              <a:gd name="connsiteX3" fmla="*/ 558800 w 5473700"/>
              <a:gd name="connsiteY3" fmla="*/ 333322 h 4486222"/>
              <a:gd name="connsiteX4" fmla="*/ 990600 w 5473700"/>
              <a:gd name="connsiteY4" fmla="*/ 295222 h 4486222"/>
              <a:gd name="connsiteX5" fmla="*/ 977900 w 5473700"/>
              <a:gd name="connsiteY5" fmla="*/ 15822 h 4486222"/>
              <a:gd name="connsiteX6" fmla="*/ 1016000 w 5473700"/>
              <a:gd name="connsiteY6" fmla="*/ 320622 h 4486222"/>
              <a:gd name="connsiteX7" fmla="*/ 1511300 w 5473700"/>
              <a:gd name="connsiteY7" fmla="*/ 333322 h 4486222"/>
              <a:gd name="connsiteX8" fmla="*/ 1511300 w 5473700"/>
              <a:gd name="connsiteY8" fmla="*/ 981022 h 4486222"/>
              <a:gd name="connsiteX9" fmla="*/ 2565400 w 5473700"/>
              <a:gd name="connsiteY9" fmla="*/ 968322 h 4486222"/>
              <a:gd name="connsiteX10" fmla="*/ 2565400 w 5473700"/>
              <a:gd name="connsiteY10" fmla="*/ 409522 h 4486222"/>
              <a:gd name="connsiteX11" fmla="*/ 3035300 w 5473700"/>
              <a:gd name="connsiteY11" fmla="*/ 320622 h 4486222"/>
              <a:gd name="connsiteX12" fmla="*/ 3022600 w 5473700"/>
              <a:gd name="connsiteY12" fmla="*/ 3122 h 4486222"/>
              <a:gd name="connsiteX13" fmla="*/ 3035300 w 5473700"/>
              <a:gd name="connsiteY13" fmla="*/ 307922 h 4486222"/>
              <a:gd name="connsiteX14" fmla="*/ 3530600 w 5473700"/>
              <a:gd name="connsiteY14" fmla="*/ 422222 h 4486222"/>
              <a:gd name="connsiteX15" fmla="*/ 3517900 w 5473700"/>
              <a:gd name="connsiteY15" fmla="*/ 981022 h 4486222"/>
              <a:gd name="connsiteX16" fmla="*/ 4330700 w 5473700"/>
              <a:gd name="connsiteY16" fmla="*/ 981022 h 4486222"/>
              <a:gd name="connsiteX17" fmla="*/ 4330700 w 5473700"/>
              <a:gd name="connsiteY17" fmla="*/ 1717622 h 4486222"/>
              <a:gd name="connsiteX18" fmla="*/ 5067300 w 5473700"/>
              <a:gd name="connsiteY18" fmla="*/ 1730322 h 4486222"/>
              <a:gd name="connsiteX19" fmla="*/ 5067300 w 5473700"/>
              <a:gd name="connsiteY19" fmla="*/ 2238322 h 4486222"/>
              <a:gd name="connsiteX20" fmla="*/ 5473700 w 5473700"/>
              <a:gd name="connsiteY20" fmla="*/ 2225622 h 4486222"/>
              <a:gd name="connsiteX21" fmla="*/ 5067300 w 5473700"/>
              <a:gd name="connsiteY21" fmla="*/ 2225622 h 4486222"/>
              <a:gd name="connsiteX22" fmla="*/ 5067300 w 5473700"/>
              <a:gd name="connsiteY22" fmla="*/ 2670122 h 4486222"/>
              <a:gd name="connsiteX23" fmla="*/ 4330700 w 5473700"/>
              <a:gd name="connsiteY23" fmla="*/ 2670122 h 4486222"/>
              <a:gd name="connsiteX24" fmla="*/ 4318000 w 5473700"/>
              <a:gd name="connsiteY24" fmla="*/ 3419422 h 4486222"/>
              <a:gd name="connsiteX25" fmla="*/ 3517900 w 5473700"/>
              <a:gd name="connsiteY25" fmla="*/ 3432122 h 4486222"/>
              <a:gd name="connsiteX26" fmla="*/ 3517900 w 5473700"/>
              <a:gd name="connsiteY26" fmla="*/ 4054422 h 4486222"/>
              <a:gd name="connsiteX27" fmla="*/ 3035300 w 5473700"/>
              <a:gd name="connsiteY27" fmla="*/ 4079822 h 4486222"/>
              <a:gd name="connsiteX28" fmla="*/ 3048000 w 5473700"/>
              <a:gd name="connsiteY28" fmla="*/ 4486222 h 4486222"/>
              <a:gd name="connsiteX29" fmla="*/ 3035300 w 5473700"/>
              <a:gd name="connsiteY29" fmla="*/ 4079822 h 4486222"/>
              <a:gd name="connsiteX30" fmla="*/ 2552700 w 5473700"/>
              <a:gd name="connsiteY30" fmla="*/ 4079822 h 4486222"/>
              <a:gd name="connsiteX31" fmla="*/ 2565400 w 5473700"/>
              <a:gd name="connsiteY31" fmla="*/ 3432122 h 4486222"/>
              <a:gd name="connsiteX32" fmla="*/ 1498600 w 5473700"/>
              <a:gd name="connsiteY32" fmla="*/ 3432122 h 4486222"/>
              <a:gd name="connsiteX33" fmla="*/ 1511300 w 5473700"/>
              <a:gd name="connsiteY33" fmla="*/ 4092522 h 4486222"/>
              <a:gd name="connsiteX34" fmla="*/ 990600 w 5473700"/>
              <a:gd name="connsiteY34" fmla="*/ 4105222 h 4486222"/>
              <a:gd name="connsiteX35" fmla="*/ 990600 w 5473700"/>
              <a:gd name="connsiteY35" fmla="*/ 4460822 h 4486222"/>
              <a:gd name="connsiteX36" fmla="*/ 990600 w 5473700"/>
              <a:gd name="connsiteY36" fmla="*/ 4092522 h 4486222"/>
              <a:gd name="connsiteX37" fmla="*/ 546100 w 5473700"/>
              <a:gd name="connsiteY37" fmla="*/ 4092522 h 4486222"/>
              <a:gd name="connsiteX0" fmla="*/ 0 w 5473700"/>
              <a:gd name="connsiteY0" fmla="*/ 2187522 h 4486222"/>
              <a:gd name="connsiteX1" fmla="*/ 25400 w 5473700"/>
              <a:gd name="connsiteY1" fmla="*/ 981022 h 4486222"/>
              <a:gd name="connsiteX2" fmla="*/ 546100 w 5473700"/>
              <a:gd name="connsiteY2" fmla="*/ 968322 h 4486222"/>
              <a:gd name="connsiteX3" fmla="*/ 558800 w 5473700"/>
              <a:gd name="connsiteY3" fmla="*/ 333322 h 4486222"/>
              <a:gd name="connsiteX4" fmla="*/ 990600 w 5473700"/>
              <a:gd name="connsiteY4" fmla="*/ 295222 h 4486222"/>
              <a:gd name="connsiteX5" fmla="*/ 977900 w 5473700"/>
              <a:gd name="connsiteY5" fmla="*/ 15822 h 4486222"/>
              <a:gd name="connsiteX6" fmla="*/ 1016000 w 5473700"/>
              <a:gd name="connsiteY6" fmla="*/ 320622 h 4486222"/>
              <a:gd name="connsiteX7" fmla="*/ 1511300 w 5473700"/>
              <a:gd name="connsiteY7" fmla="*/ 333322 h 4486222"/>
              <a:gd name="connsiteX8" fmla="*/ 1511300 w 5473700"/>
              <a:gd name="connsiteY8" fmla="*/ 981022 h 4486222"/>
              <a:gd name="connsiteX9" fmla="*/ 2565400 w 5473700"/>
              <a:gd name="connsiteY9" fmla="*/ 968322 h 4486222"/>
              <a:gd name="connsiteX10" fmla="*/ 2565400 w 5473700"/>
              <a:gd name="connsiteY10" fmla="*/ 409522 h 4486222"/>
              <a:gd name="connsiteX11" fmla="*/ 3035300 w 5473700"/>
              <a:gd name="connsiteY11" fmla="*/ 320622 h 4486222"/>
              <a:gd name="connsiteX12" fmla="*/ 3022600 w 5473700"/>
              <a:gd name="connsiteY12" fmla="*/ 3122 h 4486222"/>
              <a:gd name="connsiteX13" fmla="*/ 3035300 w 5473700"/>
              <a:gd name="connsiteY13" fmla="*/ 307922 h 4486222"/>
              <a:gd name="connsiteX14" fmla="*/ 3530600 w 5473700"/>
              <a:gd name="connsiteY14" fmla="*/ 422222 h 4486222"/>
              <a:gd name="connsiteX15" fmla="*/ 3517900 w 5473700"/>
              <a:gd name="connsiteY15" fmla="*/ 981022 h 4486222"/>
              <a:gd name="connsiteX16" fmla="*/ 4330700 w 5473700"/>
              <a:gd name="connsiteY16" fmla="*/ 981022 h 4486222"/>
              <a:gd name="connsiteX17" fmla="*/ 4330700 w 5473700"/>
              <a:gd name="connsiteY17" fmla="*/ 1717622 h 4486222"/>
              <a:gd name="connsiteX18" fmla="*/ 5067300 w 5473700"/>
              <a:gd name="connsiteY18" fmla="*/ 1730322 h 4486222"/>
              <a:gd name="connsiteX19" fmla="*/ 5067300 w 5473700"/>
              <a:gd name="connsiteY19" fmla="*/ 2238322 h 4486222"/>
              <a:gd name="connsiteX20" fmla="*/ 5473700 w 5473700"/>
              <a:gd name="connsiteY20" fmla="*/ 2225622 h 4486222"/>
              <a:gd name="connsiteX21" fmla="*/ 5067300 w 5473700"/>
              <a:gd name="connsiteY21" fmla="*/ 2225622 h 4486222"/>
              <a:gd name="connsiteX22" fmla="*/ 5067300 w 5473700"/>
              <a:gd name="connsiteY22" fmla="*/ 2670122 h 4486222"/>
              <a:gd name="connsiteX23" fmla="*/ 4330700 w 5473700"/>
              <a:gd name="connsiteY23" fmla="*/ 2670122 h 4486222"/>
              <a:gd name="connsiteX24" fmla="*/ 4318000 w 5473700"/>
              <a:gd name="connsiteY24" fmla="*/ 3419422 h 4486222"/>
              <a:gd name="connsiteX25" fmla="*/ 3517900 w 5473700"/>
              <a:gd name="connsiteY25" fmla="*/ 3432122 h 4486222"/>
              <a:gd name="connsiteX26" fmla="*/ 3517900 w 5473700"/>
              <a:gd name="connsiteY26" fmla="*/ 4054422 h 4486222"/>
              <a:gd name="connsiteX27" fmla="*/ 3035300 w 5473700"/>
              <a:gd name="connsiteY27" fmla="*/ 4079822 h 4486222"/>
              <a:gd name="connsiteX28" fmla="*/ 3048000 w 5473700"/>
              <a:gd name="connsiteY28" fmla="*/ 4486222 h 4486222"/>
              <a:gd name="connsiteX29" fmla="*/ 3035300 w 5473700"/>
              <a:gd name="connsiteY29" fmla="*/ 4079822 h 4486222"/>
              <a:gd name="connsiteX30" fmla="*/ 2552700 w 5473700"/>
              <a:gd name="connsiteY30" fmla="*/ 4079822 h 4486222"/>
              <a:gd name="connsiteX31" fmla="*/ 2565400 w 5473700"/>
              <a:gd name="connsiteY31" fmla="*/ 3432122 h 4486222"/>
              <a:gd name="connsiteX32" fmla="*/ 1498600 w 5473700"/>
              <a:gd name="connsiteY32" fmla="*/ 3432122 h 4486222"/>
              <a:gd name="connsiteX33" fmla="*/ 1511300 w 5473700"/>
              <a:gd name="connsiteY33" fmla="*/ 4092522 h 4486222"/>
              <a:gd name="connsiteX34" fmla="*/ 990600 w 5473700"/>
              <a:gd name="connsiteY34" fmla="*/ 4105222 h 4486222"/>
              <a:gd name="connsiteX35" fmla="*/ 990600 w 5473700"/>
              <a:gd name="connsiteY35" fmla="*/ 4460822 h 4486222"/>
              <a:gd name="connsiteX36" fmla="*/ 990600 w 5473700"/>
              <a:gd name="connsiteY36" fmla="*/ 4092522 h 4486222"/>
              <a:gd name="connsiteX37" fmla="*/ 546100 w 5473700"/>
              <a:gd name="connsiteY37" fmla="*/ 4092522 h 4486222"/>
              <a:gd name="connsiteX0" fmla="*/ 0 w 5448300"/>
              <a:gd name="connsiteY0" fmla="*/ 981022 h 4486222"/>
              <a:gd name="connsiteX1" fmla="*/ 520700 w 5448300"/>
              <a:gd name="connsiteY1" fmla="*/ 968322 h 4486222"/>
              <a:gd name="connsiteX2" fmla="*/ 533400 w 5448300"/>
              <a:gd name="connsiteY2" fmla="*/ 333322 h 4486222"/>
              <a:gd name="connsiteX3" fmla="*/ 965200 w 5448300"/>
              <a:gd name="connsiteY3" fmla="*/ 295222 h 4486222"/>
              <a:gd name="connsiteX4" fmla="*/ 952500 w 5448300"/>
              <a:gd name="connsiteY4" fmla="*/ 15822 h 4486222"/>
              <a:gd name="connsiteX5" fmla="*/ 990600 w 5448300"/>
              <a:gd name="connsiteY5" fmla="*/ 320622 h 4486222"/>
              <a:gd name="connsiteX6" fmla="*/ 1485900 w 5448300"/>
              <a:gd name="connsiteY6" fmla="*/ 333322 h 4486222"/>
              <a:gd name="connsiteX7" fmla="*/ 1485900 w 5448300"/>
              <a:gd name="connsiteY7" fmla="*/ 981022 h 4486222"/>
              <a:gd name="connsiteX8" fmla="*/ 2540000 w 5448300"/>
              <a:gd name="connsiteY8" fmla="*/ 968322 h 4486222"/>
              <a:gd name="connsiteX9" fmla="*/ 2540000 w 5448300"/>
              <a:gd name="connsiteY9" fmla="*/ 409522 h 4486222"/>
              <a:gd name="connsiteX10" fmla="*/ 3009900 w 5448300"/>
              <a:gd name="connsiteY10" fmla="*/ 320622 h 4486222"/>
              <a:gd name="connsiteX11" fmla="*/ 2997200 w 5448300"/>
              <a:gd name="connsiteY11" fmla="*/ 3122 h 4486222"/>
              <a:gd name="connsiteX12" fmla="*/ 3009900 w 5448300"/>
              <a:gd name="connsiteY12" fmla="*/ 307922 h 4486222"/>
              <a:gd name="connsiteX13" fmla="*/ 3505200 w 5448300"/>
              <a:gd name="connsiteY13" fmla="*/ 422222 h 4486222"/>
              <a:gd name="connsiteX14" fmla="*/ 3492500 w 5448300"/>
              <a:gd name="connsiteY14" fmla="*/ 981022 h 4486222"/>
              <a:gd name="connsiteX15" fmla="*/ 4305300 w 5448300"/>
              <a:gd name="connsiteY15" fmla="*/ 981022 h 4486222"/>
              <a:gd name="connsiteX16" fmla="*/ 4305300 w 5448300"/>
              <a:gd name="connsiteY16" fmla="*/ 1717622 h 4486222"/>
              <a:gd name="connsiteX17" fmla="*/ 5041900 w 5448300"/>
              <a:gd name="connsiteY17" fmla="*/ 1730322 h 4486222"/>
              <a:gd name="connsiteX18" fmla="*/ 5041900 w 5448300"/>
              <a:gd name="connsiteY18" fmla="*/ 2238322 h 4486222"/>
              <a:gd name="connsiteX19" fmla="*/ 5448300 w 5448300"/>
              <a:gd name="connsiteY19" fmla="*/ 2225622 h 4486222"/>
              <a:gd name="connsiteX20" fmla="*/ 5041900 w 5448300"/>
              <a:gd name="connsiteY20" fmla="*/ 2225622 h 4486222"/>
              <a:gd name="connsiteX21" fmla="*/ 5041900 w 5448300"/>
              <a:gd name="connsiteY21" fmla="*/ 2670122 h 4486222"/>
              <a:gd name="connsiteX22" fmla="*/ 4305300 w 5448300"/>
              <a:gd name="connsiteY22" fmla="*/ 2670122 h 4486222"/>
              <a:gd name="connsiteX23" fmla="*/ 4292600 w 5448300"/>
              <a:gd name="connsiteY23" fmla="*/ 3419422 h 4486222"/>
              <a:gd name="connsiteX24" fmla="*/ 3492500 w 5448300"/>
              <a:gd name="connsiteY24" fmla="*/ 3432122 h 4486222"/>
              <a:gd name="connsiteX25" fmla="*/ 3492500 w 5448300"/>
              <a:gd name="connsiteY25" fmla="*/ 4054422 h 4486222"/>
              <a:gd name="connsiteX26" fmla="*/ 3009900 w 5448300"/>
              <a:gd name="connsiteY26" fmla="*/ 4079822 h 4486222"/>
              <a:gd name="connsiteX27" fmla="*/ 3022600 w 5448300"/>
              <a:gd name="connsiteY27" fmla="*/ 4486222 h 4486222"/>
              <a:gd name="connsiteX28" fmla="*/ 3009900 w 5448300"/>
              <a:gd name="connsiteY28" fmla="*/ 4079822 h 4486222"/>
              <a:gd name="connsiteX29" fmla="*/ 2527300 w 5448300"/>
              <a:gd name="connsiteY29" fmla="*/ 4079822 h 4486222"/>
              <a:gd name="connsiteX30" fmla="*/ 2540000 w 5448300"/>
              <a:gd name="connsiteY30" fmla="*/ 3432122 h 4486222"/>
              <a:gd name="connsiteX31" fmla="*/ 1473200 w 5448300"/>
              <a:gd name="connsiteY31" fmla="*/ 3432122 h 4486222"/>
              <a:gd name="connsiteX32" fmla="*/ 1485900 w 5448300"/>
              <a:gd name="connsiteY32" fmla="*/ 4092522 h 4486222"/>
              <a:gd name="connsiteX33" fmla="*/ 965200 w 5448300"/>
              <a:gd name="connsiteY33" fmla="*/ 4105222 h 4486222"/>
              <a:gd name="connsiteX34" fmla="*/ 965200 w 5448300"/>
              <a:gd name="connsiteY34" fmla="*/ 4460822 h 4486222"/>
              <a:gd name="connsiteX35" fmla="*/ 965200 w 5448300"/>
              <a:gd name="connsiteY35" fmla="*/ 4092522 h 4486222"/>
              <a:gd name="connsiteX36" fmla="*/ 520700 w 5448300"/>
              <a:gd name="connsiteY36" fmla="*/ 4092522 h 4486222"/>
              <a:gd name="connsiteX0" fmla="*/ 0 w 4927600"/>
              <a:gd name="connsiteY0" fmla="*/ 968322 h 4486222"/>
              <a:gd name="connsiteX1" fmla="*/ 12700 w 4927600"/>
              <a:gd name="connsiteY1" fmla="*/ 333322 h 4486222"/>
              <a:gd name="connsiteX2" fmla="*/ 444500 w 4927600"/>
              <a:gd name="connsiteY2" fmla="*/ 295222 h 4486222"/>
              <a:gd name="connsiteX3" fmla="*/ 431800 w 4927600"/>
              <a:gd name="connsiteY3" fmla="*/ 15822 h 4486222"/>
              <a:gd name="connsiteX4" fmla="*/ 469900 w 4927600"/>
              <a:gd name="connsiteY4" fmla="*/ 320622 h 4486222"/>
              <a:gd name="connsiteX5" fmla="*/ 965200 w 4927600"/>
              <a:gd name="connsiteY5" fmla="*/ 333322 h 4486222"/>
              <a:gd name="connsiteX6" fmla="*/ 965200 w 4927600"/>
              <a:gd name="connsiteY6" fmla="*/ 981022 h 4486222"/>
              <a:gd name="connsiteX7" fmla="*/ 2019300 w 4927600"/>
              <a:gd name="connsiteY7" fmla="*/ 968322 h 4486222"/>
              <a:gd name="connsiteX8" fmla="*/ 2019300 w 4927600"/>
              <a:gd name="connsiteY8" fmla="*/ 409522 h 4486222"/>
              <a:gd name="connsiteX9" fmla="*/ 2489200 w 4927600"/>
              <a:gd name="connsiteY9" fmla="*/ 320622 h 4486222"/>
              <a:gd name="connsiteX10" fmla="*/ 2476500 w 4927600"/>
              <a:gd name="connsiteY10" fmla="*/ 3122 h 4486222"/>
              <a:gd name="connsiteX11" fmla="*/ 2489200 w 4927600"/>
              <a:gd name="connsiteY11" fmla="*/ 307922 h 4486222"/>
              <a:gd name="connsiteX12" fmla="*/ 2984500 w 4927600"/>
              <a:gd name="connsiteY12" fmla="*/ 422222 h 4486222"/>
              <a:gd name="connsiteX13" fmla="*/ 2971800 w 4927600"/>
              <a:gd name="connsiteY13" fmla="*/ 981022 h 4486222"/>
              <a:gd name="connsiteX14" fmla="*/ 3784600 w 4927600"/>
              <a:gd name="connsiteY14" fmla="*/ 981022 h 4486222"/>
              <a:gd name="connsiteX15" fmla="*/ 3784600 w 4927600"/>
              <a:gd name="connsiteY15" fmla="*/ 1717622 h 4486222"/>
              <a:gd name="connsiteX16" fmla="*/ 4521200 w 4927600"/>
              <a:gd name="connsiteY16" fmla="*/ 1730322 h 4486222"/>
              <a:gd name="connsiteX17" fmla="*/ 4521200 w 4927600"/>
              <a:gd name="connsiteY17" fmla="*/ 2238322 h 4486222"/>
              <a:gd name="connsiteX18" fmla="*/ 4927600 w 4927600"/>
              <a:gd name="connsiteY18" fmla="*/ 2225622 h 4486222"/>
              <a:gd name="connsiteX19" fmla="*/ 4521200 w 4927600"/>
              <a:gd name="connsiteY19" fmla="*/ 2225622 h 4486222"/>
              <a:gd name="connsiteX20" fmla="*/ 4521200 w 4927600"/>
              <a:gd name="connsiteY20" fmla="*/ 2670122 h 4486222"/>
              <a:gd name="connsiteX21" fmla="*/ 3784600 w 4927600"/>
              <a:gd name="connsiteY21" fmla="*/ 2670122 h 4486222"/>
              <a:gd name="connsiteX22" fmla="*/ 3771900 w 4927600"/>
              <a:gd name="connsiteY22" fmla="*/ 3419422 h 4486222"/>
              <a:gd name="connsiteX23" fmla="*/ 2971800 w 4927600"/>
              <a:gd name="connsiteY23" fmla="*/ 3432122 h 4486222"/>
              <a:gd name="connsiteX24" fmla="*/ 2971800 w 4927600"/>
              <a:gd name="connsiteY24" fmla="*/ 4054422 h 4486222"/>
              <a:gd name="connsiteX25" fmla="*/ 2489200 w 4927600"/>
              <a:gd name="connsiteY25" fmla="*/ 4079822 h 4486222"/>
              <a:gd name="connsiteX26" fmla="*/ 2501900 w 4927600"/>
              <a:gd name="connsiteY26" fmla="*/ 4486222 h 4486222"/>
              <a:gd name="connsiteX27" fmla="*/ 2489200 w 4927600"/>
              <a:gd name="connsiteY27" fmla="*/ 4079822 h 4486222"/>
              <a:gd name="connsiteX28" fmla="*/ 2006600 w 4927600"/>
              <a:gd name="connsiteY28" fmla="*/ 4079822 h 4486222"/>
              <a:gd name="connsiteX29" fmla="*/ 2019300 w 4927600"/>
              <a:gd name="connsiteY29" fmla="*/ 3432122 h 4486222"/>
              <a:gd name="connsiteX30" fmla="*/ 952500 w 4927600"/>
              <a:gd name="connsiteY30" fmla="*/ 3432122 h 4486222"/>
              <a:gd name="connsiteX31" fmla="*/ 965200 w 4927600"/>
              <a:gd name="connsiteY31" fmla="*/ 4092522 h 4486222"/>
              <a:gd name="connsiteX32" fmla="*/ 444500 w 4927600"/>
              <a:gd name="connsiteY32" fmla="*/ 4105222 h 4486222"/>
              <a:gd name="connsiteX33" fmla="*/ 444500 w 4927600"/>
              <a:gd name="connsiteY33" fmla="*/ 4460822 h 4486222"/>
              <a:gd name="connsiteX34" fmla="*/ 444500 w 4927600"/>
              <a:gd name="connsiteY34" fmla="*/ 4092522 h 4486222"/>
              <a:gd name="connsiteX35" fmla="*/ 0 w 4927600"/>
              <a:gd name="connsiteY35" fmla="*/ 4092522 h 4486222"/>
              <a:gd name="connsiteX0" fmla="*/ 12700 w 4927600"/>
              <a:gd name="connsiteY0" fmla="*/ 333322 h 4486222"/>
              <a:gd name="connsiteX1" fmla="*/ 444500 w 4927600"/>
              <a:gd name="connsiteY1" fmla="*/ 295222 h 4486222"/>
              <a:gd name="connsiteX2" fmla="*/ 431800 w 4927600"/>
              <a:gd name="connsiteY2" fmla="*/ 15822 h 4486222"/>
              <a:gd name="connsiteX3" fmla="*/ 469900 w 4927600"/>
              <a:gd name="connsiteY3" fmla="*/ 320622 h 4486222"/>
              <a:gd name="connsiteX4" fmla="*/ 965200 w 4927600"/>
              <a:gd name="connsiteY4" fmla="*/ 333322 h 4486222"/>
              <a:gd name="connsiteX5" fmla="*/ 965200 w 4927600"/>
              <a:gd name="connsiteY5" fmla="*/ 981022 h 4486222"/>
              <a:gd name="connsiteX6" fmla="*/ 2019300 w 4927600"/>
              <a:gd name="connsiteY6" fmla="*/ 968322 h 4486222"/>
              <a:gd name="connsiteX7" fmla="*/ 2019300 w 4927600"/>
              <a:gd name="connsiteY7" fmla="*/ 409522 h 4486222"/>
              <a:gd name="connsiteX8" fmla="*/ 2489200 w 4927600"/>
              <a:gd name="connsiteY8" fmla="*/ 320622 h 4486222"/>
              <a:gd name="connsiteX9" fmla="*/ 2476500 w 4927600"/>
              <a:gd name="connsiteY9" fmla="*/ 3122 h 4486222"/>
              <a:gd name="connsiteX10" fmla="*/ 2489200 w 4927600"/>
              <a:gd name="connsiteY10" fmla="*/ 307922 h 4486222"/>
              <a:gd name="connsiteX11" fmla="*/ 2984500 w 4927600"/>
              <a:gd name="connsiteY11" fmla="*/ 422222 h 4486222"/>
              <a:gd name="connsiteX12" fmla="*/ 2971800 w 4927600"/>
              <a:gd name="connsiteY12" fmla="*/ 981022 h 4486222"/>
              <a:gd name="connsiteX13" fmla="*/ 3784600 w 4927600"/>
              <a:gd name="connsiteY13" fmla="*/ 981022 h 4486222"/>
              <a:gd name="connsiteX14" fmla="*/ 3784600 w 4927600"/>
              <a:gd name="connsiteY14" fmla="*/ 1717622 h 4486222"/>
              <a:gd name="connsiteX15" fmla="*/ 4521200 w 4927600"/>
              <a:gd name="connsiteY15" fmla="*/ 1730322 h 4486222"/>
              <a:gd name="connsiteX16" fmla="*/ 4521200 w 4927600"/>
              <a:gd name="connsiteY16" fmla="*/ 2238322 h 4486222"/>
              <a:gd name="connsiteX17" fmla="*/ 4927600 w 4927600"/>
              <a:gd name="connsiteY17" fmla="*/ 2225622 h 4486222"/>
              <a:gd name="connsiteX18" fmla="*/ 4521200 w 4927600"/>
              <a:gd name="connsiteY18" fmla="*/ 2225622 h 4486222"/>
              <a:gd name="connsiteX19" fmla="*/ 4521200 w 4927600"/>
              <a:gd name="connsiteY19" fmla="*/ 2670122 h 4486222"/>
              <a:gd name="connsiteX20" fmla="*/ 3784600 w 4927600"/>
              <a:gd name="connsiteY20" fmla="*/ 2670122 h 4486222"/>
              <a:gd name="connsiteX21" fmla="*/ 3771900 w 4927600"/>
              <a:gd name="connsiteY21" fmla="*/ 3419422 h 4486222"/>
              <a:gd name="connsiteX22" fmla="*/ 2971800 w 4927600"/>
              <a:gd name="connsiteY22" fmla="*/ 3432122 h 4486222"/>
              <a:gd name="connsiteX23" fmla="*/ 2971800 w 4927600"/>
              <a:gd name="connsiteY23" fmla="*/ 4054422 h 4486222"/>
              <a:gd name="connsiteX24" fmla="*/ 2489200 w 4927600"/>
              <a:gd name="connsiteY24" fmla="*/ 4079822 h 4486222"/>
              <a:gd name="connsiteX25" fmla="*/ 2501900 w 4927600"/>
              <a:gd name="connsiteY25" fmla="*/ 4486222 h 4486222"/>
              <a:gd name="connsiteX26" fmla="*/ 2489200 w 4927600"/>
              <a:gd name="connsiteY26" fmla="*/ 4079822 h 4486222"/>
              <a:gd name="connsiteX27" fmla="*/ 2006600 w 4927600"/>
              <a:gd name="connsiteY27" fmla="*/ 4079822 h 4486222"/>
              <a:gd name="connsiteX28" fmla="*/ 2019300 w 4927600"/>
              <a:gd name="connsiteY28" fmla="*/ 3432122 h 4486222"/>
              <a:gd name="connsiteX29" fmla="*/ 952500 w 4927600"/>
              <a:gd name="connsiteY29" fmla="*/ 3432122 h 4486222"/>
              <a:gd name="connsiteX30" fmla="*/ 965200 w 4927600"/>
              <a:gd name="connsiteY30" fmla="*/ 4092522 h 4486222"/>
              <a:gd name="connsiteX31" fmla="*/ 444500 w 4927600"/>
              <a:gd name="connsiteY31" fmla="*/ 4105222 h 4486222"/>
              <a:gd name="connsiteX32" fmla="*/ 444500 w 4927600"/>
              <a:gd name="connsiteY32" fmla="*/ 4460822 h 4486222"/>
              <a:gd name="connsiteX33" fmla="*/ 444500 w 4927600"/>
              <a:gd name="connsiteY33" fmla="*/ 4092522 h 4486222"/>
              <a:gd name="connsiteX34" fmla="*/ 0 w 4927600"/>
              <a:gd name="connsiteY34" fmla="*/ 4092522 h 4486222"/>
              <a:gd name="connsiteX0" fmla="*/ 444500 w 4927600"/>
              <a:gd name="connsiteY0" fmla="*/ 295222 h 4486222"/>
              <a:gd name="connsiteX1" fmla="*/ 431800 w 4927600"/>
              <a:gd name="connsiteY1" fmla="*/ 15822 h 4486222"/>
              <a:gd name="connsiteX2" fmla="*/ 469900 w 4927600"/>
              <a:gd name="connsiteY2" fmla="*/ 320622 h 4486222"/>
              <a:gd name="connsiteX3" fmla="*/ 965200 w 4927600"/>
              <a:gd name="connsiteY3" fmla="*/ 333322 h 4486222"/>
              <a:gd name="connsiteX4" fmla="*/ 965200 w 4927600"/>
              <a:gd name="connsiteY4" fmla="*/ 981022 h 4486222"/>
              <a:gd name="connsiteX5" fmla="*/ 2019300 w 4927600"/>
              <a:gd name="connsiteY5" fmla="*/ 968322 h 4486222"/>
              <a:gd name="connsiteX6" fmla="*/ 2019300 w 4927600"/>
              <a:gd name="connsiteY6" fmla="*/ 409522 h 4486222"/>
              <a:gd name="connsiteX7" fmla="*/ 2489200 w 4927600"/>
              <a:gd name="connsiteY7" fmla="*/ 320622 h 4486222"/>
              <a:gd name="connsiteX8" fmla="*/ 2476500 w 4927600"/>
              <a:gd name="connsiteY8" fmla="*/ 3122 h 4486222"/>
              <a:gd name="connsiteX9" fmla="*/ 2489200 w 4927600"/>
              <a:gd name="connsiteY9" fmla="*/ 307922 h 4486222"/>
              <a:gd name="connsiteX10" fmla="*/ 2984500 w 4927600"/>
              <a:gd name="connsiteY10" fmla="*/ 422222 h 4486222"/>
              <a:gd name="connsiteX11" fmla="*/ 2971800 w 4927600"/>
              <a:gd name="connsiteY11" fmla="*/ 981022 h 4486222"/>
              <a:gd name="connsiteX12" fmla="*/ 3784600 w 4927600"/>
              <a:gd name="connsiteY12" fmla="*/ 981022 h 4486222"/>
              <a:gd name="connsiteX13" fmla="*/ 3784600 w 4927600"/>
              <a:gd name="connsiteY13" fmla="*/ 1717622 h 4486222"/>
              <a:gd name="connsiteX14" fmla="*/ 4521200 w 4927600"/>
              <a:gd name="connsiteY14" fmla="*/ 1730322 h 4486222"/>
              <a:gd name="connsiteX15" fmla="*/ 4521200 w 4927600"/>
              <a:gd name="connsiteY15" fmla="*/ 2238322 h 4486222"/>
              <a:gd name="connsiteX16" fmla="*/ 4927600 w 4927600"/>
              <a:gd name="connsiteY16" fmla="*/ 2225622 h 4486222"/>
              <a:gd name="connsiteX17" fmla="*/ 4521200 w 4927600"/>
              <a:gd name="connsiteY17" fmla="*/ 2225622 h 4486222"/>
              <a:gd name="connsiteX18" fmla="*/ 4521200 w 4927600"/>
              <a:gd name="connsiteY18" fmla="*/ 2670122 h 4486222"/>
              <a:gd name="connsiteX19" fmla="*/ 3784600 w 4927600"/>
              <a:gd name="connsiteY19" fmla="*/ 2670122 h 4486222"/>
              <a:gd name="connsiteX20" fmla="*/ 3771900 w 4927600"/>
              <a:gd name="connsiteY20" fmla="*/ 3419422 h 4486222"/>
              <a:gd name="connsiteX21" fmla="*/ 2971800 w 4927600"/>
              <a:gd name="connsiteY21" fmla="*/ 3432122 h 4486222"/>
              <a:gd name="connsiteX22" fmla="*/ 2971800 w 4927600"/>
              <a:gd name="connsiteY22" fmla="*/ 4054422 h 4486222"/>
              <a:gd name="connsiteX23" fmla="*/ 2489200 w 4927600"/>
              <a:gd name="connsiteY23" fmla="*/ 4079822 h 4486222"/>
              <a:gd name="connsiteX24" fmla="*/ 2501900 w 4927600"/>
              <a:gd name="connsiteY24" fmla="*/ 4486222 h 4486222"/>
              <a:gd name="connsiteX25" fmla="*/ 2489200 w 4927600"/>
              <a:gd name="connsiteY25" fmla="*/ 4079822 h 4486222"/>
              <a:gd name="connsiteX26" fmla="*/ 2006600 w 4927600"/>
              <a:gd name="connsiteY26" fmla="*/ 4079822 h 4486222"/>
              <a:gd name="connsiteX27" fmla="*/ 2019300 w 4927600"/>
              <a:gd name="connsiteY27" fmla="*/ 3432122 h 4486222"/>
              <a:gd name="connsiteX28" fmla="*/ 952500 w 4927600"/>
              <a:gd name="connsiteY28" fmla="*/ 3432122 h 4486222"/>
              <a:gd name="connsiteX29" fmla="*/ 965200 w 4927600"/>
              <a:gd name="connsiteY29" fmla="*/ 4092522 h 4486222"/>
              <a:gd name="connsiteX30" fmla="*/ 444500 w 4927600"/>
              <a:gd name="connsiteY30" fmla="*/ 4105222 h 4486222"/>
              <a:gd name="connsiteX31" fmla="*/ 444500 w 4927600"/>
              <a:gd name="connsiteY31" fmla="*/ 4460822 h 4486222"/>
              <a:gd name="connsiteX32" fmla="*/ 444500 w 4927600"/>
              <a:gd name="connsiteY32" fmla="*/ 4092522 h 4486222"/>
              <a:gd name="connsiteX33" fmla="*/ 0 w 4927600"/>
              <a:gd name="connsiteY33" fmla="*/ 4092522 h 4486222"/>
              <a:gd name="connsiteX0" fmla="*/ 444500 w 4927600"/>
              <a:gd name="connsiteY0" fmla="*/ 295222 h 4486222"/>
              <a:gd name="connsiteX1" fmla="*/ 469900 w 4927600"/>
              <a:gd name="connsiteY1" fmla="*/ 320622 h 4486222"/>
              <a:gd name="connsiteX2" fmla="*/ 965200 w 4927600"/>
              <a:gd name="connsiteY2" fmla="*/ 333322 h 4486222"/>
              <a:gd name="connsiteX3" fmla="*/ 965200 w 4927600"/>
              <a:gd name="connsiteY3" fmla="*/ 981022 h 4486222"/>
              <a:gd name="connsiteX4" fmla="*/ 2019300 w 4927600"/>
              <a:gd name="connsiteY4" fmla="*/ 968322 h 4486222"/>
              <a:gd name="connsiteX5" fmla="*/ 2019300 w 4927600"/>
              <a:gd name="connsiteY5" fmla="*/ 409522 h 4486222"/>
              <a:gd name="connsiteX6" fmla="*/ 2489200 w 4927600"/>
              <a:gd name="connsiteY6" fmla="*/ 320622 h 4486222"/>
              <a:gd name="connsiteX7" fmla="*/ 2476500 w 4927600"/>
              <a:gd name="connsiteY7" fmla="*/ 3122 h 4486222"/>
              <a:gd name="connsiteX8" fmla="*/ 2489200 w 4927600"/>
              <a:gd name="connsiteY8" fmla="*/ 307922 h 4486222"/>
              <a:gd name="connsiteX9" fmla="*/ 2984500 w 4927600"/>
              <a:gd name="connsiteY9" fmla="*/ 422222 h 4486222"/>
              <a:gd name="connsiteX10" fmla="*/ 2971800 w 4927600"/>
              <a:gd name="connsiteY10" fmla="*/ 981022 h 4486222"/>
              <a:gd name="connsiteX11" fmla="*/ 3784600 w 4927600"/>
              <a:gd name="connsiteY11" fmla="*/ 981022 h 4486222"/>
              <a:gd name="connsiteX12" fmla="*/ 3784600 w 4927600"/>
              <a:gd name="connsiteY12" fmla="*/ 1717622 h 4486222"/>
              <a:gd name="connsiteX13" fmla="*/ 4521200 w 4927600"/>
              <a:gd name="connsiteY13" fmla="*/ 1730322 h 4486222"/>
              <a:gd name="connsiteX14" fmla="*/ 4521200 w 4927600"/>
              <a:gd name="connsiteY14" fmla="*/ 2238322 h 4486222"/>
              <a:gd name="connsiteX15" fmla="*/ 4927600 w 4927600"/>
              <a:gd name="connsiteY15" fmla="*/ 2225622 h 4486222"/>
              <a:gd name="connsiteX16" fmla="*/ 4521200 w 4927600"/>
              <a:gd name="connsiteY16" fmla="*/ 2225622 h 4486222"/>
              <a:gd name="connsiteX17" fmla="*/ 4521200 w 4927600"/>
              <a:gd name="connsiteY17" fmla="*/ 2670122 h 4486222"/>
              <a:gd name="connsiteX18" fmla="*/ 3784600 w 4927600"/>
              <a:gd name="connsiteY18" fmla="*/ 2670122 h 4486222"/>
              <a:gd name="connsiteX19" fmla="*/ 3771900 w 4927600"/>
              <a:gd name="connsiteY19" fmla="*/ 3419422 h 4486222"/>
              <a:gd name="connsiteX20" fmla="*/ 2971800 w 4927600"/>
              <a:gd name="connsiteY20" fmla="*/ 3432122 h 4486222"/>
              <a:gd name="connsiteX21" fmla="*/ 2971800 w 4927600"/>
              <a:gd name="connsiteY21" fmla="*/ 4054422 h 4486222"/>
              <a:gd name="connsiteX22" fmla="*/ 2489200 w 4927600"/>
              <a:gd name="connsiteY22" fmla="*/ 4079822 h 4486222"/>
              <a:gd name="connsiteX23" fmla="*/ 2501900 w 4927600"/>
              <a:gd name="connsiteY23" fmla="*/ 4486222 h 4486222"/>
              <a:gd name="connsiteX24" fmla="*/ 2489200 w 4927600"/>
              <a:gd name="connsiteY24" fmla="*/ 4079822 h 4486222"/>
              <a:gd name="connsiteX25" fmla="*/ 2006600 w 4927600"/>
              <a:gd name="connsiteY25" fmla="*/ 4079822 h 4486222"/>
              <a:gd name="connsiteX26" fmla="*/ 2019300 w 4927600"/>
              <a:gd name="connsiteY26" fmla="*/ 3432122 h 4486222"/>
              <a:gd name="connsiteX27" fmla="*/ 952500 w 4927600"/>
              <a:gd name="connsiteY27" fmla="*/ 3432122 h 4486222"/>
              <a:gd name="connsiteX28" fmla="*/ 965200 w 4927600"/>
              <a:gd name="connsiteY28" fmla="*/ 4092522 h 4486222"/>
              <a:gd name="connsiteX29" fmla="*/ 444500 w 4927600"/>
              <a:gd name="connsiteY29" fmla="*/ 4105222 h 4486222"/>
              <a:gd name="connsiteX30" fmla="*/ 444500 w 4927600"/>
              <a:gd name="connsiteY30" fmla="*/ 4460822 h 4486222"/>
              <a:gd name="connsiteX31" fmla="*/ 444500 w 4927600"/>
              <a:gd name="connsiteY31" fmla="*/ 4092522 h 4486222"/>
              <a:gd name="connsiteX32" fmla="*/ 0 w 4927600"/>
              <a:gd name="connsiteY32" fmla="*/ 4092522 h 4486222"/>
              <a:gd name="connsiteX0" fmla="*/ 444500 w 4927600"/>
              <a:gd name="connsiteY0" fmla="*/ 295222 h 4486222"/>
              <a:gd name="connsiteX1" fmla="*/ 965200 w 4927600"/>
              <a:gd name="connsiteY1" fmla="*/ 333322 h 4486222"/>
              <a:gd name="connsiteX2" fmla="*/ 965200 w 4927600"/>
              <a:gd name="connsiteY2" fmla="*/ 981022 h 4486222"/>
              <a:gd name="connsiteX3" fmla="*/ 2019300 w 4927600"/>
              <a:gd name="connsiteY3" fmla="*/ 968322 h 4486222"/>
              <a:gd name="connsiteX4" fmla="*/ 2019300 w 4927600"/>
              <a:gd name="connsiteY4" fmla="*/ 409522 h 4486222"/>
              <a:gd name="connsiteX5" fmla="*/ 2489200 w 4927600"/>
              <a:gd name="connsiteY5" fmla="*/ 320622 h 4486222"/>
              <a:gd name="connsiteX6" fmla="*/ 2476500 w 4927600"/>
              <a:gd name="connsiteY6" fmla="*/ 3122 h 4486222"/>
              <a:gd name="connsiteX7" fmla="*/ 2489200 w 4927600"/>
              <a:gd name="connsiteY7" fmla="*/ 307922 h 4486222"/>
              <a:gd name="connsiteX8" fmla="*/ 2984500 w 4927600"/>
              <a:gd name="connsiteY8" fmla="*/ 422222 h 4486222"/>
              <a:gd name="connsiteX9" fmla="*/ 2971800 w 4927600"/>
              <a:gd name="connsiteY9" fmla="*/ 981022 h 4486222"/>
              <a:gd name="connsiteX10" fmla="*/ 3784600 w 4927600"/>
              <a:gd name="connsiteY10" fmla="*/ 981022 h 4486222"/>
              <a:gd name="connsiteX11" fmla="*/ 3784600 w 4927600"/>
              <a:gd name="connsiteY11" fmla="*/ 1717622 h 4486222"/>
              <a:gd name="connsiteX12" fmla="*/ 4521200 w 4927600"/>
              <a:gd name="connsiteY12" fmla="*/ 1730322 h 4486222"/>
              <a:gd name="connsiteX13" fmla="*/ 4521200 w 4927600"/>
              <a:gd name="connsiteY13" fmla="*/ 2238322 h 4486222"/>
              <a:gd name="connsiteX14" fmla="*/ 4927600 w 4927600"/>
              <a:gd name="connsiteY14" fmla="*/ 2225622 h 4486222"/>
              <a:gd name="connsiteX15" fmla="*/ 4521200 w 4927600"/>
              <a:gd name="connsiteY15" fmla="*/ 2225622 h 4486222"/>
              <a:gd name="connsiteX16" fmla="*/ 4521200 w 4927600"/>
              <a:gd name="connsiteY16" fmla="*/ 2670122 h 4486222"/>
              <a:gd name="connsiteX17" fmla="*/ 3784600 w 4927600"/>
              <a:gd name="connsiteY17" fmla="*/ 2670122 h 4486222"/>
              <a:gd name="connsiteX18" fmla="*/ 3771900 w 4927600"/>
              <a:gd name="connsiteY18" fmla="*/ 3419422 h 4486222"/>
              <a:gd name="connsiteX19" fmla="*/ 2971800 w 4927600"/>
              <a:gd name="connsiteY19" fmla="*/ 3432122 h 4486222"/>
              <a:gd name="connsiteX20" fmla="*/ 2971800 w 4927600"/>
              <a:gd name="connsiteY20" fmla="*/ 4054422 h 4486222"/>
              <a:gd name="connsiteX21" fmla="*/ 2489200 w 4927600"/>
              <a:gd name="connsiteY21" fmla="*/ 4079822 h 4486222"/>
              <a:gd name="connsiteX22" fmla="*/ 2501900 w 4927600"/>
              <a:gd name="connsiteY22" fmla="*/ 4486222 h 4486222"/>
              <a:gd name="connsiteX23" fmla="*/ 2489200 w 4927600"/>
              <a:gd name="connsiteY23" fmla="*/ 4079822 h 4486222"/>
              <a:gd name="connsiteX24" fmla="*/ 2006600 w 4927600"/>
              <a:gd name="connsiteY24" fmla="*/ 4079822 h 4486222"/>
              <a:gd name="connsiteX25" fmla="*/ 2019300 w 4927600"/>
              <a:gd name="connsiteY25" fmla="*/ 3432122 h 4486222"/>
              <a:gd name="connsiteX26" fmla="*/ 952500 w 4927600"/>
              <a:gd name="connsiteY26" fmla="*/ 3432122 h 4486222"/>
              <a:gd name="connsiteX27" fmla="*/ 965200 w 4927600"/>
              <a:gd name="connsiteY27" fmla="*/ 4092522 h 4486222"/>
              <a:gd name="connsiteX28" fmla="*/ 444500 w 4927600"/>
              <a:gd name="connsiteY28" fmla="*/ 4105222 h 4486222"/>
              <a:gd name="connsiteX29" fmla="*/ 444500 w 4927600"/>
              <a:gd name="connsiteY29" fmla="*/ 4460822 h 4486222"/>
              <a:gd name="connsiteX30" fmla="*/ 444500 w 4927600"/>
              <a:gd name="connsiteY30" fmla="*/ 4092522 h 4486222"/>
              <a:gd name="connsiteX31" fmla="*/ 0 w 4927600"/>
              <a:gd name="connsiteY31" fmla="*/ 4092522 h 4486222"/>
              <a:gd name="connsiteX0" fmla="*/ 965200 w 4927600"/>
              <a:gd name="connsiteY0" fmla="*/ 333322 h 4486222"/>
              <a:gd name="connsiteX1" fmla="*/ 965200 w 4927600"/>
              <a:gd name="connsiteY1" fmla="*/ 981022 h 4486222"/>
              <a:gd name="connsiteX2" fmla="*/ 2019300 w 4927600"/>
              <a:gd name="connsiteY2" fmla="*/ 968322 h 4486222"/>
              <a:gd name="connsiteX3" fmla="*/ 2019300 w 4927600"/>
              <a:gd name="connsiteY3" fmla="*/ 409522 h 4486222"/>
              <a:gd name="connsiteX4" fmla="*/ 2489200 w 4927600"/>
              <a:gd name="connsiteY4" fmla="*/ 320622 h 4486222"/>
              <a:gd name="connsiteX5" fmla="*/ 2476500 w 4927600"/>
              <a:gd name="connsiteY5" fmla="*/ 3122 h 4486222"/>
              <a:gd name="connsiteX6" fmla="*/ 2489200 w 4927600"/>
              <a:gd name="connsiteY6" fmla="*/ 307922 h 4486222"/>
              <a:gd name="connsiteX7" fmla="*/ 2984500 w 4927600"/>
              <a:gd name="connsiteY7" fmla="*/ 422222 h 4486222"/>
              <a:gd name="connsiteX8" fmla="*/ 2971800 w 4927600"/>
              <a:gd name="connsiteY8" fmla="*/ 981022 h 4486222"/>
              <a:gd name="connsiteX9" fmla="*/ 3784600 w 4927600"/>
              <a:gd name="connsiteY9" fmla="*/ 981022 h 4486222"/>
              <a:gd name="connsiteX10" fmla="*/ 3784600 w 4927600"/>
              <a:gd name="connsiteY10" fmla="*/ 1717622 h 4486222"/>
              <a:gd name="connsiteX11" fmla="*/ 4521200 w 4927600"/>
              <a:gd name="connsiteY11" fmla="*/ 1730322 h 4486222"/>
              <a:gd name="connsiteX12" fmla="*/ 4521200 w 4927600"/>
              <a:gd name="connsiteY12" fmla="*/ 2238322 h 4486222"/>
              <a:gd name="connsiteX13" fmla="*/ 4927600 w 4927600"/>
              <a:gd name="connsiteY13" fmla="*/ 2225622 h 4486222"/>
              <a:gd name="connsiteX14" fmla="*/ 4521200 w 4927600"/>
              <a:gd name="connsiteY14" fmla="*/ 2225622 h 4486222"/>
              <a:gd name="connsiteX15" fmla="*/ 4521200 w 4927600"/>
              <a:gd name="connsiteY15" fmla="*/ 2670122 h 4486222"/>
              <a:gd name="connsiteX16" fmla="*/ 3784600 w 4927600"/>
              <a:gd name="connsiteY16" fmla="*/ 2670122 h 4486222"/>
              <a:gd name="connsiteX17" fmla="*/ 3771900 w 4927600"/>
              <a:gd name="connsiteY17" fmla="*/ 3419422 h 4486222"/>
              <a:gd name="connsiteX18" fmla="*/ 2971800 w 4927600"/>
              <a:gd name="connsiteY18" fmla="*/ 3432122 h 4486222"/>
              <a:gd name="connsiteX19" fmla="*/ 2971800 w 4927600"/>
              <a:gd name="connsiteY19" fmla="*/ 4054422 h 4486222"/>
              <a:gd name="connsiteX20" fmla="*/ 2489200 w 4927600"/>
              <a:gd name="connsiteY20" fmla="*/ 4079822 h 4486222"/>
              <a:gd name="connsiteX21" fmla="*/ 2501900 w 4927600"/>
              <a:gd name="connsiteY21" fmla="*/ 4486222 h 4486222"/>
              <a:gd name="connsiteX22" fmla="*/ 2489200 w 4927600"/>
              <a:gd name="connsiteY22" fmla="*/ 4079822 h 4486222"/>
              <a:gd name="connsiteX23" fmla="*/ 2006600 w 4927600"/>
              <a:gd name="connsiteY23" fmla="*/ 4079822 h 4486222"/>
              <a:gd name="connsiteX24" fmla="*/ 2019300 w 4927600"/>
              <a:gd name="connsiteY24" fmla="*/ 3432122 h 4486222"/>
              <a:gd name="connsiteX25" fmla="*/ 952500 w 4927600"/>
              <a:gd name="connsiteY25" fmla="*/ 3432122 h 4486222"/>
              <a:gd name="connsiteX26" fmla="*/ 965200 w 4927600"/>
              <a:gd name="connsiteY26" fmla="*/ 4092522 h 4486222"/>
              <a:gd name="connsiteX27" fmla="*/ 444500 w 4927600"/>
              <a:gd name="connsiteY27" fmla="*/ 4105222 h 4486222"/>
              <a:gd name="connsiteX28" fmla="*/ 444500 w 4927600"/>
              <a:gd name="connsiteY28" fmla="*/ 4460822 h 4486222"/>
              <a:gd name="connsiteX29" fmla="*/ 444500 w 4927600"/>
              <a:gd name="connsiteY29" fmla="*/ 4092522 h 4486222"/>
              <a:gd name="connsiteX30" fmla="*/ 0 w 4927600"/>
              <a:gd name="connsiteY30" fmla="*/ 4092522 h 4486222"/>
              <a:gd name="connsiteX0" fmla="*/ 965200 w 4927600"/>
              <a:gd name="connsiteY0" fmla="*/ 981022 h 4486222"/>
              <a:gd name="connsiteX1" fmla="*/ 2019300 w 4927600"/>
              <a:gd name="connsiteY1" fmla="*/ 968322 h 4486222"/>
              <a:gd name="connsiteX2" fmla="*/ 2019300 w 4927600"/>
              <a:gd name="connsiteY2" fmla="*/ 409522 h 4486222"/>
              <a:gd name="connsiteX3" fmla="*/ 2489200 w 4927600"/>
              <a:gd name="connsiteY3" fmla="*/ 320622 h 4486222"/>
              <a:gd name="connsiteX4" fmla="*/ 2476500 w 4927600"/>
              <a:gd name="connsiteY4" fmla="*/ 3122 h 4486222"/>
              <a:gd name="connsiteX5" fmla="*/ 2489200 w 4927600"/>
              <a:gd name="connsiteY5" fmla="*/ 307922 h 4486222"/>
              <a:gd name="connsiteX6" fmla="*/ 2984500 w 4927600"/>
              <a:gd name="connsiteY6" fmla="*/ 422222 h 4486222"/>
              <a:gd name="connsiteX7" fmla="*/ 2971800 w 4927600"/>
              <a:gd name="connsiteY7" fmla="*/ 981022 h 4486222"/>
              <a:gd name="connsiteX8" fmla="*/ 3784600 w 4927600"/>
              <a:gd name="connsiteY8" fmla="*/ 981022 h 4486222"/>
              <a:gd name="connsiteX9" fmla="*/ 3784600 w 4927600"/>
              <a:gd name="connsiteY9" fmla="*/ 1717622 h 4486222"/>
              <a:gd name="connsiteX10" fmla="*/ 4521200 w 4927600"/>
              <a:gd name="connsiteY10" fmla="*/ 1730322 h 4486222"/>
              <a:gd name="connsiteX11" fmla="*/ 4521200 w 4927600"/>
              <a:gd name="connsiteY11" fmla="*/ 2238322 h 4486222"/>
              <a:gd name="connsiteX12" fmla="*/ 4927600 w 4927600"/>
              <a:gd name="connsiteY12" fmla="*/ 2225622 h 4486222"/>
              <a:gd name="connsiteX13" fmla="*/ 4521200 w 4927600"/>
              <a:gd name="connsiteY13" fmla="*/ 2225622 h 4486222"/>
              <a:gd name="connsiteX14" fmla="*/ 4521200 w 4927600"/>
              <a:gd name="connsiteY14" fmla="*/ 2670122 h 4486222"/>
              <a:gd name="connsiteX15" fmla="*/ 3784600 w 4927600"/>
              <a:gd name="connsiteY15" fmla="*/ 2670122 h 4486222"/>
              <a:gd name="connsiteX16" fmla="*/ 3771900 w 4927600"/>
              <a:gd name="connsiteY16" fmla="*/ 3419422 h 4486222"/>
              <a:gd name="connsiteX17" fmla="*/ 2971800 w 4927600"/>
              <a:gd name="connsiteY17" fmla="*/ 3432122 h 4486222"/>
              <a:gd name="connsiteX18" fmla="*/ 2971800 w 4927600"/>
              <a:gd name="connsiteY18" fmla="*/ 4054422 h 4486222"/>
              <a:gd name="connsiteX19" fmla="*/ 2489200 w 4927600"/>
              <a:gd name="connsiteY19" fmla="*/ 4079822 h 4486222"/>
              <a:gd name="connsiteX20" fmla="*/ 2501900 w 4927600"/>
              <a:gd name="connsiteY20" fmla="*/ 4486222 h 4486222"/>
              <a:gd name="connsiteX21" fmla="*/ 2489200 w 4927600"/>
              <a:gd name="connsiteY21" fmla="*/ 4079822 h 4486222"/>
              <a:gd name="connsiteX22" fmla="*/ 2006600 w 4927600"/>
              <a:gd name="connsiteY22" fmla="*/ 4079822 h 4486222"/>
              <a:gd name="connsiteX23" fmla="*/ 2019300 w 4927600"/>
              <a:gd name="connsiteY23" fmla="*/ 3432122 h 4486222"/>
              <a:gd name="connsiteX24" fmla="*/ 952500 w 4927600"/>
              <a:gd name="connsiteY24" fmla="*/ 3432122 h 4486222"/>
              <a:gd name="connsiteX25" fmla="*/ 965200 w 4927600"/>
              <a:gd name="connsiteY25" fmla="*/ 4092522 h 4486222"/>
              <a:gd name="connsiteX26" fmla="*/ 444500 w 4927600"/>
              <a:gd name="connsiteY26" fmla="*/ 4105222 h 4486222"/>
              <a:gd name="connsiteX27" fmla="*/ 444500 w 4927600"/>
              <a:gd name="connsiteY27" fmla="*/ 4460822 h 4486222"/>
              <a:gd name="connsiteX28" fmla="*/ 444500 w 4927600"/>
              <a:gd name="connsiteY28" fmla="*/ 4092522 h 4486222"/>
              <a:gd name="connsiteX29" fmla="*/ 0 w 4927600"/>
              <a:gd name="connsiteY29" fmla="*/ 4092522 h 4486222"/>
              <a:gd name="connsiteX0" fmla="*/ 2019300 w 4927600"/>
              <a:gd name="connsiteY0" fmla="*/ 968322 h 4486222"/>
              <a:gd name="connsiteX1" fmla="*/ 2019300 w 4927600"/>
              <a:gd name="connsiteY1" fmla="*/ 409522 h 4486222"/>
              <a:gd name="connsiteX2" fmla="*/ 2489200 w 4927600"/>
              <a:gd name="connsiteY2" fmla="*/ 320622 h 4486222"/>
              <a:gd name="connsiteX3" fmla="*/ 2476500 w 4927600"/>
              <a:gd name="connsiteY3" fmla="*/ 3122 h 4486222"/>
              <a:gd name="connsiteX4" fmla="*/ 2489200 w 4927600"/>
              <a:gd name="connsiteY4" fmla="*/ 307922 h 4486222"/>
              <a:gd name="connsiteX5" fmla="*/ 2984500 w 4927600"/>
              <a:gd name="connsiteY5" fmla="*/ 422222 h 4486222"/>
              <a:gd name="connsiteX6" fmla="*/ 2971800 w 4927600"/>
              <a:gd name="connsiteY6" fmla="*/ 981022 h 4486222"/>
              <a:gd name="connsiteX7" fmla="*/ 3784600 w 4927600"/>
              <a:gd name="connsiteY7" fmla="*/ 981022 h 4486222"/>
              <a:gd name="connsiteX8" fmla="*/ 3784600 w 4927600"/>
              <a:gd name="connsiteY8" fmla="*/ 1717622 h 4486222"/>
              <a:gd name="connsiteX9" fmla="*/ 4521200 w 4927600"/>
              <a:gd name="connsiteY9" fmla="*/ 1730322 h 4486222"/>
              <a:gd name="connsiteX10" fmla="*/ 4521200 w 4927600"/>
              <a:gd name="connsiteY10" fmla="*/ 2238322 h 4486222"/>
              <a:gd name="connsiteX11" fmla="*/ 4927600 w 4927600"/>
              <a:gd name="connsiteY11" fmla="*/ 2225622 h 4486222"/>
              <a:gd name="connsiteX12" fmla="*/ 4521200 w 4927600"/>
              <a:gd name="connsiteY12" fmla="*/ 2225622 h 4486222"/>
              <a:gd name="connsiteX13" fmla="*/ 4521200 w 4927600"/>
              <a:gd name="connsiteY13" fmla="*/ 2670122 h 4486222"/>
              <a:gd name="connsiteX14" fmla="*/ 3784600 w 4927600"/>
              <a:gd name="connsiteY14" fmla="*/ 2670122 h 4486222"/>
              <a:gd name="connsiteX15" fmla="*/ 3771900 w 4927600"/>
              <a:gd name="connsiteY15" fmla="*/ 3419422 h 4486222"/>
              <a:gd name="connsiteX16" fmla="*/ 2971800 w 4927600"/>
              <a:gd name="connsiteY16" fmla="*/ 3432122 h 4486222"/>
              <a:gd name="connsiteX17" fmla="*/ 2971800 w 4927600"/>
              <a:gd name="connsiteY17" fmla="*/ 4054422 h 4486222"/>
              <a:gd name="connsiteX18" fmla="*/ 2489200 w 4927600"/>
              <a:gd name="connsiteY18" fmla="*/ 4079822 h 4486222"/>
              <a:gd name="connsiteX19" fmla="*/ 2501900 w 4927600"/>
              <a:gd name="connsiteY19" fmla="*/ 4486222 h 4486222"/>
              <a:gd name="connsiteX20" fmla="*/ 2489200 w 4927600"/>
              <a:gd name="connsiteY20" fmla="*/ 4079822 h 4486222"/>
              <a:gd name="connsiteX21" fmla="*/ 2006600 w 4927600"/>
              <a:gd name="connsiteY21" fmla="*/ 4079822 h 4486222"/>
              <a:gd name="connsiteX22" fmla="*/ 2019300 w 4927600"/>
              <a:gd name="connsiteY22" fmla="*/ 3432122 h 4486222"/>
              <a:gd name="connsiteX23" fmla="*/ 952500 w 4927600"/>
              <a:gd name="connsiteY23" fmla="*/ 3432122 h 4486222"/>
              <a:gd name="connsiteX24" fmla="*/ 965200 w 4927600"/>
              <a:gd name="connsiteY24" fmla="*/ 4092522 h 4486222"/>
              <a:gd name="connsiteX25" fmla="*/ 444500 w 4927600"/>
              <a:gd name="connsiteY25" fmla="*/ 4105222 h 4486222"/>
              <a:gd name="connsiteX26" fmla="*/ 444500 w 4927600"/>
              <a:gd name="connsiteY26" fmla="*/ 4460822 h 4486222"/>
              <a:gd name="connsiteX27" fmla="*/ 444500 w 4927600"/>
              <a:gd name="connsiteY27" fmla="*/ 4092522 h 4486222"/>
              <a:gd name="connsiteX28" fmla="*/ 0 w 4927600"/>
              <a:gd name="connsiteY28" fmla="*/ 4092522 h 4486222"/>
              <a:gd name="connsiteX0" fmla="*/ 2019300 w 4927600"/>
              <a:gd name="connsiteY0" fmla="*/ 409522 h 4486222"/>
              <a:gd name="connsiteX1" fmla="*/ 2489200 w 4927600"/>
              <a:gd name="connsiteY1" fmla="*/ 320622 h 4486222"/>
              <a:gd name="connsiteX2" fmla="*/ 2476500 w 4927600"/>
              <a:gd name="connsiteY2" fmla="*/ 3122 h 4486222"/>
              <a:gd name="connsiteX3" fmla="*/ 2489200 w 4927600"/>
              <a:gd name="connsiteY3" fmla="*/ 307922 h 4486222"/>
              <a:gd name="connsiteX4" fmla="*/ 2984500 w 4927600"/>
              <a:gd name="connsiteY4" fmla="*/ 422222 h 4486222"/>
              <a:gd name="connsiteX5" fmla="*/ 2971800 w 4927600"/>
              <a:gd name="connsiteY5" fmla="*/ 981022 h 4486222"/>
              <a:gd name="connsiteX6" fmla="*/ 3784600 w 4927600"/>
              <a:gd name="connsiteY6" fmla="*/ 981022 h 4486222"/>
              <a:gd name="connsiteX7" fmla="*/ 3784600 w 4927600"/>
              <a:gd name="connsiteY7" fmla="*/ 1717622 h 4486222"/>
              <a:gd name="connsiteX8" fmla="*/ 4521200 w 4927600"/>
              <a:gd name="connsiteY8" fmla="*/ 1730322 h 4486222"/>
              <a:gd name="connsiteX9" fmla="*/ 4521200 w 4927600"/>
              <a:gd name="connsiteY9" fmla="*/ 2238322 h 4486222"/>
              <a:gd name="connsiteX10" fmla="*/ 4927600 w 4927600"/>
              <a:gd name="connsiteY10" fmla="*/ 2225622 h 4486222"/>
              <a:gd name="connsiteX11" fmla="*/ 4521200 w 4927600"/>
              <a:gd name="connsiteY11" fmla="*/ 2225622 h 4486222"/>
              <a:gd name="connsiteX12" fmla="*/ 4521200 w 4927600"/>
              <a:gd name="connsiteY12" fmla="*/ 2670122 h 4486222"/>
              <a:gd name="connsiteX13" fmla="*/ 3784600 w 4927600"/>
              <a:gd name="connsiteY13" fmla="*/ 2670122 h 4486222"/>
              <a:gd name="connsiteX14" fmla="*/ 3771900 w 4927600"/>
              <a:gd name="connsiteY14" fmla="*/ 3419422 h 4486222"/>
              <a:gd name="connsiteX15" fmla="*/ 2971800 w 4927600"/>
              <a:gd name="connsiteY15" fmla="*/ 3432122 h 4486222"/>
              <a:gd name="connsiteX16" fmla="*/ 2971800 w 4927600"/>
              <a:gd name="connsiteY16" fmla="*/ 4054422 h 4486222"/>
              <a:gd name="connsiteX17" fmla="*/ 2489200 w 4927600"/>
              <a:gd name="connsiteY17" fmla="*/ 4079822 h 4486222"/>
              <a:gd name="connsiteX18" fmla="*/ 2501900 w 4927600"/>
              <a:gd name="connsiteY18" fmla="*/ 4486222 h 4486222"/>
              <a:gd name="connsiteX19" fmla="*/ 2489200 w 4927600"/>
              <a:gd name="connsiteY19" fmla="*/ 4079822 h 4486222"/>
              <a:gd name="connsiteX20" fmla="*/ 2006600 w 4927600"/>
              <a:gd name="connsiteY20" fmla="*/ 4079822 h 4486222"/>
              <a:gd name="connsiteX21" fmla="*/ 2019300 w 4927600"/>
              <a:gd name="connsiteY21" fmla="*/ 3432122 h 4486222"/>
              <a:gd name="connsiteX22" fmla="*/ 952500 w 4927600"/>
              <a:gd name="connsiteY22" fmla="*/ 3432122 h 4486222"/>
              <a:gd name="connsiteX23" fmla="*/ 965200 w 4927600"/>
              <a:gd name="connsiteY23" fmla="*/ 4092522 h 4486222"/>
              <a:gd name="connsiteX24" fmla="*/ 444500 w 4927600"/>
              <a:gd name="connsiteY24" fmla="*/ 4105222 h 4486222"/>
              <a:gd name="connsiteX25" fmla="*/ 444500 w 4927600"/>
              <a:gd name="connsiteY25" fmla="*/ 4460822 h 4486222"/>
              <a:gd name="connsiteX26" fmla="*/ 444500 w 4927600"/>
              <a:gd name="connsiteY26" fmla="*/ 4092522 h 4486222"/>
              <a:gd name="connsiteX27" fmla="*/ 0 w 4927600"/>
              <a:gd name="connsiteY27" fmla="*/ 4092522 h 4486222"/>
              <a:gd name="connsiteX0" fmla="*/ 2489200 w 4927600"/>
              <a:gd name="connsiteY0" fmla="*/ 320622 h 4486222"/>
              <a:gd name="connsiteX1" fmla="*/ 2476500 w 4927600"/>
              <a:gd name="connsiteY1" fmla="*/ 3122 h 4486222"/>
              <a:gd name="connsiteX2" fmla="*/ 2489200 w 4927600"/>
              <a:gd name="connsiteY2" fmla="*/ 307922 h 4486222"/>
              <a:gd name="connsiteX3" fmla="*/ 2984500 w 4927600"/>
              <a:gd name="connsiteY3" fmla="*/ 422222 h 4486222"/>
              <a:gd name="connsiteX4" fmla="*/ 2971800 w 4927600"/>
              <a:gd name="connsiteY4" fmla="*/ 981022 h 4486222"/>
              <a:gd name="connsiteX5" fmla="*/ 3784600 w 4927600"/>
              <a:gd name="connsiteY5" fmla="*/ 981022 h 4486222"/>
              <a:gd name="connsiteX6" fmla="*/ 3784600 w 4927600"/>
              <a:gd name="connsiteY6" fmla="*/ 1717622 h 4486222"/>
              <a:gd name="connsiteX7" fmla="*/ 4521200 w 4927600"/>
              <a:gd name="connsiteY7" fmla="*/ 1730322 h 4486222"/>
              <a:gd name="connsiteX8" fmla="*/ 4521200 w 4927600"/>
              <a:gd name="connsiteY8" fmla="*/ 2238322 h 4486222"/>
              <a:gd name="connsiteX9" fmla="*/ 4927600 w 4927600"/>
              <a:gd name="connsiteY9" fmla="*/ 2225622 h 4486222"/>
              <a:gd name="connsiteX10" fmla="*/ 4521200 w 4927600"/>
              <a:gd name="connsiteY10" fmla="*/ 2225622 h 4486222"/>
              <a:gd name="connsiteX11" fmla="*/ 4521200 w 4927600"/>
              <a:gd name="connsiteY11" fmla="*/ 2670122 h 4486222"/>
              <a:gd name="connsiteX12" fmla="*/ 3784600 w 4927600"/>
              <a:gd name="connsiteY12" fmla="*/ 2670122 h 4486222"/>
              <a:gd name="connsiteX13" fmla="*/ 3771900 w 4927600"/>
              <a:gd name="connsiteY13" fmla="*/ 3419422 h 4486222"/>
              <a:gd name="connsiteX14" fmla="*/ 2971800 w 4927600"/>
              <a:gd name="connsiteY14" fmla="*/ 3432122 h 4486222"/>
              <a:gd name="connsiteX15" fmla="*/ 2971800 w 4927600"/>
              <a:gd name="connsiteY15" fmla="*/ 4054422 h 4486222"/>
              <a:gd name="connsiteX16" fmla="*/ 2489200 w 4927600"/>
              <a:gd name="connsiteY16" fmla="*/ 4079822 h 4486222"/>
              <a:gd name="connsiteX17" fmla="*/ 2501900 w 4927600"/>
              <a:gd name="connsiteY17" fmla="*/ 4486222 h 4486222"/>
              <a:gd name="connsiteX18" fmla="*/ 2489200 w 4927600"/>
              <a:gd name="connsiteY18" fmla="*/ 4079822 h 4486222"/>
              <a:gd name="connsiteX19" fmla="*/ 2006600 w 4927600"/>
              <a:gd name="connsiteY19" fmla="*/ 4079822 h 4486222"/>
              <a:gd name="connsiteX20" fmla="*/ 2019300 w 4927600"/>
              <a:gd name="connsiteY20" fmla="*/ 3432122 h 4486222"/>
              <a:gd name="connsiteX21" fmla="*/ 952500 w 4927600"/>
              <a:gd name="connsiteY21" fmla="*/ 3432122 h 4486222"/>
              <a:gd name="connsiteX22" fmla="*/ 965200 w 4927600"/>
              <a:gd name="connsiteY22" fmla="*/ 4092522 h 4486222"/>
              <a:gd name="connsiteX23" fmla="*/ 444500 w 4927600"/>
              <a:gd name="connsiteY23" fmla="*/ 4105222 h 4486222"/>
              <a:gd name="connsiteX24" fmla="*/ 444500 w 4927600"/>
              <a:gd name="connsiteY24" fmla="*/ 4460822 h 4486222"/>
              <a:gd name="connsiteX25" fmla="*/ 444500 w 4927600"/>
              <a:gd name="connsiteY25" fmla="*/ 4092522 h 4486222"/>
              <a:gd name="connsiteX26" fmla="*/ 0 w 4927600"/>
              <a:gd name="connsiteY26" fmla="*/ 4092522 h 4486222"/>
              <a:gd name="connsiteX0" fmla="*/ 2489200 w 4927600"/>
              <a:gd name="connsiteY0" fmla="*/ 18248 h 4183848"/>
              <a:gd name="connsiteX1" fmla="*/ 2489200 w 4927600"/>
              <a:gd name="connsiteY1" fmla="*/ 5548 h 4183848"/>
              <a:gd name="connsiteX2" fmla="*/ 2984500 w 4927600"/>
              <a:gd name="connsiteY2" fmla="*/ 119848 h 4183848"/>
              <a:gd name="connsiteX3" fmla="*/ 2971800 w 4927600"/>
              <a:gd name="connsiteY3" fmla="*/ 678648 h 4183848"/>
              <a:gd name="connsiteX4" fmla="*/ 3784600 w 4927600"/>
              <a:gd name="connsiteY4" fmla="*/ 678648 h 4183848"/>
              <a:gd name="connsiteX5" fmla="*/ 3784600 w 4927600"/>
              <a:gd name="connsiteY5" fmla="*/ 1415248 h 4183848"/>
              <a:gd name="connsiteX6" fmla="*/ 4521200 w 4927600"/>
              <a:gd name="connsiteY6" fmla="*/ 1427948 h 4183848"/>
              <a:gd name="connsiteX7" fmla="*/ 4521200 w 4927600"/>
              <a:gd name="connsiteY7" fmla="*/ 1935948 h 4183848"/>
              <a:gd name="connsiteX8" fmla="*/ 4927600 w 4927600"/>
              <a:gd name="connsiteY8" fmla="*/ 1923248 h 4183848"/>
              <a:gd name="connsiteX9" fmla="*/ 4521200 w 4927600"/>
              <a:gd name="connsiteY9" fmla="*/ 1923248 h 4183848"/>
              <a:gd name="connsiteX10" fmla="*/ 4521200 w 4927600"/>
              <a:gd name="connsiteY10" fmla="*/ 2367748 h 4183848"/>
              <a:gd name="connsiteX11" fmla="*/ 3784600 w 4927600"/>
              <a:gd name="connsiteY11" fmla="*/ 2367748 h 4183848"/>
              <a:gd name="connsiteX12" fmla="*/ 3771900 w 4927600"/>
              <a:gd name="connsiteY12" fmla="*/ 3117048 h 4183848"/>
              <a:gd name="connsiteX13" fmla="*/ 2971800 w 4927600"/>
              <a:gd name="connsiteY13" fmla="*/ 3129748 h 4183848"/>
              <a:gd name="connsiteX14" fmla="*/ 2971800 w 4927600"/>
              <a:gd name="connsiteY14" fmla="*/ 3752048 h 4183848"/>
              <a:gd name="connsiteX15" fmla="*/ 2489200 w 4927600"/>
              <a:gd name="connsiteY15" fmla="*/ 3777448 h 4183848"/>
              <a:gd name="connsiteX16" fmla="*/ 2501900 w 4927600"/>
              <a:gd name="connsiteY16" fmla="*/ 4183848 h 4183848"/>
              <a:gd name="connsiteX17" fmla="*/ 2489200 w 4927600"/>
              <a:gd name="connsiteY17" fmla="*/ 3777448 h 4183848"/>
              <a:gd name="connsiteX18" fmla="*/ 2006600 w 4927600"/>
              <a:gd name="connsiteY18" fmla="*/ 3777448 h 4183848"/>
              <a:gd name="connsiteX19" fmla="*/ 2019300 w 4927600"/>
              <a:gd name="connsiteY19" fmla="*/ 3129748 h 4183848"/>
              <a:gd name="connsiteX20" fmla="*/ 952500 w 4927600"/>
              <a:gd name="connsiteY20" fmla="*/ 3129748 h 4183848"/>
              <a:gd name="connsiteX21" fmla="*/ 965200 w 4927600"/>
              <a:gd name="connsiteY21" fmla="*/ 3790148 h 4183848"/>
              <a:gd name="connsiteX22" fmla="*/ 444500 w 4927600"/>
              <a:gd name="connsiteY22" fmla="*/ 3802848 h 4183848"/>
              <a:gd name="connsiteX23" fmla="*/ 444500 w 4927600"/>
              <a:gd name="connsiteY23" fmla="*/ 4158448 h 4183848"/>
              <a:gd name="connsiteX24" fmla="*/ 444500 w 4927600"/>
              <a:gd name="connsiteY24" fmla="*/ 3790148 h 4183848"/>
              <a:gd name="connsiteX25" fmla="*/ 0 w 4927600"/>
              <a:gd name="connsiteY25" fmla="*/ 3790148 h 4183848"/>
              <a:gd name="connsiteX0" fmla="*/ 2489200 w 4927600"/>
              <a:gd name="connsiteY0" fmla="*/ 0 h 4165600"/>
              <a:gd name="connsiteX1" fmla="*/ 2984500 w 4927600"/>
              <a:gd name="connsiteY1" fmla="*/ 101600 h 4165600"/>
              <a:gd name="connsiteX2" fmla="*/ 2971800 w 4927600"/>
              <a:gd name="connsiteY2" fmla="*/ 660400 h 4165600"/>
              <a:gd name="connsiteX3" fmla="*/ 3784600 w 4927600"/>
              <a:gd name="connsiteY3" fmla="*/ 660400 h 4165600"/>
              <a:gd name="connsiteX4" fmla="*/ 3784600 w 4927600"/>
              <a:gd name="connsiteY4" fmla="*/ 1397000 h 4165600"/>
              <a:gd name="connsiteX5" fmla="*/ 4521200 w 4927600"/>
              <a:gd name="connsiteY5" fmla="*/ 1409700 h 4165600"/>
              <a:gd name="connsiteX6" fmla="*/ 4521200 w 4927600"/>
              <a:gd name="connsiteY6" fmla="*/ 1917700 h 4165600"/>
              <a:gd name="connsiteX7" fmla="*/ 4927600 w 4927600"/>
              <a:gd name="connsiteY7" fmla="*/ 1905000 h 4165600"/>
              <a:gd name="connsiteX8" fmla="*/ 4521200 w 4927600"/>
              <a:gd name="connsiteY8" fmla="*/ 1905000 h 4165600"/>
              <a:gd name="connsiteX9" fmla="*/ 4521200 w 4927600"/>
              <a:gd name="connsiteY9" fmla="*/ 2349500 h 4165600"/>
              <a:gd name="connsiteX10" fmla="*/ 3784600 w 4927600"/>
              <a:gd name="connsiteY10" fmla="*/ 2349500 h 4165600"/>
              <a:gd name="connsiteX11" fmla="*/ 3771900 w 4927600"/>
              <a:gd name="connsiteY11" fmla="*/ 3098800 h 4165600"/>
              <a:gd name="connsiteX12" fmla="*/ 2971800 w 4927600"/>
              <a:gd name="connsiteY12" fmla="*/ 3111500 h 4165600"/>
              <a:gd name="connsiteX13" fmla="*/ 2971800 w 4927600"/>
              <a:gd name="connsiteY13" fmla="*/ 3733800 h 4165600"/>
              <a:gd name="connsiteX14" fmla="*/ 2489200 w 4927600"/>
              <a:gd name="connsiteY14" fmla="*/ 3759200 h 4165600"/>
              <a:gd name="connsiteX15" fmla="*/ 2501900 w 4927600"/>
              <a:gd name="connsiteY15" fmla="*/ 4165600 h 4165600"/>
              <a:gd name="connsiteX16" fmla="*/ 2489200 w 4927600"/>
              <a:gd name="connsiteY16" fmla="*/ 3759200 h 4165600"/>
              <a:gd name="connsiteX17" fmla="*/ 2006600 w 4927600"/>
              <a:gd name="connsiteY17" fmla="*/ 3759200 h 4165600"/>
              <a:gd name="connsiteX18" fmla="*/ 2019300 w 4927600"/>
              <a:gd name="connsiteY18" fmla="*/ 3111500 h 4165600"/>
              <a:gd name="connsiteX19" fmla="*/ 952500 w 4927600"/>
              <a:gd name="connsiteY19" fmla="*/ 3111500 h 4165600"/>
              <a:gd name="connsiteX20" fmla="*/ 965200 w 4927600"/>
              <a:gd name="connsiteY20" fmla="*/ 3771900 h 4165600"/>
              <a:gd name="connsiteX21" fmla="*/ 444500 w 4927600"/>
              <a:gd name="connsiteY21" fmla="*/ 3784600 h 4165600"/>
              <a:gd name="connsiteX22" fmla="*/ 444500 w 4927600"/>
              <a:gd name="connsiteY22" fmla="*/ 4140200 h 4165600"/>
              <a:gd name="connsiteX23" fmla="*/ 444500 w 4927600"/>
              <a:gd name="connsiteY23" fmla="*/ 3771900 h 4165600"/>
              <a:gd name="connsiteX24" fmla="*/ 0 w 4927600"/>
              <a:gd name="connsiteY24" fmla="*/ 3771900 h 4165600"/>
              <a:gd name="connsiteX0" fmla="*/ 2984500 w 4927600"/>
              <a:gd name="connsiteY0" fmla="*/ 0 h 4064000"/>
              <a:gd name="connsiteX1" fmla="*/ 2971800 w 4927600"/>
              <a:gd name="connsiteY1" fmla="*/ 558800 h 4064000"/>
              <a:gd name="connsiteX2" fmla="*/ 3784600 w 4927600"/>
              <a:gd name="connsiteY2" fmla="*/ 558800 h 4064000"/>
              <a:gd name="connsiteX3" fmla="*/ 3784600 w 4927600"/>
              <a:gd name="connsiteY3" fmla="*/ 1295400 h 4064000"/>
              <a:gd name="connsiteX4" fmla="*/ 4521200 w 4927600"/>
              <a:gd name="connsiteY4" fmla="*/ 1308100 h 4064000"/>
              <a:gd name="connsiteX5" fmla="*/ 4521200 w 4927600"/>
              <a:gd name="connsiteY5" fmla="*/ 1816100 h 4064000"/>
              <a:gd name="connsiteX6" fmla="*/ 4927600 w 4927600"/>
              <a:gd name="connsiteY6" fmla="*/ 1803400 h 4064000"/>
              <a:gd name="connsiteX7" fmla="*/ 4521200 w 4927600"/>
              <a:gd name="connsiteY7" fmla="*/ 1803400 h 4064000"/>
              <a:gd name="connsiteX8" fmla="*/ 4521200 w 4927600"/>
              <a:gd name="connsiteY8" fmla="*/ 2247900 h 4064000"/>
              <a:gd name="connsiteX9" fmla="*/ 3784600 w 4927600"/>
              <a:gd name="connsiteY9" fmla="*/ 2247900 h 4064000"/>
              <a:gd name="connsiteX10" fmla="*/ 3771900 w 4927600"/>
              <a:gd name="connsiteY10" fmla="*/ 2997200 h 4064000"/>
              <a:gd name="connsiteX11" fmla="*/ 2971800 w 4927600"/>
              <a:gd name="connsiteY11" fmla="*/ 3009900 h 4064000"/>
              <a:gd name="connsiteX12" fmla="*/ 2971800 w 4927600"/>
              <a:gd name="connsiteY12" fmla="*/ 3632200 h 4064000"/>
              <a:gd name="connsiteX13" fmla="*/ 2489200 w 4927600"/>
              <a:gd name="connsiteY13" fmla="*/ 3657600 h 4064000"/>
              <a:gd name="connsiteX14" fmla="*/ 2501900 w 4927600"/>
              <a:gd name="connsiteY14" fmla="*/ 4064000 h 4064000"/>
              <a:gd name="connsiteX15" fmla="*/ 2489200 w 4927600"/>
              <a:gd name="connsiteY15" fmla="*/ 3657600 h 4064000"/>
              <a:gd name="connsiteX16" fmla="*/ 2006600 w 4927600"/>
              <a:gd name="connsiteY16" fmla="*/ 3657600 h 4064000"/>
              <a:gd name="connsiteX17" fmla="*/ 2019300 w 4927600"/>
              <a:gd name="connsiteY17" fmla="*/ 3009900 h 4064000"/>
              <a:gd name="connsiteX18" fmla="*/ 952500 w 4927600"/>
              <a:gd name="connsiteY18" fmla="*/ 3009900 h 4064000"/>
              <a:gd name="connsiteX19" fmla="*/ 965200 w 4927600"/>
              <a:gd name="connsiteY19" fmla="*/ 3670300 h 4064000"/>
              <a:gd name="connsiteX20" fmla="*/ 444500 w 4927600"/>
              <a:gd name="connsiteY20" fmla="*/ 3683000 h 4064000"/>
              <a:gd name="connsiteX21" fmla="*/ 444500 w 4927600"/>
              <a:gd name="connsiteY21" fmla="*/ 4038600 h 4064000"/>
              <a:gd name="connsiteX22" fmla="*/ 444500 w 4927600"/>
              <a:gd name="connsiteY22" fmla="*/ 3670300 h 4064000"/>
              <a:gd name="connsiteX23" fmla="*/ 0 w 4927600"/>
              <a:gd name="connsiteY23" fmla="*/ 3670300 h 4064000"/>
              <a:gd name="connsiteX0" fmla="*/ 2971800 w 4927600"/>
              <a:gd name="connsiteY0" fmla="*/ 0 h 3505200"/>
              <a:gd name="connsiteX1" fmla="*/ 3784600 w 4927600"/>
              <a:gd name="connsiteY1" fmla="*/ 0 h 3505200"/>
              <a:gd name="connsiteX2" fmla="*/ 3784600 w 4927600"/>
              <a:gd name="connsiteY2" fmla="*/ 736600 h 3505200"/>
              <a:gd name="connsiteX3" fmla="*/ 4521200 w 4927600"/>
              <a:gd name="connsiteY3" fmla="*/ 749300 h 3505200"/>
              <a:gd name="connsiteX4" fmla="*/ 4521200 w 4927600"/>
              <a:gd name="connsiteY4" fmla="*/ 1257300 h 3505200"/>
              <a:gd name="connsiteX5" fmla="*/ 4927600 w 4927600"/>
              <a:gd name="connsiteY5" fmla="*/ 1244600 h 3505200"/>
              <a:gd name="connsiteX6" fmla="*/ 4521200 w 4927600"/>
              <a:gd name="connsiteY6" fmla="*/ 1244600 h 3505200"/>
              <a:gd name="connsiteX7" fmla="*/ 4521200 w 4927600"/>
              <a:gd name="connsiteY7" fmla="*/ 1689100 h 3505200"/>
              <a:gd name="connsiteX8" fmla="*/ 3784600 w 4927600"/>
              <a:gd name="connsiteY8" fmla="*/ 1689100 h 3505200"/>
              <a:gd name="connsiteX9" fmla="*/ 3771900 w 4927600"/>
              <a:gd name="connsiteY9" fmla="*/ 2438400 h 3505200"/>
              <a:gd name="connsiteX10" fmla="*/ 2971800 w 4927600"/>
              <a:gd name="connsiteY10" fmla="*/ 2451100 h 3505200"/>
              <a:gd name="connsiteX11" fmla="*/ 2971800 w 4927600"/>
              <a:gd name="connsiteY11" fmla="*/ 3073400 h 3505200"/>
              <a:gd name="connsiteX12" fmla="*/ 2489200 w 4927600"/>
              <a:gd name="connsiteY12" fmla="*/ 3098800 h 3505200"/>
              <a:gd name="connsiteX13" fmla="*/ 2501900 w 4927600"/>
              <a:gd name="connsiteY13" fmla="*/ 3505200 h 3505200"/>
              <a:gd name="connsiteX14" fmla="*/ 2489200 w 4927600"/>
              <a:gd name="connsiteY14" fmla="*/ 3098800 h 3505200"/>
              <a:gd name="connsiteX15" fmla="*/ 2006600 w 4927600"/>
              <a:gd name="connsiteY15" fmla="*/ 3098800 h 3505200"/>
              <a:gd name="connsiteX16" fmla="*/ 2019300 w 4927600"/>
              <a:gd name="connsiteY16" fmla="*/ 2451100 h 3505200"/>
              <a:gd name="connsiteX17" fmla="*/ 952500 w 4927600"/>
              <a:gd name="connsiteY17" fmla="*/ 2451100 h 3505200"/>
              <a:gd name="connsiteX18" fmla="*/ 965200 w 4927600"/>
              <a:gd name="connsiteY18" fmla="*/ 3111500 h 3505200"/>
              <a:gd name="connsiteX19" fmla="*/ 444500 w 4927600"/>
              <a:gd name="connsiteY19" fmla="*/ 3124200 h 3505200"/>
              <a:gd name="connsiteX20" fmla="*/ 444500 w 4927600"/>
              <a:gd name="connsiteY20" fmla="*/ 3479800 h 3505200"/>
              <a:gd name="connsiteX21" fmla="*/ 444500 w 4927600"/>
              <a:gd name="connsiteY21" fmla="*/ 3111500 h 3505200"/>
              <a:gd name="connsiteX22" fmla="*/ 0 w 4927600"/>
              <a:gd name="connsiteY22" fmla="*/ 3111500 h 3505200"/>
              <a:gd name="connsiteX0" fmla="*/ 3784600 w 4927600"/>
              <a:gd name="connsiteY0" fmla="*/ 0 h 3505200"/>
              <a:gd name="connsiteX1" fmla="*/ 3784600 w 4927600"/>
              <a:gd name="connsiteY1" fmla="*/ 736600 h 3505200"/>
              <a:gd name="connsiteX2" fmla="*/ 4521200 w 4927600"/>
              <a:gd name="connsiteY2" fmla="*/ 749300 h 3505200"/>
              <a:gd name="connsiteX3" fmla="*/ 4521200 w 4927600"/>
              <a:gd name="connsiteY3" fmla="*/ 1257300 h 3505200"/>
              <a:gd name="connsiteX4" fmla="*/ 4927600 w 4927600"/>
              <a:gd name="connsiteY4" fmla="*/ 1244600 h 3505200"/>
              <a:gd name="connsiteX5" fmla="*/ 4521200 w 4927600"/>
              <a:gd name="connsiteY5" fmla="*/ 1244600 h 3505200"/>
              <a:gd name="connsiteX6" fmla="*/ 4521200 w 4927600"/>
              <a:gd name="connsiteY6" fmla="*/ 1689100 h 3505200"/>
              <a:gd name="connsiteX7" fmla="*/ 3784600 w 4927600"/>
              <a:gd name="connsiteY7" fmla="*/ 1689100 h 3505200"/>
              <a:gd name="connsiteX8" fmla="*/ 3771900 w 4927600"/>
              <a:gd name="connsiteY8" fmla="*/ 2438400 h 3505200"/>
              <a:gd name="connsiteX9" fmla="*/ 2971800 w 4927600"/>
              <a:gd name="connsiteY9" fmla="*/ 2451100 h 3505200"/>
              <a:gd name="connsiteX10" fmla="*/ 2971800 w 4927600"/>
              <a:gd name="connsiteY10" fmla="*/ 3073400 h 3505200"/>
              <a:gd name="connsiteX11" fmla="*/ 2489200 w 4927600"/>
              <a:gd name="connsiteY11" fmla="*/ 3098800 h 3505200"/>
              <a:gd name="connsiteX12" fmla="*/ 2501900 w 4927600"/>
              <a:gd name="connsiteY12" fmla="*/ 3505200 h 3505200"/>
              <a:gd name="connsiteX13" fmla="*/ 2489200 w 4927600"/>
              <a:gd name="connsiteY13" fmla="*/ 3098800 h 3505200"/>
              <a:gd name="connsiteX14" fmla="*/ 2006600 w 4927600"/>
              <a:gd name="connsiteY14" fmla="*/ 3098800 h 3505200"/>
              <a:gd name="connsiteX15" fmla="*/ 2019300 w 4927600"/>
              <a:gd name="connsiteY15" fmla="*/ 2451100 h 3505200"/>
              <a:gd name="connsiteX16" fmla="*/ 952500 w 4927600"/>
              <a:gd name="connsiteY16" fmla="*/ 2451100 h 3505200"/>
              <a:gd name="connsiteX17" fmla="*/ 965200 w 4927600"/>
              <a:gd name="connsiteY17" fmla="*/ 3111500 h 3505200"/>
              <a:gd name="connsiteX18" fmla="*/ 444500 w 4927600"/>
              <a:gd name="connsiteY18" fmla="*/ 3124200 h 3505200"/>
              <a:gd name="connsiteX19" fmla="*/ 444500 w 4927600"/>
              <a:gd name="connsiteY19" fmla="*/ 3479800 h 3505200"/>
              <a:gd name="connsiteX20" fmla="*/ 444500 w 4927600"/>
              <a:gd name="connsiteY20" fmla="*/ 3111500 h 3505200"/>
              <a:gd name="connsiteX21" fmla="*/ 0 w 4927600"/>
              <a:gd name="connsiteY21" fmla="*/ 3111500 h 3505200"/>
              <a:gd name="connsiteX0" fmla="*/ 3784600 w 4927600"/>
              <a:gd name="connsiteY0" fmla="*/ 0 h 2768600"/>
              <a:gd name="connsiteX1" fmla="*/ 4521200 w 4927600"/>
              <a:gd name="connsiteY1" fmla="*/ 12700 h 2768600"/>
              <a:gd name="connsiteX2" fmla="*/ 4521200 w 4927600"/>
              <a:gd name="connsiteY2" fmla="*/ 520700 h 2768600"/>
              <a:gd name="connsiteX3" fmla="*/ 4927600 w 4927600"/>
              <a:gd name="connsiteY3" fmla="*/ 508000 h 2768600"/>
              <a:gd name="connsiteX4" fmla="*/ 4521200 w 4927600"/>
              <a:gd name="connsiteY4" fmla="*/ 508000 h 2768600"/>
              <a:gd name="connsiteX5" fmla="*/ 4521200 w 4927600"/>
              <a:gd name="connsiteY5" fmla="*/ 952500 h 2768600"/>
              <a:gd name="connsiteX6" fmla="*/ 3784600 w 4927600"/>
              <a:gd name="connsiteY6" fmla="*/ 952500 h 2768600"/>
              <a:gd name="connsiteX7" fmla="*/ 3771900 w 4927600"/>
              <a:gd name="connsiteY7" fmla="*/ 1701800 h 2768600"/>
              <a:gd name="connsiteX8" fmla="*/ 2971800 w 4927600"/>
              <a:gd name="connsiteY8" fmla="*/ 1714500 h 2768600"/>
              <a:gd name="connsiteX9" fmla="*/ 2971800 w 4927600"/>
              <a:gd name="connsiteY9" fmla="*/ 2336800 h 2768600"/>
              <a:gd name="connsiteX10" fmla="*/ 2489200 w 4927600"/>
              <a:gd name="connsiteY10" fmla="*/ 2362200 h 2768600"/>
              <a:gd name="connsiteX11" fmla="*/ 2501900 w 4927600"/>
              <a:gd name="connsiteY11" fmla="*/ 2768600 h 2768600"/>
              <a:gd name="connsiteX12" fmla="*/ 2489200 w 4927600"/>
              <a:gd name="connsiteY12" fmla="*/ 2362200 h 2768600"/>
              <a:gd name="connsiteX13" fmla="*/ 2006600 w 4927600"/>
              <a:gd name="connsiteY13" fmla="*/ 2362200 h 2768600"/>
              <a:gd name="connsiteX14" fmla="*/ 2019300 w 4927600"/>
              <a:gd name="connsiteY14" fmla="*/ 1714500 h 2768600"/>
              <a:gd name="connsiteX15" fmla="*/ 952500 w 4927600"/>
              <a:gd name="connsiteY15" fmla="*/ 1714500 h 2768600"/>
              <a:gd name="connsiteX16" fmla="*/ 965200 w 4927600"/>
              <a:gd name="connsiteY16" fmla="*/ 2374900 h 2768600"/>
              <a:gd name="connsiteX17" fmla="*/ 444500 w 4927600"/>
              <a:gd name="connsiteY17" fmla="*/ 2387600 h 2768600"/>
              <a:gd name="connsiteX18" fmla="*/ 444500 w 4927600"/>
              <a:gd name="connsiteY18" fmla="*/ 2743200 h 2768600"/>
              <a:gd name="connsiteX19" fmla="*/ 444500 w 4927600"/>
              <a:gd name="connsiteY19" fmla="*/ 2374900 h 2768600"/>
              <a:gd name="connsiteX20" fmla="*/ 0 w 4927600"/>
              <a:gd name="connsiteY20" fmla="*/ 2374900 h 2768600"/>
              <a:gd name="connsiteX0" fmla="*/ 4521200 w 4927600"/>
              <a:gd name="connsiteY0" fmla="*/ 0 h 2755900"/>
              <a:gd name="connsiteX1" fmla="*/ 4521200 w 4927600"/>
              <a:gd name="connsiteY1" fmla="*/ 508000 h 2755900"/>
              <a:gd name="connsiteX2" fmla="*/ 4927600 w 4927600"/>
              <a:gd name="connsiteY2" fmla="*/ 495300 h 2755900"/>
              <a:gd name="connsiteX3" fmla="*/ 4521200 w 4927600"/>
              <a:gd name="connsiteY3" fmla="*/ 495300 h 2755900"/>
              <a:gd name="connsiteX4" fmla="*/ 4521200 w 4927600"/>
              <a:gd name="connsiteY4" fmla="*/ 939800 h 2755900"/>
              <a:gd name="connsiteX5" fmla="*/ 3784600 w 4927600"/>
              <a:gd name="connsiteY5" fmla="*/ 939800 h 2755900"/>
              <a:gd name="connsiteX6" fmla="*/ 3771900 w 4927600"/>
              <a:gd name="connsiteY6" fmla="*/ 1689100 h 2755900"/>
              <a:gd name="connsiteX7" fmla="*/ 2971800 w 4927600"/>
              <a:gd name="connsiteY7" fmla="*/ 1701800 h 2755900"/>
              <a:gd name="connsiteX8" fmla="*/ 2971800 w 4927600"/>
              <a:gd name="connsiteY8" fmla="*/ 2324100 h 2755900"/>
              <a:gd name="connsiteX9" fmla="*/ 2489200 w 4927600"/>
              <a:gd name="connsiteY9" fmla="*/ 2349500 h 2755900"/>
              <a:gd name="connsiteX10" fmla="*/ 2501900 w 4927600"/>
              <a:gd name="connsiteY10" fmla="*/ 2755900 h 2755900"/>
              <a:gd name="connsiteX11" fmla="*/ 2489200 w 4927600"/>
              <a:gd name="connsiteY11" fmla="*/ 2349500 h 2755900"/>
              <a:gd name="connsiteX12" fmla="*/ 2006600 w 4927600"/>
              <a:gd name="connsiteY12" fmla="*/ 2349500 h 2755900"/>
              <a:gd name="connsiteX13" fmla="*/ 2019300 w 4927600"/>
              <a:gd name="connsiteY13" fmla="*/ 1701800 h 2755900"/>
              <a:gd name="connsiteX14" fmla="*/ 952500 w 4927600"/>
              <a:gd name="connsiteY14" fmla="*/ 1701800 h 2755900"/>
              <a:gd name="connsiteX15" fmla="*/ 965200 w 4927600"/>
              <a:gd name="connsiteY15" fmla="*/ 2362200 h 2755900"/>
              <a:gd name="connsiteX16" fmla="*/ 444500 w 4927600"/>
              <a:gd name="connsiteY16" fmla="*/ 2374900 h 2755900"/>
              <a:gd name="connsiteX17" fmla="*/ 444500 w 4927600"/>
              <a:gd name="connsiteY17" fmla="*/ 2730500 h 2755900"/>
              <a:gd name="connsiteX18" fmla="*/ 444500 w 4927600"/>
              <a:gd name="connsiteY18" fmla="*/ 2362200 h 2755900"/>
              <a:gd name="connsiteX19" fmla="*/ 0 w 4927600"/>
              <a:gd name="connsiteY19" fmla="*/ 2362200 h 2755900"/>
              <a:gd name="connsiteX0" fmla="*/ 4521200 w 4927600"/>
              <a:gd name="connsiteY0" fmla="*/ 12700 h 2260600"/>
              <a:gd name="connsiteX1" fmla="*/ 4927600 w 4927600"/>
              <a:gd name="connsiteY1" fmla="*/ 0 h 2260600"/>
              <a:gd name="connsiteX2" fmla="*/ 4521200 w 4927600"/>
              <a:gd name="connsiteY2" fmla="*/ 0 h 2260600"/>
              <a:gd name="connsiteX3" fmla="*/ 4521200 w 4927600"/>
              <a:gd name="connsiteY3" fmla="*/ 444500 h 2260600"/>
              <a:gd name="connsiteX4" fmla="*/ 3784600 w 4927600"/>
              <a:gd name="connsiteY4" fmla="*/ 444500 h 2260600"/>
              <a:gd name="connsiteX5" fmla="*/ 3771900 w 4927600"/>
              <a:gd name="connsiteY5" fmla="*/ 1193800 h 2260600"/>
              <a:gd name="connsiteX6" fmla="*/ 2971800 w 4927600"/>
              <a:gd name="connsiteY6" fmla="*/ 1206500 h 2260600"/>
              <a:gd name="connsiteX7" fmla="*/ 2971800 w 4927600"/>
              <a:gd name="connsiteY7" fmla="*/ 1828800 h 2260600"/>
              <a:gd name="connsiteX8" fmla="*/ 2489200 w 4927600"/>
              <a:gd name="connsiteY8" fmla="*/ 1854200 h 2260600"/>
              <a:gd name="connsiteX9" fmla="*/ 2501900 w 4927600"/>
              <a:gd name="connsiteY9" fmla="*/ 2260600 h 2260600"/>
              <a:gd name="connsiteX10" fmla="*/ 2489200 w 4927600"/>
              <a:gd name="connsiteY10" fmla="*/ 1854200 h 2260600"/>
              <a:gd name="connsiteX11" fmla="*/ 2006600 w 4927600"/>
              <a:gd name="connsiteY11" fmla="*/ 1854200 h 2260600"/>
              <a:gd name="connsiteX12" fmla="*/ 2019300 w 4927600"/>
              <a:gd name="connsiteY12" fmla="*/ 1206500 h 2260600"/>
              <a:gd name="connsiteX13" fmla="*/ 952500 w 4927600"/>
              <a:gd name="connsiteY13" fmla="*/ 1206500 h 2260600"/>
              <a:gd name="connsiteX14" fmla="*/ 965200 w 4927600"/>
              <a:gd name="connsiteY14" fmla="*/ 1866900 h 2260600"/>
              <a:gd name="connsiteX15" fmla="*/ 444500 w 4927600"/>
              <a:gd name="connsiteY15" fmla="*/ 1879600 h 2260600"/>
              <a:gd name="connsiteX16" fmla="*/ 444500 w 4927600"/>
              <a:gd name="connsiteY16" fmla="*/ 2235200 h 2260600"/>
              <a:gd name="connsiteX17" fmla="*/ 444500 w 4927600"/>
              <a:gd name="connsiteY17" fmla="*/ 1866900 h 2260600"/>
              <a:gd name="connsiteX18" fmla="*/ 0 w 4927600"/>
              <a:gd name="connsiteY18" fmla="*/ 1866900 h 2260600"/>
              <a:gd name="connsiteX0" fmla="*/ 4521200 w 4927600"/>
              <a:gd name="connsiteY0" fmla="*/ 12700 h 2260600"/>
              <a:gd name="connsiteX1" fmla="*/ 4927600 w 4927600"/>
              <a:gd name="connsiteY1" fmla="*/ 0 h 2260600"/>
              <a:gd name="connsiteX2" fmla="*/ 4521200 w 4927600"/>
              <a:gd name="connsiteY2" fmla="*/ 444500 h 2260600"/>
              <a:gd name="connsiteX3" fmla="*/ 3784600 w 4927600"/>
              <a:gd name="connsiteY3" fmla="*/ 444500 h 2260600"/>
              <a:gd name="connsiteX4" fmla="*/ 3771900 w 4927600"/>
              <a:gd name="connsiteY4" fmla="*/ 1193800 h 2260600"/>
              <a:gd name="connsiteX5" fmla="*/ 2971800 w 4927600"/>
              <a:gd name="connsiteY5" fmla="*/ 1206500 h 2260600"/>
              <a:gd name="connsiteX6" fmla="*/ 2971800 w 4927600"/>
              <a:gd name="connsiteY6" fmla="*/ 1828800 h 2260600"/>
              <a:gd name="connsiteX7" fmla="*/ 2489200 w 4927600"/>
              <a:gd name="connsiteY7" fmla="*/ 1854200 h 2260600"/>
              <a:gd name="connsiteX8" fmla="*/ 2501900 w 4927600"/>
              <a:gd name="connsiteY8" fmla="*/ 2260600 h 2260600"/>
              <a:gd name="connsiteX9" fmla="*/ 2489200 w 4927600"/>
              <a:gd name="connsiteY9" fmla="*/ 1854200 h 2260600"/>
              <a:gd name="connsiteX10" fmla="*/ 2006600 w 4927600"/>
              <a:gd name="connsiteY10" fmla="*/ 1854200 h 2260600"/>
              <a:gd name="connsiteX11" fmla="*/ 2019300 w 4927600"/>
              <a:gd name="connsiteY11" fmla="*/ 1206500 h 2260600"/>
              <a:gd name="connsiteX12" fmla="*/ 952500 w 4927600"/>
              <a:gd name="connsiteY12" fmla="*/ 1206500 h 2260600"/>
              <a:gd name="connsiteX13" fmla="*/ 965200 w 4927600"/>
              <a:gd name="connsiteY13" fmla="*/ 1866900 h 2260600"/>
              <a:gd name="connsiteX14" fmla="*/ 444500 w 4927600"/>
              <a:gd name="connsiteY14" fmla="*/ 1879600 h 2260600"/>
              <a:gd name="connsiteX15" fmla="*/ 444500 w 4927600"/>
              <a:gd name="connsiteY15" fmla="*/ 2235200 h 2260600"/>
              <a:gd name="connsiteX16" fmla="*/ 444500 w 4927600"/>
              <a:gd name="connsiteY16" fmla="*/ 1866900 h 2260600"/>
              <a:gd name="connsiteX17" fmla="*/ 0 w 4927600"/>
              <a:gd name="connsiteY17" fmla="*/ 1866900 h 2260600"/>
              <a:gd name="connsiteX0" fmla="*/ 4838700 w 4927600"/>
              <a:gd name="connsiteY0" fmla="*/ 0 h 2374900"/>
              <a:gd name="connsiteX1" fmla="*/ 4927600 w 4927600"/>
              <a:gd name="connsiteY1" fmla="*/ 114300 h 2374900"/>
              <a:gd name="connsiteX2" fmla="*/ 4521200 w 4927600"/>
              <a:gd name="connsiteY2" fmla="*/ 558800 h 2374900"/>
              <a:gd name="connsiteX3" fmla="*/ 3784600 w 4927600"/>
              <a:gd name="connsiteY3" fmla="*/ 558800 h 2374900"/>
              <a:gd name="connsiteX4" fmla="*/ 3771900 w 4927600"/>
              <a:gd name="connsiteY4" fmla="*/ 1308100 h 2374900"/>
              <a:gd name="connsiteX5" fmla="*/ 2971800 w 4927600"/>
              <a:gd name="connsiteY5" fmla="*/ 1320800 h 2374900"/>
              <a:gd name="connsiteX6" fmla="*/ 2971800 w 4927600"/>
              <a:gd name="connsiteY6" fmla="*/ 1943100 h 2374900"/>
              <a:gd name="connsiteX7" fmla="*/ 2489200 w 4927600"/>
              <a:gd name="connsiteY7" fmla="*/ 1968500 h 2374900"/>
              <a:gd name="connsiteX8" fmla="*/ 2501900 w 4927600"/>
              <a:gd name="connsiteY8" fmla="*/ 2374900 h 2374900"/>
              <a:gd name="connsiteX9" fmla="*/ 2489200 w 4927600"/>
              <a:gd name="connsiteY9" fmla="*/ 1968500 h 2374900"/>
              <a:gd name="connsiteX10" fmla="*/ 2006600 w 4927600"/>
              <a:gd name="connsiteY10" fmla="*/ 1968500 h 2374900"/>
              <a:gd name="connsiteX11" fmla="*/ 2019300 w 4927600"/>
              <a:gd name="connsiteY11" fmla="*/ 1320800 h 2374900"/>
              <a:gd name="connsiteX12" fmla="*/ 952500 w 4927600"/>
              <a:gd name="connsiteY12" fmla="*/ 1320800 h 2374900"/>
              <a:gd name="connsiteX13" fmla="*/ 965200 w 4927600"/>
              <a:gd name="connsiteY13" fmla="*/ 1981200 h 2374900"/>
              <a:gd name="connsiteX14" fmla="*/ 444500 w 4927600"/>
              <a:gd name="connsiteY14" fmla="*/ 1993900 h 2374900"/>
              <a:gd name="connsiteX15" fmla="*/ 444500 w 4927600"/>
              <a:gd name="connsiteY15" fmla="*/ 2349500 h 2374900"/>
              <a:gd name="connsiteX16" fmla="*/ 444500 w 4927600"/>
              <a:gd name="connsiteY16" fmla="*/ 1981200 h 2374900"/>
              <a:gd name="connsiteX17" fmla="*/ 0 w 4927600"/>
              <a:gd name="connsiteY17" fmla="*/ 1981200 h 2374900"/>
              <a:gd name="connsiteX0" fmla="*/ 4838700 w 4838700"/>
              <a:gd name="connsiteY0" fmla="*/ 0 h 2374900"/>
              <a:gd name="connsiteX1" fmla="*/ 4533900 w 4838700"/>
              <a:gd name="connsiteY1" fmla="*/ 76200 h 2374900"/>
              <a:gd name="connsiteX2" fmla="*/ 4521200 w 4838700"/>
              <a:gd name="connsiteY2" fmla="*/ 558800 h 2374900"/>
              <a:gd name="connsiteX3" fmla="*/ 3784600 w 4838700"/>
              <a:gd name="connsiteY3" fmla="*/ 558800 h 2374900"/>
              <a:gd name="connsiteX4" fmla="*/ 3771900 w 4838700"/>
              <a:gd name="connsiteY4" fmla="*/ 1308100 h 2374900"/>
              <a:gd name="connsiteX5" fmla="*/ 2971800 w 4838700"/>
              <a:gd name="connsiteY5" fmla="*/ 1320800 h 2374900"/>
              <a:gd name="connsiteX6" fmla="*/ 2971800 w 4838700"/>
              <a:gd name="connsiteY6" fmla="*/ 1943100 h 2374900"/>
              <a:gd name="connsiteX7" fmla="*/ 2489200 w 4838700"/>
              <a:gd name="connsiteY7" fmla="*/ 1968500 h 2374900"/>
              <a:gd name="connsiteX8" fmla="*/ 2501900 w 4838700"/>
              <a:gd name="connsiteY8" fmla="*/ 2374900 h 2374900"/>
              <a:gd name="connsiteX9" fmla="*/ 2489200 w 4838700"/>
              <a:gd name="connsiteY9" fmla="*/ 1968500 h 2374900"/>
              <a:gd name="connsiteX10" fmla="*/ 2006600 w 4838700"/>
              <a:gd name="connsiteY10" fmla="*/ 1968500 h 2374900"/>
              <a:gd name="connsiteX11" fmla="*/ 2019300 w 4838700"/>
              <a:gd name="connsiteY11" fmla="*/ 1320800 h 2374900"/>
              <a:gd name="connsiteX12" fmla="*/ 952500 w 4838700"/>
              <a:gd name="connsiteY12" fmla="*/ 1320800 h 2374900"/>
              <a:gd name="connsiteX13" fmla="*/ 965200 w 4838700"/>
              <a:gd name="connsiteY13" fmla="*/ 1981200 h 2374900"/>
              <a:gd name="connsiteX14" fmla="*/ 444500 w 4838700"/>
              <a:gd name="connsiteY14" fmla="*/ 1993900 h 2374900"/>
              <a:gd name="connsiteX15" fmla="*/ 444500 w 4838700"/>
              <a:gd name="connsiteY15" fmla="*/ 2349500 h 2374900"/>
              <a:gd name="connsiteX16" fmla="*/ 444500 w 4838700"/>
              <a:gd name="connsiteY16" fmla="*/ 1981200 h 2374900"/>
              <a:gd name="connsiteX17" fmla="*/ 0 w 4838700"/>
              <a:gd name="connsiteY17" fmla="*/ 1981200 h 2374900"/>
              <a:gd name="connsiteX0" fmla="*/ 4876800 w 4876800"/>
              <a:gd name="connsiteY0" fmla="*/ 0 h 2324100"/>
              <a:gd name="connsiteX1" fmla="*/ 4533900 w 4876800"/>
              <a:gd name="connsiteY1" fmla="*/ 25400 h 2324100"/>
              <a:gd name="connsiteX2" fmla="*/ 4521200 w 4876800"/>
              <a:gd name="connsiteY2" fmla="*/ 508000 h 2324100"/>
              <a:gd name="connsiteX3" fmla="*/ 3784600 w 4876800"/>
              <a:gd name="connsiteY3" fmla="*/ 508000 h 2324100"/>
              <a:gd name="connsiteX4" fmla="*/ 3771900 w 4876800"/>
              <a:gd name="connsiteY4" fmla="*/ 1257300 h 2324100"/>
              <a:gd name="connsiteX5" fmla="*/ 2971800 w 4876800"/>
              <a:gd name="connsiteY5" fmla="*/ 1270000 h 2324100"/>
              <a:gd name="connsiteX6" fmla="*/ 2971800 w 4876800"/>
              <a:gd name="connsiteY6" fmla="*/ 1892300 h 2324100"/>
              <a:gd name="connsiteX7" fmla="*/ 2489200 w 4876800"/>
              <a:gd name="connsiteY7" fmla="*/ 1917700 h 2324100"/>
              <a:gd name="connsiteX8" fmla="*/ 2501900 w 4876800"/>
              <a:gd name="connsiteY8" fmla="*/ 2324100 h 2324100"/>
              <a:gd name="connsiteX9" fmla="*/ 2489200 w 4876800"/>
              <a:gd name="connsiteY9" fmla="*/ 1917700 h 2324100"/>
              <a:gd name="connsiteX10" fmla="*/ 2006600 w 4876800"/>
              <a:gd name="connsiteY10" fmla="*/ 1917700 h 2324100"/>
              <a:gd name="connsiteX11" fmla="*/ 2019300 w 4876800"/>
              <a:gd name="connsiteY11" fmla="*/ 1270000 h 2324100"/>
              <a:gd name="connsiteX12" fmla="*/ 952500 w 4876800"/>
              <a:gd name="connsiteY12" fmla="*/ 1270000 h 2324100"/>
              <a:gd name="connsiteX13" fmla="*/ 965200 w 4876800"/>
              <a:gd name="connsiteY13" fmla="*/ 1930400 h 2324100"/>
              <a:gd name="connsiteX14" fmla="*/ 444500 w 4876800"/>
              <a:gd name="connsiteY14" fmla="*/ 1943100 h 2324100"/>
              <a:gd name="connsiteX15" fmla="*/ 444500 w 4876800"/>
              <a:gd name="connsiteY15" fmla="*/ 2298700 h 2324100"/>
              <a:gd name="connsiteX16" fmla="*/ 444500 w 4876800"/>
              <a:gd name="connsiteY16" fmla="*/ 1930400 h 2324100"/>
              <a:gd name="connsiteX17" fmla="*/ 0 w 4876800"/>
              <a:gd name="connsiteY17" fmla="*/ 1930400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876800" h="2324100">
                <a:moveTo>
                  <a:pt x="4876800" y="0"/>
                </a:moveTo>
                <a:lnTo>
                  <a:pt x="4533900" y="25400"/>
                </a:lnTo>
                <a:lnTo>
                  <a:pt x="4521200" y="508000"/>
                </a:lnTo>
                <a:lnTo>
                  <a:pt x="3784600" y="508000"/>
                </a:lnTo>
                <a:lnTo>
                  <a:pt x="3771900" y="1257300"/>
                </a:lnTo>
                <a:lnTo>
                  <a:pt x="2971800" y="1270000"/>
                </a:lnTo>
                <a:lnTo>
                  <a:pt x="2971800" y="1892300"/>
                </a:lnTo>
                <a:lnTo>
                  <a:pt x="2489200" y="1917700"/>
                </a:lnTo>
                <a:lnTo>
                  <a:pt x="2501900" y="2324100"/>
                </a:lnTo>
                <a:lnTo>
                  <a:pt x="2489200" y="1917700"/>
                </a:lnTo>
                <a:lnTo>
                  <a:pt x="2006600" y="1917700"/>
                </a:lnTo>
                <a:lnTo>
                  <a:pt x="2019300" y="1270000"/>
                </a:lnTo>
                <a:lnTo>
                  <a:pt x="952500" y="1270000"/>
                </a:lnTo>
                <a:lnTo>
                  <a:pt x="965200" y="1930400"/>
                </a:lnTo>
                <a:lnTo>
                  <a:pt x="444500" y="1943100"/>
                </a:lnTo>
                <a:lnTo>
                  <a:pt x="444500" y="2298700"/>
                </a:lnTo>
                <a:lnTo>
                  <a:pt x="444500" y="1930400"/>
                </a:lnTo>
                <a:lnTo>
                  <a:pt x="0" y="1930400"/>
                </a:lnTo>
              </a:path>
            </a:pathLst>
          </a:custGeom>
          <a:noFill/>
          <a:ln w="76200" cap="flat" cmpd="sng" algn="ctr">
            <a:solidFill>
              <a:srgbClr val="FF0000">
                <a:alpha val="75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 w="57150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0" name="Forme libre 89"/>
          <p:cNvSpPr/>
          <p:nvPr/>
        </p:nvSpPr>
        <p:spPr bwMode="auto">
          <a:xfrm>
            <a:off x="2928878" y="4056289"/>
            <a:ext cx="3950903" cy="2303576"/>
          </a:xfrm>
          <a:custGeom>
            <a:avLst/>
            <a:gdLst>
              <a:gd name="connsiteX0" fmla="*/ 0 w 5829300"/>
              <a:gd name="connsiteY0" fmla="*/ 2209800 h 4470400"/>
              <a:gd name="connsiteX1" fmla="*/ 368300 w 5829300"/>
              <a:gd name="connsiteY1" fmla="*/ 2209800 h 4470400"/>
              <a:gd name="connsiteX2" fmla="*/ 381000 w 5829300"/>
              <a:gd name="connsiteY2" fmla="*/ 965200 h 4470400"/>
              <a:gd name="connsiteX3" fmla="*/ 901700 w 5829300"/>
              <a:gd name="connsiteY3" fmla="*/ 952500 h 4470400"/>
              <a:gd name="connsiteX4" fmla="*/ 914400 w 5829300"/>
              <a:gd name="connsiteY4" fmla="*/ 317500 h 4470400"/>
              <a:gd name="connsiteX5" fmla="*/ 1346200 w 5829300"/>
              <a:gd name="connsiteY5" fmla="*/ 279400 h 4470400"/>
              <a:gd name="connsiteX6" fmla="*/ 1333500 w 5829300"/>
              <a:gd name="connsiteY6" fmla="*/ 0 h 4470400"/>
              <a:gd name="connsiteX7" fmla="*/ 1371600 w 5829300"/>
              <a:gd name="connsiteY7" fmla="*/ 304800 h 4470400"/>
              <a:gd name="connsiteX8" fmla="*/ 1866900 w 5829300"/>
              <a:gd name="connsiteY8" fmla="*/ 317500 h 4470400"/>
              <a:gd name="connsiteX9" fmla="*/ 1866900 w 5829300"/>
              <a:gd name="connsiteY9" fmla="*/ 965200 h 4470400"/>
              <a:gd name="connsiteX10" fmla="*/ 2921000 w 5829300"/>
              <a:gd name="connsiteY10" fmla="*/ 952500 h 4470400"/>
              <a:gd name="connsiteX11" fmla="*/ 2921000 w 5829300"/>
              <a:gd name="connsiteY11" fmla="*/ 317500 h 4470400"/>
              <a:gd name="connsiteX12" fmla="*/ 3873500 w 5829300"/>
              <a:gd name="connsiteY12" fmla="*/ 317500 h 4470400"/>
              <a:gd name="connsiteX13" fmla="*/ 3873500 w 5829300"/>
              <a:gd name="connsiteY13" fmla="*/ 965200 h 4470400"/>
              <a:gd name="connsiteX14" fmla="*/ 4686300 w 5829300"/>
              <a:gd name="connsiteY14" fmla="*/ 965200 h 4470400"/>
              <a:gd name="connsiteX15" fmla="*/ 4686300 w 5829300"/>
              <a:gd name="connsiteY15" fmla="*/ 1701800 h 4470400"/>
              <a:gd name="connsiteX16" fmla="*/ 5422900 w 5829300"/>
              <a:gd name="connsiteY16" fmla="*/ 1714500 h 4470400"/>
              <a:gd name="connsiteX17" fmla="*/ 5422900 w 5829300"/>
              <a:gd name="connsiteY17" fmla="*/ 2222500 h 4470400"/>
              <a:gd name="connsiteX18" fmla="*/ 5829300 w 5829300"/>
              <a:gd name="connsiteY18" fmla="*/ 2209800 h 4470400"/>
              <a:gd name="connsiteX19" fmla="*/ 5422900 w 5829300"/>
              <a:gd name="connsiteY19" fmla="*/ 2209800 h 4470400"/>
              <a:gd name="connsiteX20" fmla="*/ 5422900 w 5829300"/>
              <a:gd name="connsiteY20" fmla="*/ 2654300 h 4470400"/>
              <a:gd name="connsiteX21" fmla="*/ 4686300 w 5829300"/>
              <a:gd name="connsiteY21" fmla="*/ 2654300 h 4470400"/>
              <a:gd name="connsiteX22" fmla="*/ 4673600 w 5829300"/>
              <a:gd name="connsiteY22" fmla="*/ 3403600 h 4470400"/>
              <a:gd name="connsiteX23" fmla="*/ 3873500 w 5829300"/>
              <a:gd name="connsiteY23" fmla="*/ 3416300 h 4470400"/>
              <a:gd name="connsiteX24" fmla="*/ 3873500 w 5829300"/>
              <a:gd name="connsiteY24" fmla="*/ 4038600 h 4470400"/>
              <a:gd name="connsiteX25" fmla="*/ 3390900 w 5829300"/>
              <a:gd name="connsiteY25" fmla="*/ 4064000 h 4470400"/>
              <a:gd name="connsiteX26" fmla="*/ 3403600 w 5829300"/>
              <a:gd name="connsiteY26" fmla="*/ 4470400 h 4470400"/>
              <a:gd name="connsiteX27" fmla="*/ 3390900 w 5829300"/>
              <a:gd name="connsiteY27" fmla="*/ 4064000 h 4470400"/>
              <a:gd name="connsiteX28" fmla="*/ 2908300 w 5829300"/>
              <a:gd name="connsiteY28" fmla="*/ 4064000 h 4470400"/>
              <a:gd name="connsiteX29" fmla="*/ 2921000 w 5829300"/>
              <a:gd name="connsiteY29" fmla="*/ 3416300 h 4470400"/>
              <a:gd name="connsiteX30" fmla="*/ 1854200 w 5829300"/>
              <a:gd name="connsiteY30" fmla="*/ 3416300 h 4470400"/>
              <a:gd name="connsiteX31" fmla="*/ 1866900 w 5829300"/>
              <a:gd name="connsiteY31" fmla="*/ 4076700 h 4470400"/>
              <a:gd name="connsiteX32" fmla="*/ 1346200 w 5829300"/>
              <a:gd name="connsiteY32" fmla="*/ 4089400 h 4470400"/>
              <a:gd name="connsiteX33" fmla="*/ 1346200 w 5829300"/>
              <a:gd name="connsiteY33" fmla="*/ 4445000 h 4470400"/>
              <a:gd name="connsiteX34" fmla="*/ 1346200 w 5829300"/>
              <a:gd name="connsiteY34" fmla="*/ 4076700 h 4470400"/>
              <a:gd name="connsiteX35" fmla="*/ 901700 w 5829300"/>
              <a:gd name="connsiteY35" fmla="*/ 4076700 h 4470400"/>
              <a:gd name="connsiteX36" fmla="*/ 889000 w 5829300"/>
              <a:gd name="connsiteY36" fmla="*/ 3429000 h 4470400"/>
              <a:gd name="connsiteX37" fmla="*/ 368300 w 5829300"/>
              <a:gd name="connsiteY37" fmla="*/ 3390900 h 4470400"/>
              <a:gd name="connsiteX38" fmla="*/ 342900 w 5829300"/>
              <a:gd name="connsiteY38" fmla="*/ 2209800 h 4470400"/>
              <a:gd name="connsiteX39" fmla="*/ 0 w 5829300"/>
              <a:gd name="connsiteY39" fmla="*/ 2209800 h 44704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73500 w 5829300"/>
              <a:gd name="connsiteY14" fmla="*/ 3333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86200 w 5829300"/>
              <a:gd name="connsiteY14" fmla="*/ 4222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55600 w 5829300"/>
              <a:gd name="connsiteY41" fmla="*/ 2568522 h 4486222"/>
              <a:gd name="connsiteX42" fmla="*/ 0 w 5829300"/>
              <a:gd name="connsiteY42" fmla="*/ 2225622 h 4486222"/>
              <a:gd name="connsiteX0" fmla="*/ 0 w 5499100"/>
              <a:gd name="connsiteY0" fmla="*/ 2797122 h 4486222"/>
              <a:gd name="connsiteX1" fmla="*/ 38100 w 5499100"/>
              <a:gd name="connsiteY1" fmla="*/ 2225622 h 4486222"/>
              <a:gd name="connsiteX2" fmla="*/ 50800 w 5499100"/>
              <a:gd name="connsiteY2" fmla="*/ 981022 h 4486222"/>
              <a:gd name="connsiteX3" fmla="*/ 571500 w 5499100"/>
              <a:gd name="connsiteY3" fmla="*/ 968322 h 4486222"/>
              <a:gd name="connsiteX4" fmla="*/ 584200 w 5499100"/>
              <a:gd name="connsiteY4" fmla="*/ 333322 h 4486222"/>
              <a:gd name="connsiteX5" fmla="*/ 1016000 w 5499100"/>
              <a:gd name="connsiteY5" fmla="*/ 295222 h 4486222"/>
              <a:gd name="connsiteX6" fmla="*/ 1003300 w 5499100"/>
              <a:gd name="connsiteY6" fmla="*/ 15822 h 4486222"/>
              <a:gd name="connsiteX7" fmla="*/ 1041400 w 5499100"/>
              <a:gd name="connsiteY7" fmla="*/ 320622 h 4486222"/>
              <a:gd name="connsiteX8" fmla="*/ 1536700 w 5499100"/>
              <a:gd name="connsiteY8" fmla="*/ 333322 h 4486222"/>
              <a:gd name="connsiteX9" fmla="*/ 1536700 w 5499100"/>
              <a:gd name="connsiteY9" fmla="*/ 981022 h 4486222"/>
              <a:gd name="connsiteX10" fmla="*/ 2590800 w 5499100"/>
              <a:gd name="connsiteY10" fmla="*/ 968322 h 4486222"/>
              <a:gd name="connsiteX11" fmla="*/ 2590800 w 5499100"/>
              <a:gd name="connsiteY11" fmla="*/ 409522 h 4486222"/>
              <a:gd name="connsiteX12" fmla="*/ 3060700 w 5499100"/>
              <a:gd name="connsiteY12" fmla="*/ 320622 h 4486222"/>
              <a:gd name="connsiteX13" fmla="*/ 3048000 w 5499100"/>
              <a:gd name="connsiteY13" fmla="*/ 3122 h 4486222"/>
              <a:gd name="connsiteX14" fmla="*/ 3060700 w 5499100"/>
              <a:gd name="connsiteY14" fmla="*/ 307922 h 4486222"/>
              <a:gd name="connsiteX15" fmla="*/ 3556000 w 5499100"/>
              <a:gd name="connsiteY15" fmla="*/ 422222 h 4486222"/>
              <a:gd name="connsiteX16" fmla="*/ 3543300 w 5499100"/>
              <a:gd name="connsiteY16" fmla="*/ 981022 h 4486222"/>
              <a:gd name="connsiteX17" fmla="*/ 4356100 w 5499100"/>
              <a:gd name="connsiteY17" fmla="*/ 981022 h 4486222"/>
              <a:gd name="connsiteX18" fmla="*/ 4356100 w 5499100"/>
              <a:gd name="connsiteY18" fmla="*/ 1717622 h 4486222"/>
              <a:gd name="connsiteX19" fmla="*/ 5092700 w 5499100"/>
              <a:gd name="connsiteY19" fmla="*/ 1730322 h 4486222"/>
              <a:gd name="connsiteX20" fmla="*/ 5092700 w 5499100"/>
              <a:gd name="connsiteY20" fmla="*/ 2238322 h 4486222"/>
              <a:gd name="connsiteX21" fmla="*/ 5499100 w 5499100"/>
              <a:gd name="connsiteY21" fmla="*/ 2225622 h 4486222"/>
              <a:gd name="connsiteX22" fmla="*/ 5092700 w 5499100"/>
              <a:gd name="connsiteY22" fmla="*/ 2225622 h 4486222"/>
              <a:gd name="connsiteX23" fmla="*/ 5092700 w 5499100"/>
              <a:gd name="connsiteY23" fmla="*/ 2670122 h 4486222"/>
              <a:gd name="connsiteX24" fmla="*/ 4356100 w 5499100"/>
              <a:gd name="connsiteY24" fmla="*/ 2670122 h 4486222"/>
              <a:gd name="connsiteX25" fmla="*/ 4343400 w 5499100"/>
              <a:gd name="connsiteY25" fmla="*/ 3419422 h 4486222"/>
              <a:gd name="connsiteX26" fmla="*/ 3543300 w 5499100"/>
              <a:gd name="connsiteY26" fmla="*/ 3432122 h 4486222"/>
              <a:gd name="connsiteX27" fmla="*/ 3543300 w 5499100"/>
              <a:gd name="connsiteY27" fmla="*/ 4054422 h 4486222"/>
              <a:gd name="connsiteX28" fmla="*/ 3060700 w 5499100"/>
              <a:gd name="connsiteY28" fmla="*/ 4079822 h 4486222"/>
              <a:gd name="connsiteX29" fmla="*/ 3073400 w 5499100"/>
              <a:gd name="connsiteY29" fmla="*/ 4486222 h 4486222"/>
              <a:gd name="connsiteX30" fmla="*/ 3060700 w 5499100"/>
              <a:gd name="connsiteY30" fmla="*/ 4079822 h 4486222"/>
              <a:gd name="connsiteX31" fmla="*/ 2578100 w 5499100"/>
              <a:gd name="connsiteY31" fmla="*/ 4079822 h 4486222"/>
              <a:gd name="connsiteX32" fmla="*/ 2590800 w 5499100"/>
              <a:gd name="connsiteY32" fmla="*/ 3432122 h 4486222"/>
              <a:gd name="connsiteX33" fmla="*/ 1524000 w 5499100"/>
              <a:gd name="connsiteY33" fmla="*/ 3432122 h 4486222"/>
              <a:gd name="connsiteX34" fmla="*/ 1536700 w 5499100"/>
              <a:gd name="connsiteY34" fmla="*/ 4092522 h 4486222"/>
              <a:gd name="connsiteX35" fmla="*/ 1016000 w 5499100"/>
              <a:gd name="connsiteY35" fmla="*/ 4105222 h 4486222"/>
              <a:gd name="connsiteX36" fmla="*/ 1016000 w 5499100"/>
              <a:gd name="connsiteY36" fmla="*/ 4460822 h 4486222"/>
              <a:gd name="connsiteX37" fmla="*/ 1016000 w 5499100"/>
              <a:gd name="connsiteY37" fmla="*/ 4092522 h 4486222"/>
              <a:gd name="connsiteX38" fmla="*/ 571500 w 5499100"/>
              <a:gd name="connsiteY38" fmla="*/ 4092522 h 4486222"/>
              <a:gd name="connsiteX39" fmla="*/ 558800 w 5499100"/>
              <a:gd name="connsiteY39" fmla="*/ 3444822 h 4486222"/>
              <a:gd name="connsiteX40" fmla="*/ 38100 w 5499100"/>
              <a:gd name="connsiteY40" fmla="*/ 3406722 h 4486222"/>
              <a:gd name="connsiteX41" fmla="*/ 25400 w 5499100"/>
              <a:gd name="connsiteY41" fmla="*/ 2568522 h 4486222"/>
              <a:gd name="connsiteX42" fmla="*/ 0 w 5499100"/>
              <a:gd name="connsiteY42" fmla="*/ 2797122 h 4486222"/>
              <a:gd name="connsiteX0" fmla="*/ 114300 w 5613400"/>
              <a:gd name="connsiteY0" fmla="*/ 2797122 h 4486222"/>
              <a:gd name="connsiteX1" fmla="*/ 0 w 5613400"/>
              <a:gd name="connsiteY1" fmla="*/ 2187522 h 4486222"/>
              <a:gd name="connsiteX2" fmla="*/ 165100 w 5613400"/>
              <a:gd name="connsiteY2" fmla="*/ 981022 h 4486222"/>
              <a:gd name="connsiteX3" fmla="*/ 685800 w 5613400"/>
              <a:gd name="connsiteY3" fmla="*/ 968322 h 4486222"/>
              <a:gd name="connsiteX4" fmla="*/ 698500 w 5613400"/>
              <a:gd name="connsiteY4" fmla="*/ 333322 h 4486222"/>
              <a:gd name="connsiteX5" fmla="*/ 1130300 w 5613400"/>
              <a:gd name="connsiteY5" fmla="*/ 295222 h 4486222"/>
              <a:gd name="connsiteX6" fmla="*/ 1117600 w 5613400"/>
              <a:gd name="connsiteY6" fmla="*/ 15822 h 4486222"/>
              <a:gd name="connsiteX7" fmla="*/ 1155700 w 5613400"/>
              <a:gd name="connsiteY7" fmla="*/ 320622 h 4486222"/>
              <a:gd name="connsiteX8" fmla="*/ 1651000 w 5613400"/>
              <a:gd name="connsiteY8" fmla="*/ 333322 h 4486222"/>
              <a:gd name="connsiteX9" fmla="*/ 1651000 w 5613400"/>
              <a:gd name="connsiteY9" fmla="*/ 981022 h 4486222"/>
              <a:gd name="connsiteX10" fmla="*/ 2705100 w 5613400"/>
              <a:gd name="connsiteY10" fmla="*/ 968322 h 4486222"/>
              <a:gd name="connsiteX11" fmla="*/ 2705100 w 5613400"/>
              <a:gd name="connsiteY11" fmla="*/ 409522 h 4486222"/>
              <a:gd name="connsiteX12" fmla="*/ 3175000 w 5613400"/>
              <a:gd name="connsiteY12" fmla="*/ 320622 h 4486222"/>
              <a:gd name="connsiteX13" fmla="*/ 3162300 w 5613400"/>
              <a:gd name="connsiteY13" fmla="*/ 3122 h 4486222"/>
              <a:gd name="connsiteX14" fmla="*/ 3175000 w 5613400"/>
              <a:gd name="connsiteY14" fmla="*/ 307922 h 4486222"/>
              <a:gd name="connsiteX15" fmla="*/ 3670300 w 5613400"/>
              <a:gd name="connsiteY15" fmla="*/ 422222 h 4486222"/>
              <a:gd name="connsiteX16" fmla="*/ 3657600 w 5613400"/>
              <a:gd name="connsiteY16" fmla="*/ 981022 h 4486222"/>
              <a:gd name="connsiteX17" fmla="*/ 4470400 w 5613400"/>
              <a:gd name="connsiteY17" fmla="*/ 981022 h 4486222"/>
              <a:gd name="connsiteX18" fmla="*/ 4470400 w 5613400"/>
              <a:gd name="connsiteY18" fmla="*/ 1717622 h 4486222"/>
              <a:gd name="connsiteX19" fmla="*/ 5207000 w 5613400"/>
              <a:gd name="connsiteY19" fmla="*/ 1730322 h 4486222"/>
              <a:gd name="connsiteX20" fmla="*/ 5207000 w 5613400"/>
              <a:gd name="connsiteY20" fmla="*/ 2238322 h 4486222"/>
              <a:gd name="connsiteX21" fmla="*/ 5613400 w 5613400"/>
              <a:gd name="connsiteY21" fmla="*/ 2225622 h 4486222"/>
              <a:gd name="connsiteX22" fmla="*/ 5207000 w 5613400"/>
              <a:gd name="connsiteY22" fmla="*/ 2225622 h 4486222"/>
              <a:gd name="connsiteX23" fmla="*/ 5207000 w 5613400"/>
              <a:gd name="connsiteY23" fmla="*/ 2670122 h 4486222"/>
              <a:gd name="connsiteX24" fmla="*/ 4470400 w 5613400"/>
              <a:gd name="connsiteY24" fmla="*/ 2670122 h 4486222"/>
              <a:gd name="connsiteX25" fmla="*/ 4457700 w 5613400"/>
              <a:gd name="connsiteY25" fmla="*/ 3419422 h 4486222"/>
              <a:gd name="connsiteX26" fmla="*/ 3657600 w 5613400"/>
              <a:gd name="connsiteY26" fmla="*/ 3432122 h 4486222"/>
              <a:gd name="connsiteX27" fmla="*/ 3657600 w 5613400"/>
              <a:gd name="connsiteY27" fmla="*/ 4054422 h 4486222"/>
              <a:gd name="connsiteX28" fmla="*/ 3175000 w 5613400"/>
              <a:gd name="connsiteY28" fmla="*/ 4079822 h 4486222"/>
              <a:gd name="connsiteX29" fmla="*/ 3187700 w 5613400"/>
              <a:gd name="connsiteY29" fmla="*/ 4486222 h 4486222"/>
              <a:gd name="connsiteX30" fmla="*/ 3175000 w 5613400"/>
              <a:gd name="connsiteY30" fmla="*/ 4079822 h 4486222"/>
              <a:gd name="connsiteX31" fmla="*/ 2692400 w 5613400"/>
              <a:gd name="connsiteY31" fmla="*/ 4079822 h 4486222"/>
              <a:gd name="connsiteX32" fmla="*/ 2705100 w 5613400"/>
              <a:gd name="connsiteY32" fmla="*/ 3432122 h 4486222"/>
              <a:gd name="connsiteX33" fmla="*/ 1638300 w 5613400"/>
              <a:gd name="connsiteY33" fmla="*/ 3432122 h 4486222"/>
              <a:gd name="connsiteX34" fmla="*/ 1651000 w 5613400"/>
              <a:gd name="connsiteY34" fmla="*/ 4092522 h 4486222"/>
              <a:gd name="connsiteX35" fmla="*/ 1130300 w 5613400"/>
              <a:gd name="connsiteY35" fmla="*/ 4105222 h 4486222"/>
              <a:gd name="connsiteX36" fmla="*/ 1130300 w 5613400"/>
              <a:gd name="connsiteY36" fmla="*/ 4460822 h 4486222"/>
              <a:gd name="connsiteX37" fmla="*/ 1130300 w 5613400"/>
              <a:gd name="connsiteY37" fmla="*/ 4092522 h 4486222"/>
              <a:gd name="connsiteX38" fmla="*/ 685800 w 5613400"/>
              <a:gd name="connsiteY38" fmla="*/ 4092522 h 4486222"/>
              <a:gd name="connsiteX39" fmla="*/ 673100 w 5613400"/>
              <a:gd name="connsiteY39" fmla="*/ 3444822 h 4486222"/>
              <a:gd name="connsiteX40" fmla="*/ 152400 w 5613400"/>
              <a:gd name="connsiteY40" fmla="*/ 3406722 h 4486222"/>
              <a:gd name="connsiteX41" fmla="*/ 139700 w 5613400"/>
              <a:gd name="connsiteY41" fmla="*/ 2568522 h 4486222"/>
              <a:gd name="connsiteX42" fmla="*/ 114300 w 5613400"/>
              <a:gd name="connsiteY42" fmla="*/ 2797122 h 4486222"/>
              <a:gd name="connsiteX0" fmla="*/ 622300 w 6121400"/>
              <a:gd name="connsiteY0" fmla="*/ 27971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622300 w 6121400"/>
              <a:gd name="connsiteY42" fmla="*/ 2797122 h 4486222"/>
              <a:gd name="connsiteX0" fmla="*/ 406400 w 6121400"/>
              <a:gd name="connsiteY0" fmla="*/ 1946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406400 w 6121400"/>
              <a:gd name="connsiteY42" fmla="*/ 1946222 h 4486222"/>
              <a:gd name="connsiteX0" fmla="*/ 127000 w 6121400"/>
              <a:gd name="connsiteY0" fmla="*/ 1819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127000 w 6121400"/>
              <a:gd name="connsiteY42" fmla="*/ 1819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91440 w 6121400"/>
              <a:gd name="connsiteY41" fmla="*/ 229166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6121400"/>
              <a:gd name="connsiteY0" fmla="*/ 2200222 h 4486222"/>
              <a:gd name="connsiteX1" fmla="*/ 6477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41" fmla="*/ 231140 w 5867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406400 w 5867400"/>
              <a:gd name="connsiteY38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415156 w 5867400"/>
              <a:gd name="connsiteY38" fmla="*/ 3375705 h 4486222"/>
              <a:gd name="connsiteX39" fmla="*/ 406400 w 5867400"/>
              <a:gd name="connsiteY39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415156 w 5867400"/>
              <a:gd name="connsiteY38" fmla="*/ 3375705 h 4486222"/>
              <a:gd name="connsiteX39" fmla="*/ 406400 w 5867400"/>
              <a:gd name="connsiteY39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48556 w 5867400"/>
              <a:gd name="connsiteY38" fmla="*/ 3388405 h 4486222"/>
              <a:gd name="connsiteX39" fmla="*/ 415156 w 5867400"/>
              <a:gd name="connsiteY39" fmla="*/ 3375705 h 4486222"/>
              <a:gd name="connsiteX40" fmla="*/ 406400 w 5867400"/>
              <a:gd name="connsiteY40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48556 w 5867400"/>
              <a:gd name="connsiteY38" fmla="*/ 3388405 h 4486222"/>
              <a:gd name="connsiteX39" fmla="*/ 415156 w 5867400"/>
              <a:gd name="connsiteY39" fmla="*/ 3375705 h 4486222"/>
              <a:gd name="connsiteX40" fmla="*/ 406400 w 5867400"/>
              <a:gd name="connsiteY40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48556 w 5867400"/>
              <a:gd name="connsiteY38" fmla="*/ 3388405 h 4486222"/>
              <a:gd name="connsiteX39" fmla="*/ 415156 w 5867400"/>
              <a:gd name="connsiteY39" fmla="*/ 3375705 h 4486222"/>
              <a:gd name="connsiteX40" fmla="*/ 406400 w 5867400"/>
              <a:gd name="connsiteY40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33056 w 5867400"/>
              <a:gd name="connsiteY27" fmla="*/ 37059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33056 w 5867400"/>
              <a:gd name="connsiteY27" fmla="*/ 37059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33056 w 5867400"/>
              <a:gd name="connsiteY27" fmla="*/ 37059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43" fmla="*/ 0 w 5867400"/>
              <a:gd name="connsiteY43" fmla="*/ 2187522 h 4486222"/>
              <a:gd name="connsiteX0" fmla="*/ 3911600 w 5867400"/>
              <a:gd name="connsiteY0" fmla="*/ 3432122 h 4486222"/>
              <a:gd name="connsiteX1" fmla="*/ 3933056 w 5867400"/>
              <a:gd name="connsiteY1" fmla="*/ 3705905 h 4486222"/>
              <a:gd name="connsiteX2" fmla="*/ 3911600 w 5867400"/>
              <a:gd name="connsiteY2" fmla="*/ 4054422 h 4486222"/>
              <a:gd name="connsiteX3" fmla="*/ 3429000 w 5867400"/>
              <a:gd name="connsiteY3" fmla="*/ 4079822 h 4486222"/>
              <a:gd name="connsiteX4" fmla="*/ 3441700 w 5867400"/>
              <a:gd name="connsiteY4" fmla="*/ 4486222 h 4486222"/>
              <a:gd name="connsiteX5" fmla="*/ 3429000 w 5867400"/>
              <a:gd name="connsiteY5" fmla="*/ 4079822 h 4486222"/>
              <a:gd name="connsiteX6" fmla="*/ 2946400 w 5867400"/>
              <a:gd name="connsiteY6" fmla="*/ 4079822 h 4486222"/>
              <a:gd name="connsiteX7" fmla="*/ 2959100 w 5867400"/>
              <a:gd name="connsiteY7" fmla="*/ 3432122 h 4486222"/>
              <a:gd name="connsiteX8" fmla="*/ 1892300 w 5867400"/>
              <a:gd name="connsiteY8" fmla="*/ 3432122 h 4486222"/>
              <a:gd name="connsiteX9" fmla="*/ 1905000 w 5867400"/>
              <a:gd name="connsiteY9" fmla="*/ 4092522 h 4486222"/>
              <a:gd name="connsiteX10" fmla="*/ 1384300 w 5867400"/>
              <a:gd name="connsiteY10" fmla="*/ 4105222 h 4486222"/>
              <a:gd name="connsiteX11" fmla="*/ 1384300 w 5867400"/>
              <a:gd name="connsiteY11" fmla="*/ 4460822 h 4486222"/>
              <a:gd name="connsiteX12" fmla="*/ 1384300 w 5867400"/>
              <a:gd name="connsiteY12" fmla="*/ 4092522 h 4486222"/>
              <a:gd name="connsiteX13" fmla="*/ 973956 w 5867400"/>
              <a:gd name="connsiteY13" fmla="*/ 4036105 h 4486222"/>
              <a:gd name="connsiteX14" fmla="*/ 948556 w 5867400"/>
              <a:gd name="connsiteY14" fmla="*/ 3388405 h 4486222"/>
              <a:gd name="connsiteX15" fmla="*/ 415156 w 5867400"/>
              <a:gd name="connsiteY15" fmla="*/ 3375705 h 4486222"/>
              <a:gd name="connsiteX16" fmla="*/ 406400 w 5867400"/>
              <a:gd name="connsiteY16" fmla="*/ 2200222 h 4486222"/>
              <a:gd name="connsiteX17" fmla="*/ 0 w 5867400"/>
              <a:gd name="connsiteY17" fmla="*/ 2187522 h 4486222"/>
              <a:gd name="connsiteX18" fmla="*/ 393700 w 5867400"/>
              <a:gd name="connsiteY18" fmla="*/ 2187522 h 4486222"/>
              <a:gd name="connsiteX19" fmla="*/ 419100 w 5867400"/>
              <a:gd name="connsiteY19" fmla="*/ 981022 h 4486222"/>
              <a:gd name="connsiteX20" fmla="*/ 939800 w 5867400"/>
              <a:gd name="connsiteY20" fmla="*/ 968322 h 4486222"/>
              <a:gd name="connsiteX21" fmla="*/ 952500 w 5867400"/>
              <a:gd name="connsiteY21" fmla="*/ 333322 h 4486222"/>
              <a:gd name="connsiteX22" fmla="*/ 1384300 w 5867400"/>
              <a:gd name="connsiteY22" fmla="*/ 295222 h 4486222"/>
              <a:gd name="connsiteX23" fmla="*/ 1371600 w 5867400"/>
              <a:gd name="connsiteY23" fmla="*/ 15822 h 4486222"/>
              <a:gd name="connsiteX24" fmla="*/ 1409700 w 5867400"/>
              <a:gd name="connsiteY24" fmla="*/ 320622 h 4486222"/>
              <a:gd name="connsiteX25" fmla="*/ 1905000 w 5867400"/>
              <a:gd name="connsiteY25" fmla="*/ 333322 h 4486222"/>
              <a:gd name="connsiteX26" fmla="*/ 1905000 w 5867400"/>
              <a:gd name="connsiteY26" fmla="*/ 981022 h 4486222"/>
              <a:gd name="connsiteX27" fmla="*/ 2959100 w 5867400"/>
              <a:gd name="connsiteY27" fmla="*/ 968322 h 4486222"/>
              <a:gd name="connsiteX28" fmla="*/ 2959100 w 5867400"/>
              <a:gd name="connsiteY28" fmla="*/ 409522 h 4486222"/>
              <a:gd name="connsiteX29" fmla="*/ 3429000 w 5867400"/>
              <a:gd name="connsiteY29" fmla="*/ 320622 h 4486222"/>
              <a:gd name="connsiteX30" fmla="*/ 3416300 w 5867400"/>
              <a:gd name="connsiteY30" fmla="*/ 3122 h 4486222"/>
              <a:gd name="connsiteX31" fmla="*/ 3429000 w 5867400"/>
              <a:gd name="connsiteY31" fmla="*/ 307922 h 4486222"/>
              <a:gd name="connsiteX32" fmla="*/ 3924300 w 5867400"/>
              <a:gd name="connsiteY32" fmla="*/ 422222 h 4486222"/>
              <a:gd name="connsiteX33" fmla="*/ 3911600 w 5867400"/>
              <a:gd name="connsiteY33" fmla="*/ 981022 h 4486222"/>
              <a:gd name="connsiteX34" fmla="*/ 4724400 w 5867400"/>
              <a:gd name="connsiteY34" fmla="*/ 981022 h 4486222"/>
              <a:gd name="connsiteX35" fmla="*/ 4724400 w 5867400"/>
              <a:gd name="connsiteY35" fmla="*/ 1717622 h 4486222"/>
              <a:gd name="connsiteX36" fmla="*/ 5461000 w 5867400"/>
              <a:gd name="connsiteY36" fmla="*/ 1730322 h 4486222"/>
              <a:gd name="connsiteX37" fmla="*/ 5461000 w 5867400"/>
              <a:gd name="connsiteY37" fmla="*/ 2238322 h 4486222"/>
              <a:gd name="connsiteX38" fmla="*/ 5867400 w 5867400"/>
              <a:gd name="connsiteY38" fmla="*/ 2225622 h 4486222"/>
              <a:gd name="connsiteX39" fmla="*/ 5461000 w 5867400"/>
              <a:gd name="connsiteY39" fmla="*/ 2225622 h 4486222"/>
              <a:gd name="connsiteX40" fmla="*/ 5461000 w 5867400"/>
              <a:gd name="connsiteY40" fmla="*/ 2670122 h 4486222"/>
              <a:gd name="connsiteX41" fmla="*/ 4724400 w 5867400"/>
              <a:gd name="connsiteY41" fmla="*/ 2670122 h 4486222"/>
              <a:gd name="connsiteX42" fmla="*/ 4711700 w 5867400"/>
              <a:gd name="connsiteY42" fmla="*/ 3419422 h 4486222"/>
              <a:gd name="connsiteX43" fmla="*/ 4003040 w 5867400"/>
              <a:gd name="connsiteY43" fmla="*/ 3523562 h 4486222"/>
              <a:gd name="connsiteX0" fmla="*/ 3933056 w 5867400"/>
              <a:gd name="connsiteY0" fmla="*/ 37059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41" fmla="*/ 4711700 w 5867400"/>
              <a:gd name="connsiteY41" fmla="*/ 3419422 h 4486222"/>
              <a:gd name="connsiteX42" fmla="*/ 4003040 w 5867400"/>
              <a:gd name="connsiteY42" fmla="*/ 352356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41" fmla="*/ 4711700 w 5867400"/>
              <a:gd name="connsiteY41" fmla="*/ 3419422 h 4486222"/>
              <a:gd name="connsiteX42" fmla="*/ 4003040 w 5867400"/>
              <a:gd name="connsiteY42" fmla="*/ 352356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41" fmla="*/ 4711700 w 5867400"/>
              <a:gd name="connsiteY41" fmla="*/ 3419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83323 w 5867400"/>
              <a:gd name="connsiteY22" fmla="*/ 133053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0" fmla="*/ 3933056 w 5461000"/>
              <a:gd name="connsiteY0" fmla="*/ 3807505 h 4486222"/>
              <a:gd name="connsiteX1" fmla="*/ 3911600 w 5461000"/>
              <a:gd name="connsiteY1" fmla="*/ 4054422 h 4486222"/>
              <a:gd name="connsiteX2" fmla="*/ 3429000 w 5461000"/>
              <a:gd name="connsiteY2" fmla="*/ 4079822 h 4486222"/>
              <a:gd name="connsiteX3" fmla="*/ 3441700 w 5461000"/>
              <a:gd name="connsiteY3" fmla="*/ 4486222 h 4486222"/>
              <a:gd name="connsiteX4" fmla="*/ 3429000 w 5461000"/>
              <a:gd name="connsiteY4" fmla="*/ 4079822 h 4486222"/>
              <a:gd name="connsiteX5" fmla="*/ 2946400 w 5461000"/>
              <a:gd name="connsiteY5" fmla="*/ 4079822 h 4486222"/>
              <a:gd name="connsiteX6" fmla="*/ 2959100 w 5461000"/>
              <a:gd name="connsiteY6" fmla="*/ 3432122 h 4486222"/>
              <a:gd name="connsiteX7" fmla="*/ 1892300 w 5461000"/>
              <a:gd name="connsiteY7" fmla="*/ 3432122 h 4486222"/>
              <a:gd name="connsiteX8" fmla="*/ 1905000 w 5461000"/>
              <a:gd name="connsiteY8" fmla="*/ 4092522 h 4486222"/>
              <a:gd name="connsiteX9" fmla="*/ 1384300 w 5461000"/>
              <a:gd name="connsiteY9" fmla="*/ 4105222 h 4486222"/>
              <a:gd name="connsiteX10" fmla="*/ 1384300 w 5461000"/>
              <a:gd name="connsiteY10" fmla="*/ 4460822 h 4486222"/>
              <a:gd name="connsiteX11" fmla="*/ 1384300 w 5461000"/>
              <a:gd name="connsiteY11" fmla="*/ 4092522 h 4486222"/>
              <a:gd name="connsiteX12" fmla="*/ 973956 w 5461000"/>
              <a:gd name="connsiteY12" fmla="*/ 4036105 h 4486222"/>
              <a:gd name="connsiteX13" fmla="*/ 948556 w 5461000"/>
              <a:gd name="connsiteY13" fmla="*/ 3388405 h 4486222"/>
              <a:gd name="connsiteX14" fmla="*/ 415156 w 5461000"/>
              <a:gd name="connsiteY14" fmla="*/ 3375705 h 4486222"/>
              <a:gd name="connsiteX15" fmla="*/ 406400 w 5461000"/>
              <a:gd name="connsiteY15" fmla="*/ 2200222 h 4486222"/>
              <a:gd name="connsiteX16" fmla="*/ 0 w 5461000"/>
              <a:gd name="connsiteY16" fmla="*/ 2187522 h 4486222"/>
              <a:gd name="connsiteX17" fmla="*/ 393700 w 5461000"/>
              <a:gd name="connsiteY17" fmla="*/ 2187522 h 4486222"/>
              <a:gd name="connsiteX18" fmla="*/ 419100 w 5461000"/>
              <a:gd name="connsiteY18" fmla="*/ 981022 h 4486222"/>
              <a:gd name="connsiteX19" fmla="*/ 939800 w 5461000"/>
              <a:gd name="connsiteY19" fmla="*/ 968322 h 4486222"/>
              <a:gd name="connsiteX20" fmla="*/ 952500 w 5461000"/>
              <a:gd name="connsiteY20" fmla="*/ 333322 h 4486222"/>
              <a:gd name="connsiteX21" fmla="*/ 1384300 w 5461000"/>
              <a:gd name="connsiteY21" fmla="*/ 295222 h 4486222"/>
              <a:gd name="connsiteX22" fmla="*/ 1373798 w 5461000"/>
              <a:gd name="connsiteY22" fmla="*/ 9228 h 4486222"/>
              <a:gd name="connsiteX23" fmla="*/ 1409700 w 5461000"/>
              <a:gd name="connsiteY23" fmla="*/ 320622 h 4486222"/>
              <a:gd name="connsiteX24" fmla="*/ 1905000 w 5461000"/>
              <a:gd name="connsiteY24" fmla="*/ 333322 h 4486222"/>
              <a:gd name="connsiteX25" fmla="*/ 1905000 w 5461000"/>
              <a:gd name="connsiteY25" fmla="*/ 981022 h 4486222"/>
              <a:gd name="connsiteX26" fmla="*/ 2959100 w 5461000"/>
              <a:gd name="connsiteY26" fmla="*/ 968322 h 4486222"/>
              <a:gd name="connsiteX27" fmla="*/ 2959100 w 5461000"/>
              <a:gd name="connsiteY27" fmla="*/ 409522 h 4486222"/>
              <a:gd name="connsiteX28" fmla="*/ 3429000 w 5461000"/>
              <a:gd name="connsiteY28" fmla="*/ 320622 h 4486222"/>
              <a:gd name="connsiteX29" fmla="*/ 3416300 w 5461000"/>
              <a:gd name="connsiteY29" fmla="*/ 3122 h 4486222"/>
              <a:gd name="connsiteX30" fmla="*/ 3429000 w 5461000"/>
              <a:gd name="connsiteY30" fmla="*/ 307922 h 4486222"/>
              <a:gd name="connsiteX31" fmla="*/ 3924300 w 5461000"/>
              <a:gd name="connsiteY31" fmla="*/ 422222 h 4486222"/>
              <a:gd name="connsiteX32" fmla="*/ 3911600 w 5461000"/>
              <a:gd name="connsiteY32" fmla="*/ 981022 h 4486222"/>
              <a:gd name="connsiteX33" fmla="*/ 4724400 w 5461000"/>
              <a:gd name="connsiteY33" fmla="*/ 981022 h 4486222"/>
              <a:gd name="connsiteX34" fmla="*/ 4724400 w 5461000"/>
              <a:gd name="connsiteY34" fmla="*/ 1717622 h 4486222"/>
              <a:gd name="connsiteX35" fmla="*/ 5461000 w 5461000"/>
              <a:gd name="connsiteY35" fmla="*/ 1730322 h 4486222"/>
              <a:gd name="connsiteX36" fmla="*/ 5461000 w 5461000"/>
              <a:gd name="connsiteY36" fmla="*/ 2238322 h 4486222"/>
              <a:gd name="connsiteX37" fmla="*/ 5461000 w 5461000"/>
              <a:gd name="connsiteY37" fmla="*/ 2225622 h 4486222"/>
              <a:gd name="connsiteX0" fmla="*/ 3933056 w 5461000"/>
              <a:gd name="connsiteY0" fmla="*/ 3807505 h 4486222"/>
              <a:gd name="connsiteX1" fmla="*/ 3911600 w 5461000"/>
              <a:gd name="connsiteY1" fmla="*/ 4054422 h 4486222"/>
              <a:gd name="connsiteX2" fmla="*/ 3429000 w 5461000"/>
              <a:gd name="connsiteY2" fmla="*/ 4079822 h 4486222"/>
              <a:gd name="connsiteX3" fmla="*/ 3441700 w 5461000"/>
              <a:gd name="connsiteY3" fmla="*/ 4486222 h 4486222"/>
              <a:gd name="connsiteX4" fmla="*/ 3429000 w 5461000"/>
              <a:gd name="connsiteY4" fmla="*/ 4079822 h 4486222"/>
              <a:gd name="connsiteX5" fmla="*/ 2946400 w 5461000"/>
              <a:gd name="connsiteY5" fmla="*/ 4079822 h 4486222"/>
              <a:gd name="connsiteX6" fmla="*/ 2959100 w 5461000"/>
              <a:gd name="connsiteY6" fmla="*/ 3432122 h 4486222"/>
              <a:gd name="connsiteX7" fmla="*/ 1892300 w 5461000"/>
              <a:gd name="connsiteY7" fmla="*/ 3432122 h 4486222"/>
              <a:gd name="connsiteX8" fmla="*/ 1905000 w 5461000"/>
              <a:gd name="connsiteY8" fmla="*/ 4092522 h 4486222"/>
              <a:gd name="connsiteX9" fmla="*/ 1384300 w 5461000"/>
              <a:gd name="connsiteY9" fmla="*/ 4105222 h 4486222"/>
              <a:gd name="connsiteX10" fmla="*/ 1384300 w 5461000"/>
              <a:gd name="connsiteY10" fmla="*/ 4460822 h 4486222"/>
              <a:gd name="connsiteX11" fmla="*/ 1384300 w 5461000"/>
              <a:gd name="connsiteY11" fmla="*/ 4092522 h 4486222"/>
              <a:gd name="connsiteX12" fmla="*/ 973956 w 5461000"/>
              <a:gd name="connsiteY12" fmla="*/ 4036105 h 4486222"/>
              <a:gd name="connsiteX13" fmla="*/ 948556 w 5461000"/>
              <a:gd name="connsiteY13" fmla="*/ 3388405 h 4486222"/>
              <a:gd name="connsiteX14" fmla="*/ 415156 w 5461000"/>
              <a:gd name="connsiteY14" fmla="*/ 3375705 h 4486222"/>
              <a:gd name="connsiteX15" fmla="*/ 406400 w 5461000"/>
              <a:gd name="connsiteY15" fmla="*/ 2200222 h 4486222"/>
              <a:gd name="connsiteX16" fmla="*/ 0 w 5461000"/>
              <a:gd name="connsiteY16" fmla="*/ 2187522 h 4486222"/>
              <a:gd name="connsiteX17" fmla="*/ 393700 w 5461000"/>
              <a:gd name="connsiteY17" fmla="*/ 2187522 h 4486222"/>
              <a:gd name="connsiteX18" fmla="*/ 419100 w 5461000"/>
              <a:gd name="connsiteY18" fmla="*/ 981022 h 4486222"/>
              <a:gd name="connsiteX19" fmla="*/ 939800 w 5461000"/>
              <a:gd name="connsiteY19" fmla="*/ 968322 h 4486222"/>
              <a:gd name="connsiteX20" fmla="*/ 952500 w 5461000"/>
              <a:gd name="connsiteY20" fmla="*/ 333322 h 4486222"/>
              <a:gd name="connsiteX21" fmla="*/ 1384300 w 5461000"/>
              <a:gd name="connsiteY21" fmla="*/ 295222 h 4486222"/>
              <a:gd name="connsiteX22" fmla="*/ 1373798 w 5461000"/>
              <a:gd name="connsiteY22" fmla="*/ 9228 h 4486222"/>
              <a:gd name="connsiteX23" fmla="*/ 1409700 w 5461000"/>
              <a:gd name="connsiteY23" fmla="*/ 320622 h 4486222"/>
              <a:gd name="connsiteX24" fmla="*/ 1905000 w 5461000"/>
              <a:gd name="connsiteY24" fmla="*/ 333322 h 4486222"/>
              <a:gd name="connsiteX25" fmla="*/ 1905000 w 5461000"/>
              <a:gd name="connsiteY25" fmla="*/ 981022 h 4486222"/>
              <a:gd name="connsiteX26" fmla="*/ 2959100 w 5461000"/>
              <a:gd name="connsiteY26" fmla="*/ 968322 h 4486222"/>
              <a:gd name="connsiteX27" fmla="*/ 2959100 w 5461000"/>
              <a:gd name="connsiteY27" fmla="*/ 409522 h 4486222"/>
              <a:gd name="connsiteX28" fmla="*/ 3429000 w 5461000"/>
              <a:gd name="connsiteY28" fmla="*/ 320622 h 4486222"/>
              <a:gd name="connsiteX29" fmla="*/ 3416300 w 5461000"/>
              <a:gd name="connsiteY29" fmla="*/ 3122 h 4486222"/>
              <a:gd name="connsiteX30" fmla="*/ 3429000 w 5461000"/>
              <a:gd name="connsiteY30" fmla="*/ 307922 h 4486222"/>
              <a:gd name="connsiteX31" fmla="*/ 3924300 w 5461000"/>
              <a:gd name="connsiteY31" fmla="*/ 422222 h 4486222"/>
              <a:gd name="connsiteX32" fmla="*/ 3911600 w 5461000"/>
              <a:gd name="connsiteY32" fmla="*/ 981022 h 4486222"/>
              <a:gd name="connsiteX33" fmla="*/ 4724400 w 5461000"/>
              <a:gd name="connsiteY33" fmla="*/ 981022 h 4486222"/>
              <a:gd name="connsiteX34" fmla="*/ 4724400 w 5461000"/>
              <a:gd name="connsiteY34" fmla="*/ 1717622 h 4486222"/>
              <a:gd name="connsiteX35" fmla="*/ 5461000 w 5461000"/>
              <a:gd name="connsiteY35" fmla="*/ 1730322 h 4486222"/>
              <a:gd name="connsiteX36" fmla="*/ 5461000 w 5461000"/>
              <a:gd name="connsiteY36" fmla="*/ 2238322 h 4486222"/>
              <a:gd name="connsiteX37" fmla="*/ 5461000 w 5461000"/>
              <a:gd name="connsiteY37" fmla="*/ 2225622 h 4486222"/>
              <a:gd name="connsiteX0" fmla="*/ 3933056 w 5461000"/>
              <a:gd name="connsiteY0" fmla="*/ 3807505 h 4486222"/>
              <a:gd name="connsiteX1" fmla="*/ 3911600 w 5461000"/>
              <a:gd name="connsiteY1" fmla="*/ 4054422 h 4486222"/>
              <a:gd name="connsiteX2" fmla="*/ 3429000 w 5461000"/>
              <a:gd name="connsiteY2" fmla="*/ 4079822 h 4486222"/>
              <a:gd name="connsiteX3" fmla="*/ 3441700 w 5461000"/>
              <a:gd name="connsiteY3" fmla="*/ 4486222 h 4486222"/>
              <a:gd name="connsiteX4" fmla="*/ 3429000 w 5461000"/>
              <a:gd name="connsiteY4" fmla="*/ 4079822 h 4486222"/>
              <a:gd name="connsiteX5" fmla="*/ 2946400 w 5461000"/>
              <a:gd name="connsiteY5" fmla="*/ 4079822 h 4486222"/>
              <a:gd name="connsiteX6" fmla="*/ 2959100 w 5461000"/>
              <a:gd name="connsiteY6" fmla="*/ 3432122 h 4486222"/>
              <a:gd name="connsiteX7" fmla="*/ 1892300 w 5461000"/>
              <a:gd name="connsiteY7" fmla="*/ 3432122 h 4486222"/>
              <a:gd name="connsiteX8" fmla="*/ 1905000 w 5461000"/>
              <a:gd name="connsiteY8" fmla="*/ 4092522 h 4486222"/>
              <a:gd name="connsiteX9" fmla="*/ 1384300 w 5461000"/>
              <a:gd name="connsiteY9" fmla="*/ 4105222 h 4486222"/>
              <a:gd name="connsiteX10" fmla="*/ 1384300 w 5461000"/>
              <a:gd name="connsiteY10" fmla="*/ 4460822 h 4486222"/>
              <a:gd name="connsiteX11" fmla="*/ 1384300 w 5461000"/>
              <a:gd name="connsiteY11" fmla="*/ 4092522 h 4486222"/>
              <a:gd name="connsiteX12" fmla="*/ 973956 w 5461000"/>
              <a:gd name="connsiteY12" fmla="*/ 4036105 h 4486222"/>
              <a:gd name="connsiteX13" fmla="*/ 948556 w 5461000"/>
              <a:gd name="connsiteY13" fmla="*/ 3388405 h 4486222"/>
              <a:gd name="connsiteX14" fmla="*/ 415156 w 5461000"/>
              <a:gd name="connsiteY14" fmla="*/ 3375705 h 4486222"/>
              <a:gd name="connsiteX15" fmla="*/ 406400 w 5461000"/>
              <a:gd name="connsiteY15" fmla="*/ 2200222 h 4486222"/>
              <a:gd name="connsiteX16" fmla="*/ 0 w 5461000"/>
              <a:gd name="connsiteY16" fmla="*/ 2187522 h 4486222"/>
              <a:gd name="connsiteX17" fmla="*/ 393700 w 5461000"/>
              <a:gd name="connsiteY17" fmla="*/ 2187522 h 4486222"/>
              <a:gd name="connsiteX18" fmla="*/ 419100 w 5461000"/>
              <a:gd name="connsiteY18" fmla="*/ 981022 h 4486222"/>
              <a:gd name="connsiteX19" fmla="*/ 939800 w 5461000"/>
              <a:gd name="connsiteY19" fmla="*/ 968322 h 4486222"/>
              <a:gd name="connsiteX20" fmla="*/ 952500 w 5461000"/>
              <a:gd name="connsiteY20" fmla="*/ 333322 h 4486222"/>
              <a:gd name="connsiteX21" fmla="*/ 1384300 w 5461000"/>
              <a:gd name="connsiteY21" fmla="*/ 295222 h 4486222"/>
              <a:gd name="connsiteX22" fmla="*/ 1373798 w 5461000"/>
              <a:gd name="connsiteY22" fmla="*/ 9228 h 4486222"/>
              <a:gd name="connsiteX23" fmla="*/ 1409700 w 5461000"/>
              <a:gd name="connsiteY23" fmla="*/ 320622 h 4486222"/>
              <a:gd name="connsiteX24" fmla="*/ 1905000 w 5461000"/>
              <a:gd name="connsiteY24" fmla="*/ 333322 h 4486222"/>
              <a:gd name="connsiteX25" fmla="*/ 1905000 w 5461000"/>
              <a:gd name="connsiteY25" fmla="*/ 981022 h 4486222"/>
              <a:gd name="connsiteX26" fmla="*/ 2959100 w 5461000"/>
              <a:gd name="connsiteY26" fmla="*/ 968322 h 4486222"/>
              <a:gd name="connsiteX27" fmla="*/ 2959100 w 5461000"/>
              <a:gd name="connsiteY27" fmla="*/ 409522 h 4486222"/>
              <a:gd name="connsiteX28" fmla="*/ 3429000 w 5461000"/>
              <a:gd name="connsiteY28" fmla="*/ 320622 h 4486222"/>
              <a:gd name="connsiteX29" fmla="*/ 3416300 w 5461000"/>
              <a:gd name="connsiteY29" fmla="*/ 3122 h 4486222"/>
              <a:gd name="connsiteX30" fmla="*/ 3429000 w 5461000"/>
              <a:gd name="connsiteY30" fmla="*/ 307922 h 4486222"/>
              <a:gd name="connsiteX31" fmla="*/ 3924300 w 5461000"/>
              <a:gd name="connsiteY31" fmla="*/ 422222 h 4486222"/>
              <a:gd name="connsiteX32" fmla="*/ 3911600 w 5461000"/>
              <a:gd name="connsiteY32" fmla="*/ 981022 h 4486222"/>
              <a:gd name="connsiteX33" fmla="*/ 4724400 w 5461000"/>
              <a:gd name="connsiteY33" fmla="*/ 981022 h 4486222"/>
              <a:gd name="connsiteX34" fmla="*/ 4724400 w 5461000"/>
              <a:gd name="connsiteY34" fmla="*/ 1717622 h 4486222"/>
              <a:gd name="connsiteX35" fmla="*/ 5461000 w 5461000"/>
              <a:gd name="connsiteY35" fmla="*/ 1730322 h 4486222"/>
              <a:gd name="connsiteX36" fmla="*/ 5461000 w 5461000"/>
              <a:gd name="connsiteY36" fmla="*/ 2238322 h 4486222"/>
              <a:gd name="connsiteX37" fmla="*/ 5461000 w 5461000"/>
              <a:gd name="connsiteY37" fmla="*/ 2225622 h 4486222"/>
              <a:gd name="connsiteX0" fmla="*/ 3933056 w 5461000"/>
              <a:gd name="connsiteY0" fmla="*/ 3807505 h 4486222"/>
              <a:gd name="connsiteX1" fmla="*/ 3911600 w 5461000"/>
              <a:gd name="connsiteY1" fmla="*/ 4054422 h 4486222"/>
              <a:gd name="connsiteX2" fmla="*/ 3429000 w 5461000"/>
              <a:gd name="connsiteY2" fmla="*/ 4079822 h 4486222"/>
              <a:gd name="connsiteX3" fmla="*/ 3441700 w 5461000"/>
              <a:gd name="connsiteY3" fmla="*/ 4486222 h 4486222"/>
              <a:gd name="connsiteX4" fmla="*/ 3429000 w 5461000"/>
              <a:gd name="connsiteY4" fmla="*/ 4079822 h 4486222"/>
              <a:gd name="connsiteX5" fmla="*/ 2946400 w 5461000"/>
              <a:gd name="connsiteY5" fmla="*/ 4079822 h 4486222"/>
              <a:gd name="connsiteX6" fmla="*/ 2959100 w 5461000"/>
              <a:gd name="connsiteY6" fmla="*/ 3432122 h 4486222"/>
              <a:gd name="connsiteX7" fmla="*/ 1892300 w 5461000"/>
              <a:gd name="connsiteY7" fmla="*/ 3432122 h 4486222"/>
              <a:gd name="connsiteX8" fmla="*/ 1905000 w 5461000"/>
              <a:gd name="connsiteY8" fmla="*/ 4092522 h 4486222"/>
              <a:gd name="connsiteX9" fmla="*/ 1384300 w 5461000"/>
              <a:gd name="connsiteY9" fmla="*/ 4105222 h 4486222"/>
              <a:gd name="connsiteX10" fmla="*/ 1384300 w 5461000"/>
              <a:gd name="connsiteY10" fmla="*/ 4460822 h 4486222"/>
              <a:gd name="connsiteX11" fmla="*/ 1384300 w 5461000"/>
              <a:gd name="connsiteY11" fmla="*/ 4092522 h 4486222"/>
              <a:gd name="connsiteX12" fmla="*/ 973956 w 5461000"/>
              <a:gd name="connsiteY12" fmla="*/ 4036105 h 4486222"/>
              <a:gd name="connsiteX13" fmla="*/ 948556 w 5461000"/>
              <a:gd name="connsiteY13" fmla="*/ 3388405 h 4486222"/>
              <a:gd name="connsiteX14" fmla="*/ 415156 w 5461000"/>
              <a:gd name="connsiteY14" fmla="*/ 3375705 h 4486222"/>
              <a:gd name="connsiteX15" fmla="*/ 406400 w 5461000"/>
              <a:gd name="connsiteY15" fmla="*/ 2200222 h 4486222"/>
              <a:gd name="connsiteX16" fmla="*/ 0 w 5461000"/>
              <a:gd name="connsiteY16" fmla="*/ 2187522 h 4486222"/>
              <a:gd name="connsiteX17" fmla="*/ 393700 w 5461000"/>
              <a:gd name="connsiteY17" fmla="*/ 2187522 h 4486222"/>
              <a:gd name="connsiteX18" fmla="*/ 419100 w 5461000"/>
              <a:gd name="connsiteY18" fmla="*/ 981022 h 4486222"/>
              <a:gd name="connsiteX19" fmla="*/ 939800 w 5461000"/>
              <a:gd name="connsiteY19" fmla="*/ 968322 h 4486222"/>
              <a:gd name="connsiteX20" fmla="*/ 952500 w 5461000"/>
              <a:gd name="connsiteY20" fmla="*/ 333322 h 4486222"/>
              <a:gd name="connsiteX21" fmla="*/ 1384300 w 5461000"/>
              <a:gd name="connsiteY21" fmla="*/ 295222 h 4486222"/>
              <a:gd name="connsiteX22" fmla="*/ 1373798 w 5461000"/>
              <a:gd name="connsiteY22" fmla="*/ 9228 h 4486222"/>
              <a:gd name="connsiteX23" fmla="*/ 1409700 w 5461000"/>
              <a:gd name="connsiteY23" fmla="*/ 320622 h 4486222"/>
              <a:gd name="connsiteX24" fmla="*/ 1905000 w 5461000"/>
              <a:gd name="connsiteY24" fmla="*/ 333322 h 4486222"/>
              <a:gd name="connsiteX25" fmla="*/ 1905000 w 5461000"/>
              <a:gd name="connsiteY25" fmla="*/ 981022 h 4486222"/>
              <a:gd name="connsiteX26" fmla="*/ 2959100 w 5461000"/>
              <a:gd name="connsiteY26" fmla="*/ 968322 h 4486222"/>
              <a:gd name="connsiteX27" fmla="*/ 2959100 w 5461000"/>
              <a:gd name="connsiteY27" fmla="*/ 409522 h 4486222"/>
              <a:gd name="connsiteX28" fmla="*/ 3429000 w 5461000"/>
              <a:gd name="connsiteY28" fmla="*/ 320622 h 4486222"/>
              <a:gd name="connsiteX29" fmla="*/ 3416300 w 5461000"/>
              <a:gd name="connsiteY29" fmla="*/ 3122 h 4486222"/>
              <a:gd name="connsiteX30" fmla="*/ 3429000 w 5461000"/>
              <a:gd name="connsiteY30" fmla="*/ 307922 h 4486222"/>
              <a:gd name="connsiteX31" fmla="*/ 3924300 w 5461000"/>
              <a:gd name="connsiteY31" fmla="*/ 422222 h 4486222"/>
              <a:gd name="connsiteX32" fmla="*/ 3911600 w 5461000"/>
              <a:gd name="connsiteY32" fmla="*/ 981022 h 4486222"/>
              <a:gd name="connsiteX33" fmla="*/ 4724400 w 5461000"/>
              <a:gd name="connsiteY33" fmla="*/ 981022 h 4486222"/>
              <a:gd name="connsiteX34" fmla="*/ 4724400 w 5461000"/>
              <a:gd name="connsiteY34" fmla="*/ 1717622 h 4486222"/>
              <a:gd name="connsiteX35" fmla="*/ 5461000 w 5461000"/>
              <a:gd name="connsiteY35" fmla="*/ 1730322 h 4486222"/>
              <a:gd name="connsiteX36" fmla="*/ 5461000 w 5461000"/>
              <a:gd name="connsiteY36" fmla="*/ 2238322 h 4486222"/>
              <a:gd name="connsiteX37" fmla="*/ 5461000 w 5461000"/>
              <a:gd name="connsiteY37" fmla="*/ 2225622 h 4486222"/>
              <a:gd name="connsiteX0" fmla="*/ 3933056 w 5461000"/>
              <a:gd name="connsiteY0" fmla="*/ 3807505 h 4486222"/>
              <a:gd name="connsiteX1" fmla="*/ 3911600 w 5461000"/>
              <a:gd name="connsiteY1" fmla="*/ 4054422 h 4486222"/>
              <a:gd name="connsiteX2" fmla="*/ 3429000 w 5461000"/>
              <a:gd name="connsiteY2" fmla="*/ 4079822 h 4486222"/>
              <a:gd name="connsiteX3" fmla="*/ 3441700 w 5461000"/>
              <a:gd name="connsiteY3" fmla="*/ 4486222 h 4486222"/>
              <a:gd name="connsiteX4" fmla="*/ 3429000 w 5461000"/>
              <a:gd name="connsiteY4" fmla="*/ 4079822 h 4486222"/>
              <a:gd name="connsiteX5" fmla="*/ 2946400 w 5461000"/>
              <a:gd name="connsiteY5" fmla="*/ 4079822 h 4486222"/>
              <a:gd name="connsiteX6" fmla="*/ 2959100 w 5461000"/>
              <a:gd name="connsiteY6" fmla="*/ 3432122 h 4486222"/>
              <a:gd name="connsiteX7" fmla="*/ 1892300 w 5461000"/>
              <a:gd name="connsiteY7" fmla="*/ 3432122 h 4486222"/>
              <a:gd name="connsiteX8" fmla="*/ 1905000 w 5461000"/>
              <a:gd name="connsiteY8" fmla="*/ 4092522 h 4486222"/>
              <a:gd name="connsiteX9" fmla="*/ 1384300 w 5461000"/>
              <a:gd name="connsiteY9" fmla="*/ 4105222 h 4486222"/>
              <a:gd name="connsiteX10" fmla="*/ 1384300 w 5461000"/>
              <a:gd name="connsiteY10" fmla="*/ 4460822 h 4486222"/>
              <a:gd name="connsiteX11" fmla="*/ 1384300 w 5461000"/>
              <a:gd name="connsiteY11" fmla="*/ 4092522 h 4486222"/>
              <a:gd name="connsiteX12" fmla="*/ 973956 w 5461000"/>
              <a:gd name="connsiteY12" fmla="*/ 4036105 h 4486222"/>
              <a:gd name="connsiteX13" fmla="*/ 948556 w 5461000"/>
              <a:gd name="connsiteY13" fmla="*/ 3388405 h 4486222"/>
              <a:gd name="connsiteX14" fmla="*/ 415156 w 5461000"/>
              <a:gd name="connsiteY14" fmla="*/ 3375705 h 4486222"/>
              <a:gd name="connsiteX15" fmla="*/ 406400 w 5461000"/>
              <a:gd name="connsiteY15" fmla="*/ 2200222 h 4486222"/>
              <a:gd name="connsiteX16" fmla="*/ 0 w 5461000"/>
              <a:gd name="connsiteY16" fmla="*/ 2187522 h 4486222"/>
              <a:gd name="connsiteX17" fmla="*/ 393700 w 5461000"/>
              <a:gd name="connsiteY17" fmla="*/ 2187522 h 4486222"/>
              <a:gd name="connsiteX18" fmla="*/ 419100 w 5461000"/>
              <a:gd name="connsiteY18" fmla="*/ 981022 h 4486222"/>
              <a:gd name="connsiteX19" fmla="*/ 939800 w 5461000"/>
              <a:gd name="connsiteY19" fmla="*/ 968322 h 4486222"/>
              <a:gd name="connsiteX20" fmla="*/ 952500 w 5461000"/>
              <a:gd name="connsiteY20" fmla="*/ 333322 h 4486222"/>
              <a:gd name="connsiteX21" fmla="*/ 1384300 w 5461000"/>
              <a:gd name="connsiteY21" fmla="*/ 295222 h 4486222"/>
              <a:gd name="connsiteX22" fmla="*/ 1373798 w 5461000"/>
              <a:gd name="connsiteY22" fmla="*/ 9228 h 4486222"/>
              <a:gd name="connsiteX23" fmla="*/ 1409700 w 5461000"/>
              <a:gd name="connsiteY23" fmla="*/ 320622 h 4486222"/>
              <a:gd name="connsiteX24" fmla="*/ 1905000 w 5461000"/>
              <a:gd name="connsiteY24" fmla="*/ 333322 h 4486222"/>
              <a:gd name="connsiteX25" fmla="*/ 1905000 w 5461000"/>
              <a:gd name="connsiteY25" fmla="*/ 981022 h 4486222"/>
              <a:gd name="connsiteX26" fmla="*/ 2959100 w 5461000"/>
              <a:gd name="connsiteY26" fmla="*/ 968322 h 4486222"/>
              <a:gd name="connsiteX27" fmla="*/ 2959100 w 5461000"/>
              <a:gd name="connsiteY27" fmla="*/ 409522 h 4486222"/>
              <a:gd name="connsiteX28" fmla="*/ 3429000 w 5461000"/>
              <a:gd name="connsiteY28" fmla="*/ 320622 h 4486222"/>
              <a:gd name="connsiteX29" fmla="*/ 3416300 w 5461000"/>
              <a:gd name="connsiteY29" fmla="*/ 3122 h 4486222"/>
              <a:gd name="connsiteX30" fmla="*/ 3429000 w 5461000"/>
              <a:gd name="connsiteY30" fmla="*/ 307922 h 4486222"/>
              <a:gd name="connsiteX31" fmla="*/ 3924300 w 5461000"/>
              <a:gd name="connsiteY31" fmla="*/ 422222 h 4486222"/>
              <a:gd name="connsiteX32" fmla="*/ 3911600 w 5461000"/>
              <a:gd name="connsiteY32" fmla="*/ 981022 h 4486222"/>
              <a:gd name="connsiteX33" fmla="*/ 4724400 w 5461000"/>
              <a:gd name="connsiteY33" fmla="*/ 981022 h 4486222"/>
              <a:gd name="connsiteX34" fmla="*/ 4724400 w 5461000"/>
              <a:gd name="connsiteY34" fmla="*/ 1717622 h 4486222"/>
              <a:gd name="connsiteX35" fmla="*/ 5461000 w 5461000"/>
              <a:gd name="connsiteY35" fmla="*/ 1730322 h 4486222"/>
              <a:gd name="connsiteX36" fmla="*/ 5461000 w 5461000"/>
              <a:gd name="connsiteY36" fmla="*/ 2238322 h 4486222"/>
              <a:gd name="connsiteX0" fmla="*/ 3933056 w 5461000"/>
              <a:gd name="connsiteY0" fmla="*/ 3807505 h 4486222"/>
              <a:gd name="connsiteX1" fmla="*/ 3911600 w 5461000"/>
              <a:gd name="connsiteY1" fmla="*/ 4054422 h 4486222"/>
              <a:gd name="connsiteX2" fmla="*/ 3429000 w 5461000"/>
              <a:gd name="connsiteY2" fmla="*/ 4079822 h 4486222"/>
              <a:gd name="connsiteX3" fmla="*/ 3441700 w 5461000"/>
              <a:gd name="connsiteY3" fmla="*/ 4486222 h 4486222"/>
              <a:gd name="connsiteX4" fmla="*/ 3429000 w 5461000"/>
              <a:gd name="connsiteY4" fmla="*/ 4079822 h 4486222"/>
              <a:gd name="connsiteX5" fmla="*/ 2946400 w 5461000"/>
              <a:gd name="connsiteY5" fmla="*/ 4079822 h 4486222"/>
              <a:gd name="connsiteX6" fmla="*/ 2959100 w 5461000"/>
              <a:gd name="connsiteY6" fmla="*/ 3432122 h 4486222"/>
              <a:gd name="connsiteX7" fmla="*/ 1892300 w 5461000"/>
              <a:gd name="connsiteY7" fmla="*/ 3432122 h 4486222"/>
              <a:gd name="connsiteX8" fmla="*/ 1905000 w 5461000"/>
              <a:gd name="connsiteY8" fmla="*/ 4092522 h 4486222"/>
              <a:gd name="connsiteX9" fmla="*/ 1384300 w 5461000"/>
              <a:gd name="connsiteY9" fmla="*/ 4105222 h 4486222"/>
              <a:gd name="connsiteX10" fmla="*/ 1384300 w 5461000"/>
              <a:gd name="connsiteY10" fmla="*/ 4460822 h 4486222"/>
              <a:gd name="connsiteX11" fmla="*/ 1384300 w 5461000"/>
              <a:gd name="connsiteY11" fmla="*/ 4092522 h 4486222"/>
              <a:gd name="connsiteX12" fmla="*/ 973956 w 5461000"/>
              <a:gd name="connsiteY12" fmla="*/ 4036105 h 4486222"/>
              <a:gd name="connsiteX13" fmla="*/ 948556 w 5461000"/>
              <a:gd name="connsiteY13" fmla="*/ 3388405 h 4486222"/>
              <a:gd name="connsiteX14" fmla="*/ 415156 w 5461000"/>
              <a:gd name="connsiteY14" fmla="*/ 3375705 h 4486222"/>
              <a:gd name="connsiteX15" fmla="*/ 406400 w 5461000"/>
              <a:gd name="connsiteY15" fmla="*/ 2200222 h 4486222"/>
              <a:gd name="connsiteX16" fmla="*/ 0 w 5461000"/>
              <a:gd name="connsiteY16" fmla="*/ 2187522 h 4486222"/>
              <a:gd name="connsiteX17" fmla="*/ 393700 w 5461000"/>
              <a:gd name="connsiteY17" fmla="*/ 2187522 h 4486222"/>
              <a:gd name="connsiteX18" fmla="*/ 419100 w 5461000"/>
              <a:gd name="connsiteY18" fmla="*/ 981022 h 4486222"/>
              <a:gd name="connsiteX19" fmla="*/ 939800 w 5461000"/>
              <a:gd name="connsiteY19" fmla="*/ 968322 h 4486222"/>
              <a:gd name="connsiteX20" fmla="*/ 952500 w 5461000"/>
              <a:gd name="connsiteY20" fmla="*/ 333322 h 4486222"/>
              <a:gd name="connsiteX21" fmla="*/ 1384300 w 5461000"/>
              <a:gd name="connsiteY21" fmla="*/ 295222 h 4486222"/>
              <a:gd name="connsiteX22" fmla="*/ 1373798 w 5461000"/>
              <a:gd name="connsiteY22" fmla="*/ 9228 h 4486222"/>
              <a:gd name="connsiteX23" fmla="*/ 1409700 w 5461000"/>
              <a:gd name="connsiteY23" fmla="*/ 320622 h 4486222"/>
              <a:gd name="connsiteX24" fmla="*/ 1905000 w 5461000"/>
              <a:gd name="connsiteY24" fmla="*/ 333322 h 4486222"/>
              <a:gd name="connsiteX25" fmla="*/ 1905000 w 5461000"/>
              <a:gd name="connsiteY25" fmla="*/ 981022 h 4486222"/>
              <a:gd name="connsiteX26" fmla="*/ 2959100 w 5461000"/>
              <a:gd name="connsiteY26" fmla="*/ 968322 h 4486222"/>
              <a:gd name="connsiteX27" fmla="*/ 2959100 w 5461000"/>
              <a:gd name="connsiteY27" fmla="*/ 409522 h 4486222"/>
              <a:gd name="connsiteX28" fmla="*/ 3429000 w 5461000"/>
              <a:gd name="connsiteY28" fmla="*/ 320622 h 4486222"/>
              <a:gd name="connsiteX29" fmla="*/ 3416300 w 5461000"/>
              <a:gd name="connsiteY29" fmla="*/ 3122 h 4486222"/>
              <a:gd name="connsiteX30" fmla="*/ 3429000 w 5461000"/>
              <a:gd name="connsiteY30" fmla="*/ 307922 h 4486222"/>
              <a:gd name="connsiteX31" fmla="*/ 3924300 w 5461000"/>
              <a:gd name="connsiteY31" fmla="*/ 422222 h 4486222"/>
              <a:gd name="connsiteX32" fmla="*/ 3911600 w 5461000"/>
              <a:gd name="connsiteY32" fmla="*/ 981022 h 4486222"/>
              <a:gd name="connsiteX33" fmla="*/ 4724400 w 5461000"/>
              <a:gd name="connsiteY33" fmla="*/ 981022 h 4486222"/>
              <a:gd name="connsiteX34" fmla="*/ 4724400 w 5461000"/>
              <a:gd name="connsiteY34" fmla="*/ 1717622 h 4486222"/>
              <a:gd name="connsiteX35" fmla="*/ 5461000 w 5461000"/>
              <a:gd name="connsiteY35" fmla="*/ 2238322 h 4486222"/>
              <a:gd name="connsiteX0" fmla="*/ 3933056 w 4724400"/>
              <a:gd name="connsiteY0" fmla="*/ 3807505 h 4486222"/>
              <a:gd name="connsiteX1" fmla="*/ 3911600 w 4724400"/>
              <a:gd name="connsiteY1" fmla="*/ 4054422 h 4486222"/>
              <a:gd name="connsiteX2" fmla="*/ 3429000 w 4724400"/>
              <a:gd name="connsiteY2" fmla="*/ 4079822 h 4486222"/>
              <a:gd name="connsiteX3" fmla="*/ 3441700 w 4724400"/>
              <a:gd name="connsiteY3" fmla="*/ 4486222 h 4486222"/>
              <a:gd name="connsiteX4" fmla="*/ 3429000 w 4724400"/>
              <a:gd name="connsiteY4" fmla="*/ 4079822 h 4486222"/>
              <a:gd name="connsiteX5" fmla="*/ 2946400 w 4724400"/>
              <a:gd name="connsiteY5" fmla="*/ 4079822 h 4486222"/>
              <a:gd name="connsiteX6" fmla="*/ 2959100 w 4724400"/>
              <a:gd name="connsiteY6" fmla="*/ 3432122 h 4486222"/>
              <a:gd name="connsiteX7" fmla="*/ 1892300 w 4724400"/>
              <a:gd name="connsiteY7" fmla="*/ 3432122 h 4486222"/>
              <a:gd name="connsiteX8" fmla="*/ 1905000 w 4724400"/>
              <a:gd name="connsiteY8" fmla="*/ 4092522 h 4486222"/>
              <a:gd name="connsiteX9" fmla="*/ 1384300 w 4724400"/>
              <a:gd name="connsiteY9" fmla="*/ 4105222 h 4486222"/>
              <a:gd name="connsiteX10" fmla="*/ 1384300 w 4724400"/>
              <a:gd name="connsiteY10" fmla="*/ 4460822 h 4486222"/>
              <a:gd name="connsiteX11" fmla="*/ 1384300 w 4724400"/>
              <a:gd name="connsiteY11" fmla="*/ 4092522 h 4486222"/>
              <a:gd name="connsiteX12" fmla="*/ 973956 w 4724400"/>
              <a:gd name="connsiteY12" fmla="*/ 4036105 h 4486222"/>
              <a:gd name="connsiteX13" fmla="*/ 948556 w 4724400"/>
              <a:gd name="connsiteY13" fmla="*/ 3388405 h 4486222"/>
              <a:gd name="connsiteX14" fmla="*/ 415156 w 4724400"/>
              <a:gd name="connsiteY14" fmla="*/ 3375705 h 4486222"/>
              <a:gd name="connsiteX15" fmla="*/ 406400 w 4724400"/>
              <a:gd name="connsiteY15" fmla="*/ 2200222 h 4486222"/>
              <a:gd name="connsiteX16" fmla="*/ 0 w 4724400"/>
              <a:gd name="connsiteY16" fmla="*/ 2187522 h 4486222"/>
              <a:gd name="connsiteX17" fmla="*/ 393700 w 4724400"/>
              <a:gd name="connsiteY17" fmla="*/ 2187522 h 4486222"/>
              <a:gd name="connsiteX18" fmla="*/ 419100 w 4724400"/>
              <a:gd name="connsiteY18" fmla="*/ 981022 h 4486222"/>
              <a:gd name="connsiteX19" fmla="*/ 939800 w 4724400"/>
              <a:gd name="connsiteY19" fmla="*/ 968322 h 4486222"/>
              <a:gd name="connsiteX20" fmla="*/ 952500 w 4724400"/>
              <a:gd name="connsiteY20" fmla="*/ 333322 h 4486222"/>
              <a:gd name="connsiteX21" fmla="*/ 1384300 w 4724400"/>
              <a:gd name="connsiteY21" fmla="*/ 295222 h 4486222"/>
              <a:gd name="connsiteX22" fmla="*/ 1373798 w 4724400"/>
              <a:gd name="connsiteY22" fmla="*/ 9228 h 4486222"/>
              <a:gd name="connsiteX23" fmla="*/ 1409700 w 4724400"/>
              <a:gd name="connsiteY23" fmla="*/ 320622 h 4486222"/>
              <a:gd name="connsiteX24" fmla="*/ 1905000 w 4724400"/>
              <a:gd name="connsiteY24" fmla="*/ 333322 h 4486222"/>
              <a:gd name="connsiteX25" fmla="*/ 1905000 w 4724400"/>
              <a:gd name="connsiteY25" fmla="*/ 981022 h 4486222"/>
              <a:gd name="connsiteX26" fmla="*/ 2959100 w 4724400"/>
              <a:gd name="connsiteY26" fmla="*/ 968322 h 4486222"/>
              <a:gd name="connsiteX27" fmla="*/ 2959100 w 4724400"/>
              <a:gd name="connsiteY27" fmla="*/ 409522 h 4486222"/>
              <a:gd name="connsiteX28" fmla="*/ 3429000 w 4724400"/>
              <a:gd name="connsiteY28" fmla="*/ 320622 h 4486222"/>
              <a:gd name="connsiteX29" fmla="*/ 3416300 w 4724400"/>
              <a:gd name="connsiteY29" fmla="*/ 3122 h 4486222"/>
              <a:gd name="connsiteX30" fmla="*/ 3429000 w 4724400"/>
              <a:gd name="connsiteY30" fmla="*/ 307922 h 4486222"/>
              <a:gd name="connsiteX31" fmla="*/ 3924300 w 4724400"/>
              <a:gd name="connsiteY31" fmla="*/ 422222 h 4486222"/>
              <a:gd name="connsiteX32" fmla="*/ 3911600 w 4724400"/>
              <a:gd name="connsiteY32" fmla="*/ 981022 h 4486222"/>
              <a:gd name="connsiteX33" fmla="*/ 4724400 w 4724400"/>
              <a:gd name="connsiteY33" fmla="*/ 981022 h 4486222"/>
              <a:gd name="connsiteX34" fmla="*/ 4724400 w 4724400"/>
              <a:gd name="connsiteY34" fmla="*/ 1717622 h 4486222"/>
              <a:gd name="connsiteX0" fmla="*/ 3933056 w 4724400"/>
              <a:gd name="connsiteY0" fmla="*/ 3807505 h 4486222"/>
              <a:gd name="connsiteX1" fmla="*/ 3911600 w 4724400"/>
              <a:gd name="connsiteY1" fmla="*/ 4054422 h 4486222"/>
              <a:gd name="connsiteX2" fmla="*/ 3429000 w 4724400"/>
              <a:gd name="connsiteY2" fmla="*/ 4079822 h 4486222"/>
              <a:gd name="connsiteX3" fmla="*/ 3441700 w 4724400"/>
              <a:gd name="connsiteY3" fmla="*/ 4486222 h 4486222"/>
              <a:gd name="connsiteX4" fmla="*/ 3429000 w 4724400"/>
              <a:gd name="connsiteY4" fmla="*/ 4079822 h 4486222"/>
              <a:gd name="connsiteX5" fmla="*/ 2946400 w 4724400"/>
              <a:gd name="connsiteY5" fmla="*/ 4079822 h 4486222"/>
              <a:gd name="connsiteX6" fmla="*/ 2959100 w 4724400"/>
              <a:gd name="connsiteY6" fmla="*/ 3432122 h 4486222"/>
              <a:gd name="connsiteX7" fmla="*/ 1892300 w 4724400"/>
              <a:gd name="connsiteY7" fmla="*/ 3432122 h 4486222"/>
              <a:gd name="connsiteX8" fmla="*/ 1905000 w 4724400"/>
              <a:gd name="connsiteY8" fmla="*/ 4092522 h 4486222"/>
              <a:gd name="connsiteX9" fmla="*/ 1384300 w 4724400"/>
              <a:gd name="connsiteY9" fmla="*/ 4105222 h 4486222"/>
              <a:gd name="connsiteX10" fmla="*/ 1384300 w 4724400"/>
              <a:gd name="connsiteY10" fmla="*/ 4460822 h 4486222"/>
              <a:gd name="connsiteX11" fmla="*/ 1384300 w 4724400"/>
              <a:gd name="connsiteY11" fmla="*/ 4092522 h 4486222"/>
              <a:gd name="connsiteX12" fmla="*/ 973956 w 4724400"/>
              <a:gd name="connsiteY12" fmla="*/ 4036105 h 4486222"/>
              <a:gd name="connsiteX13" fmla="*/ 948556 w 4724400"/>
              <a:gd name="connsiteY13" fmla="*/ 3388405 h 4486222"/>
              <a:gd name="connsiteX14" fmla="*/ 415156 w 4724400"/>
              <a:gd name="connsiteY14" fmla="*/ 3375705 h 4486222"/>
              <a:gd name="connsiteX15" fmla="*/ 406400 w 4724400"/>
              <a:gd name="connsiteY15" fmla="*/ 2200222 h 4486222"/>
              <a:gd name="connsiteX16" fmla="*/ 0 w 4724400"/>
              <a:gd name="connsiteY16" fmla="*/ 2187522 h 4486222"/>
              <a:gd name="connsiteX17" fmla="*/ 393700 w 4724400"/>
              <a:gd name="connsiteY17" fmla="*/ 2187522 h 4486222"/>
              <a:gd name="connsiteX18" fmla="*/ 419100 w 4724400"/>
              <a:gd name="connsiteY18" fmla="*/ 981022 h 4486222"/>
              <a:gd name="connsiteX19" fmla="*/ 939800 w 4724400"/>
              <a:gd name="connsiteY19" fmla="*/ 968322 h 4486222"/>
              <a:gd name="connsiteX20" fmla="*/ 952500 w 4724400"/>
              <a:gd name="connsiteY20" fmla="*/ 333322 h 4486222"/>
              <a:gd name="connsiteX21" fmla="*/ 1384300 w 4724400"/>
              <a:gd name="connsiteY21" fmla="*/ 295222 h 4486222"/>
              <a:gd name="connsiteX22" fmla="*/ 1373798 w 4724400"/>
              <a:gd name="connsiteY22" fmla="*/ 9228 h 4486222"/>
              <a:gd name="connsiteX23" fmla="*/ 1409700 w 4724400"/>
              <a:gd name="connsiteY23" fmla="*/ 320622 h 4486222"/>
              <a:gd name="connsiteX24" fmla="*/ 1905000 w 4724400"/>
              <a:gd name="connsiteY24" fmla="*/ 333322 h 4486222"/>
              <a:gd name="connsiteX25" fmla="*/ 1905000 w 4724400"/>
              <a:gd name="connsiteY25" fmla="*/ 981022 h 4486222"/>
              <a:gd name="connsiteX26" fmla="*/ 2959100 w 4724400"/>
              <a:gd name="connsiteY26" fmla="*/ 968322 h 4486222"/>
              <a:gd name="connsiteX27" fmla="*/ 2959100 w 4724400"/>
              <a:gd name="connsiteY27" fmla="*/ 409522 h 4486222"/>
              <a:gd name="connsiteX28" fmla="*/ 3429000 w 4724400"/>
              <a:gd name="connsiteY28" fmla="*/ 320622 h 4486222"/>
              <a:gd name="connsiteX29" fmla="*/ 3416300 w 4724400"/>
              <a:gd name="connsiteY29" fmla="*/ 3122 h 4486222"/>
              <a:gd name="connsiteX30" fmla="*/ 3429000 w 4724400"/>
              <a:gd name="connsiteY30" fmla="*/ 307922 h 4486222"/>
              <a:gd name="connsiteX31" fmla="*/ 3924300 w 4724400"/>
              <a:gd name="connsiteY31" fmla="*/ 422222 h 4486222"/>
              <a:gd name="connsiteX32" fmla="*/ 3911600 w 4724400"/>
              <a:gd name="connsiteY32" fmla="*/ 981022 h 4486222"/>
              <a:gd name="connsiteX33" fmla="*/ 4724400 w 4724400"/>
              <a:gd name="connsiteY33" fmla="*/ 981022 h 4486222"/>
              <a:gd name="connsiteX0" fmla="*/ 3933056 w 3950903"/>
              <a:gd name="connsiteY0" fmla="*/ 3807505 h 4486222"/>
              <a:gd name="connsiteX1" fmla="*/ 3911600 w 3950903"/>
              <a:gd name="connsiteY1" fmla="*/ 4054422 h 4486222"/>
              <a:gd name="connsiteX2" fmla="*/ 3429000 w 3950903"/>
              <a:gd name="connsiteY2" fmla="*/ 4079822 h 4486222"/>
              <a:gd name="connsiteX3" fmla="*/ 3441700 w 3950903"/>
              <a:gd name="connsiteY3" fmla="*/ 4486222 h 4486222"/>
              <a:gd name="connsiteX4" fmla="*/ 3429000 w 3950903"/>
              <a:gd name="connsiteY4" fmla="*/ 4079822 h 4486222"/>
              <a:gd name="connsiteX5" fmla="*/ 2946400 w 3950903"/>
              <a:gd name="connsiteY5" fmla="*/ 4079822 h 4486222"/>
              <a:gd name="connsiteX6" fmla="*/ 2959100 w 3950903"/>
              <a:gd name="connsiteY6" fmla="*/ 3432122 h 4486222"/>
              <a:gd name="connsiteX7" fmla="*/ 1892300 w 3950903"/>
              <a:gd name="connsiteY7" fmla="*/ 3432122 h 4486222"/>
              <a:gd name="connsiteX8" fmla="*/ 1905000 w 3950903"/>
              <a:gd name="connsiteY8" fmla="*/ 4092522 h 4486222"/>
              <a:gd name="connsiteX9" fmla="*/ 1384300 w 3950903"/>
              <a:gd name="connsiteY9" fmla="*/ 4105222 h 4486222"/>
              <a:gd name="connsiteX10" fmla="*/ 1384300 w 3950903"/>
              <a:gd name="connsiteY10" fmla="*/ 4460822 h 4486222"/>
              <a:gd name="connsiteX11" fmla="*/ 1384300 w 3950903"/>
              <a:gd name="connsiteY11" fmla="*/ 4092522 h 4486222"/>
              <a:gd name="connsiteX12" fmla="*/ 973956 w 3950903"/>
              <a:gd name="connsiteY12" fmla="*/ 4036105 h 4486222"/>
              <a:gd name="connsiteX13" fmla="*/ 948556 w 3950903"/>
              <a:gd name="connsiteY13" fmla="*/ 3388405 h 4486222"/>
              <a:gd name="connsiteX14" fmla="*/ 415156 w 3950903"/>
              <a:gd name="connsiteY14" fmla="*/ 3375705 h 4486222"/>
              <a:gd name="connsiteX15" fmla="*/ 406400 w 3950903"/>
              <a:gd name="connsiteY15" fmla="*/ 2200222 h 4486222"/>
              <a:gd name="connsiteX16" fmla="*/ 0 w 3950903"/>
              <a:gd name="connsiteY16" fmla="*/ 2187522 h 4486222"/>
              <a:gd name="connsiteX17" fmla="*/ 393700 w 3950903"/>
              <a:gd name="connsiteY17" fmla="*/ 2187522 h 4486222"/>
              <a:gd name="connsiteX18" fmla="*/ 419100 w 3950903"/>
              <a:gd name="connsiteY18" fmla="*/ 981022 h 4486222"/>
              <a:gd name="connsiteX19" fmla="*/ 939800 w 3950903"/>
              <a:gd name="connsiteY19" fmla="*/ 968322 h 4486222"/>
              <a:gd name="connsiteX20" fmla="*/ 952500 w 3950903"/>
              <a:gd name="connsiteY20" fmla="*/ 333322 h 4486222"/>
              <a:gd name="connsiteX21" fmla="*/ 1384300 w 3950903"/>
              <a:gd name="connsiteY21" fmla="*/ 295222 h 4486222"/>
              <a:gd name="connsiteX22" fmla="*/ 1373798 w 3950903"/>
              <a:gd name="connsiteY22" fmla="*/ 9228 h 4486222"/>
              <a:gd name="connsiteX23" fmla="*/ 1409700 w 3950903"/>
              <a:gd name="connsiteY23" fmla="*/ 320622 h 4486222"/>
              <a:gd name="connsiteX24" fmla="*/ 1905000 w 3950903"/>
              <a:gd name="connsiteY24" fmla="*/ 333322 h 4486222"/>
              <a:gd name="connsiteX25" fmla="*/ 1905000 w 3950903"/>
              <a:gd name="connsiteY25" fmla="*/ 981022 h 4486222"/>
              <a:gd name="connsiteX26" fmla="*/ 2959100 w 3950903"/>
              <a:gd name="connsiteY26" fmla="*/ 968322 h 4486222"/>
              <a:gd name="connsiteX27" fmla="*/ 2959100 w 3950903"/>
              <a:gd name="connsiteY27" fmla="*/ 409522 h 4486222"/>
              <a:gd name="connsiteX28" fmla="*/ 3429000 w 3950903"/>
              <a:gd name="connsiteY28" fmla="*/ 320622 h 4486222"/>
              <a:gd name="connsiteX29" fmla="*/ 3416300 w 3950903"/>
              <a:gd name="connsiteY29" fmla="*/ 3122 h 4486222"/>
              <a:gd name="connsiteX30" fmla="*/ 3429000 w 3950903"/>
              <a:gd name="connsiteY30" fmla="*/ 307922 h 4486222"/>
              <a:gd name="connsiteX31" fmla="*/ 3924300 w 3950903"/>
              <a:gd name="connsiteY31" fmla="*/ 422222 h 4486222"/>
              <a:gd name="connsiteX32" fmla="*/ 3911600 w 3950903"/>
              <a:gd name="connsiteY32" fmla="*/ 981022 h 4486222"/>
              <a:gd name="connsiteX0" fmla="*/ 3933056 w 3950903"/>
              <a:gd name="connsiteY0" fmla="*/ 3807505 h 4486222"/>
              <a:gd name="connsiteX1" fmla="*/ 3911600 w 3950903"/>
              <a:gd name="connsiteY1" fmla="*/ 4054422 h 4486222"/>
              <a:gd name="connsiteX2" fmla="*/ 3429000 w 3950903"/>
              <a:gd name="connsiteY2" fmla="*/ 4079822 h 4486222"/>
              <a:gd name="connsiteX3" fmla="*/ 3441700 w 3950903"/>
              <a:gd name="connsiteY3" fmla="*/ 4486222 h 4486222"/>
              <a:gd name="connsiteX4" fmla="*/ 3429000 w 3950903"/>
              <a:gd name="connsiteY4" fmla="*/ 4079822 h 4486222"/>
              <a:gd name="connsiteX5" fmla="*/ 2946400 w 3950903"/>
              <a:gd name="connsiteY5" fmla="*/ 4079822 h 4486222"/>
              <a:gd name="connsiteX6" fmla="*/ 2959100 w 3950903"/>
              <a:gd name="connsiteY6" fmla="*/ 3432122 h 4486222"/>
              <a:gd name="connsiteX7" fmla="*/ 1892300 w 3950903"/>
              <a:gd name="connsiteY7" fmla="*/ 3432122 h 4486222"/>
              <a:gd name="connsiteX8" fmla="*/ 1905000 w 3950903"/>
              <a:gd name="connsiteY8" fmla="*/ 4092522 h 4486222"/>
              <a:gd name="connsiteX9" fmla="*/ 1384300 w 3950903"/>
              <a:gd name="connsiteY9" fmla="*/ 4105222 h 4486222"/>
              <a:gd name="connsiteX10" fmla="*/ 1384300 w 3950903"/>
              <a:gd name="connsiteY10" fmla="*/ 4460822 h 4486222"/>
              <a:gd name="connsiteX11" fmla="*/ 1384300 w 3950903"/>
              <a:gd name="connsiteY11" fmla="*/ 4092522 h 4486222"/>
              <a:gd name="connsiteX12" fmla="*/ 973956 w 3950903"/>
              <a:gd name="connsiteY12" fmla="*/ 4036105 h 4486222"/>
              <a:gd name="connsiteX13" fmla="*/ 948556 w 3950903"/>
              <a:gd name="connsiteY13" fmla="*/ 3388405 h 4486222"/>
              <a:gd name="connsiteX14" fmla="*/ 415156 w 3950903"/>
              <a:gd name="connsiteY14" fmla="*/ 3375705 h 4486222"/>
              <a:gd name="connsiteX15" fmla="*/ 406400 w 3950903"/>
              <a:gd name="connsiteY15" fmla="*/ 2200222 h 4486222"/>
              <a:gd name="connsiteX16" fmla="*/ 0 w 3950903"/>
              <a:gd name="connsiteY16" fmla="*/ 2187522 h 4486222"/>
              <a:gd name="connsiteX17" fmla="*/ 393700 w 3950903"/>
              <a:gd name="connsiteY17" fmla="*/ 2187522 h 4486222"/>
              <a:gd name="connsiteX18" fmla="*/ 419100 w 3950903"/>
              <a:gd name="connsiteY18" fmla="*/ 981022 h 4486222"/>
              <a:gd name="connsiteX19" fmla="*/ 939800 w 3950903"/>
              <a:gd name="connsiteY19" fmla="*/ 968322 h 4486222"/>
              <a:gd name="connsiteX20" fmla="*/ 952500 w 3950903"/>
              <a:gd name="connsiteY20" fmla="*/ 333322 h 4486222"/>
              <a:gd name="connsiteX21" fmla="*/ 1384300 w 3950903"/>
              <a:gd name="connsiteY21" fmla="*/ 295222 h 4486222"/>
              <a:gd name="connsiteX22" fmla="*/ 1373798 w 3950903"/>
              <a:gd name="connsiteY22" fmla="*/ 9228 h 4486222"/>
              <a:gd name="connsiteX23" fmla="*/ 1409700 w 3950903"/>
              <a:gd name="connsiteY23" fmla="*/ 320622 h 4486222"/>
              <a:gd name="connsiteX24" fmla="*/ 1905000 w 3950903"/>
              <a:gd name="connsiteY24" fmla="*/ 333322 h 4486222"/>
              <a:gd name="connsiteX25" fmla="*/ 1905000 w 3950903"/>
              <a:gd name="connsiteY25" fmla="*/ 981022 h 4486222"/>
              <a:gd name="connsiteX26" fmla="*/ 2959100 w 3950903"/>
              <a:gd name="connsiteY26" fmla="*/ 968322 h 4486222"/>
              <a:gd name="connsiteX27" fmla="*/ 2959100 w 3950903"/>
              <a:gd name="connsiteY27" fmla="*/ 409522 h 4486222"/>
              <a:gd name="connsiteX28" fmla="*/ 3429000 w 3950903"/>
              <a:gd name="connsiteY28" fmla="*/ 320622 h 4486222"/>
              <a:gd name="connsiteX29" fmla="*/ 3416300 w 3950903"/>
              <a:gd name="connsiteY29" fmla="*/ 3122 h 4486222"/>
              <a:gd name="connsiteX30" fmla="*/ 3429000 w 3950903"/>
              <a:gd name="connsiteY30" fmla="*/ 307922 h 4486222"/>
              <a:gd name="connsiteX31" fmla="*/ 3924300 w 3950903"/>
              <a:gd name="connsiteY31" fmla="*/ 422222 h 4486222"/>
              <a:gd name="connsiteX32" fmla="*/ 3911600 w 3950903"/>
              <a:gd name="connsiteY32" fmla="*/ 981022 h 4486222"/>
              <a:gd name="connsiteX0" fmla="*/ 3933056 w 3950903"/>
              <a:gd name="connsiteY0" fmla="*/ 3807505 h 4486222"/>
              <a:gd name="connsiteX1" fmla="*/ 3911600 w 3950903"/>
              <a:gd name="connsiteY1" fmla="*/ 4054422 h 4486222"/>
              <a:gd name="connsiteX2" fmla="*/ 3429000 w 3950903"/>
              <a:gd name="connsiteY2" fmla="*/ 4079822 h 4486222"/>
              <a:gd name="connsiteX3" fmla="*/ 3441700 w 3950903"/>
              <a:gd name="connsiteY3" fmla="*/ 4486222 h 4486222"/>
              <a:gd name="connsiteX4" fmla="*/ 3429000 w 3950903"/>
              <a:gd name="connsiteY4" fmla="*/ 4079822 h 4486222"/>
              <a:gd name="connsiteX5" fmla="*/ 2946400 w 3950903"/>
              <a:gd name="connsiteY5" fmla="*/ 4079822 h 4486222"/>
              <a:gd name="connsiteX6" fmla="*/ 2959100 w 3950903"/>
              <a:gd name="connsiteY6" fmla="*/ 3432122 h 4486222"/>
              <a:gd name="connsiteX7" fmla="*/ 1892300 w 3950903"/>
              <a:gd name="connsiteY7" fmla="*/ 3432122 h 4486222"/>
              <a:gd name="connsiteX8" fmla="*/ 1905000 w 3950903"/>
              <a:gd name="connsiteY8" fmla="*/ 4092522 h 4486222"/>
              <a:gd name="connsiteX9" fmla="*/ 1384300 w 3950903"/>
              <a:gd name="connsiteY9" fmla="*/ 4105222 h 4486222"/>
              <a:gd name="connsiteX10" fmla="*/ 1384300 w 3950903"/>
              <a:gd name="connsiteY10" fmla="*/ 4460822 h 4486222"/>
              <a:gd name="connsiteX11" fmla="*/ 1384300 w 3950903"/>
              <a:gd name="connsiteY11" fmla="*/ 4092522 h 4486222"/>
              <a:gd name="connsiteX12" fmla="*/ 973956 w 3950903"/>
              <a:gd name="connsiteY12" fmla="*/ 4036105 h 4486222"/>
              <a:gd name="connsiteX13" fmla="*/ 948556 w 3950903"/>
              <a:gd name="connsiteY13" fmla="*/ 3388405 h 4486222"/>
              <a:gd name="connsiteX14" fmla="*/ 415156 w 3950903"/>
              <a:gd name="connsiteY14" fmla="*/ 3375705 h 4486222"/>
              <a:gd name="connsiteX15" fmla="*/ 406400 w 3950903"/>
              <a:gd name="connsiteY15" fmla="*/ 2200222 h 4486222"/>
              <a:gd name="connsiteX16" fmla="*/ 0 w 3950903"/>
              <a:gd name="connsiteY16" fmla="*/ 2187522 h 4486222"/>
              <a:gd name="connsiteX17" fmla="*/ 393700 w 3950903"/>
              <a:gd name="connsiteY17" fmla="*/ 2187522 h 4486222"/>
              <a:gd name="connsiteX18" fmla="*/ 419100 w 3950903"/>
              <a:gd name="connsiteY18" fmla="*/ 981022 h 4486222"/>
              <a:gd name="connsiteX19" fmla="*/ 939800 w 3950903"/>
              <a:gd name="connsiteY19" fmla="*/ 968322 h 4486222"/>
              <a:gd name="connsiteX20" fmla="*/ 952500 w 3950903"/>
              <a:gd name="connsiteY20" fmla="*/ 333322 h 4486222"/>
              <a:gd name="connsiteX21" fmla="*/ 1384300 w 3950903"/>
              <a:gd name="connsiteY21" fmla="*/ 295222 h 4486222"/>
              <a:gd name="connsiteX22" fmla="*/ 1373798 w 3950903"/>
              <a:gd name="connsiteY22" fmla="*/ 9228 h 4486222"/>
              <a:gd name="connsiteX23" fmla="*/ 1409700 w 3950903"/>
              <a:gd name="connsiteY23" fmla="*/ 320622 h 4486222"/>
              <a:gd name="connsiteX24" fmla="*/ 1905000 w 3950903"/>
              <a:gd name="connsiteY24" fmla="*/ 333322 h 4486222"/>
              <a:gd name="connsiteX25" fmla="*/ 1905000 w 3950903"/>
              <a:gd name="connsiteY25" fmla="*/ 981022 h 4486222"/>
              <a:gd name="connsiteX26" fmla="*/ 2959100 w 3950903"/>
              <a:gd name="connsiteY26" fmla="*/ 968322 h 4486222"/>
              <a:gd name="connsiteX27" fmla="*/ 2959100 w 3950903"/>
              <a:gd name="connsiteY27" fmla="*/ 409522 h 4486222"/>
              <a:gd name="connsiteX28" fmla="*/ 3429000 w 3950903"/>
              <a:gd name="connsiteY28" fmla="*/ 320622 h 4486222"/>
              <a:gd name="connsiteX29" fmla="*/ 3416300 w 3950903"/>
              <a:gd name="connsiteY29" fmla="*/ 3122 h 4486222"/>
              <a:gd name="connsiteX30" fmla="*/ 3429000 w 3950903"/>
              <a:gd name="connsiteY30" fmla="*/ 307922 h 4486222"/>
              <a:gd name="connsiteX31" fmla="*/ 3924300 w 3950903"/>
              <a:gd name="connsiteY31" fmla="*/ 422222 h 4486222"/>
              <a:gd name="connsiteX32" fmla="*/ 3911600 w 3950903"/>
              <a:gd name="connsiteY32" fmla="*/ 981022 h 4486222"/>
              <a:gd name="connsiteX0" fmla="*/ 3933056 w 3950903"/>
              <a:gd name="connsiteY0" fmla="*/ 3807505 h 4486222"/>
              <a:gd name="connsiteX1" fmla="*/ 3911600 w 3950903"/>
              <a:gd name="connsiteY1" fmla="*/ 4054422 h 4486222"/>
              <a:gd name="connsiteX2" fmla="*/ 3429000 w 3950903"/>
              <a:gd name="connsiteY2" fmla="*/ 4079822 h 4486222"/>
              <a:gd name="connsiteX3" fmla="*/ 3441700 w 3950903"/>
              <a:gd name="connsiteY3" fmla="*/ 4486222 h 4486222"/>
              <a:gd name="connsiteX4" fmla="*/ 3429000 w 3950903"/>
              <a:gd name="connsiteY4" fmla="*/ 4079822 h 4486222"/>
              <a:gd name="connsiteX5" fmla="*/ 2946400 w 3950903"/>
              <a:gd name="connsiteY5" fmla="*/ 4079822 h 4486222"/>
              <a:gd name="connsiteX6" fmla="*/ 2959100 w 3950903"/>
              <a:gd name="connsiteY6" fmla="*/ 3432122 h 4486222"/>
              <a:gd name="connsiteX7" fmla="*/ 1892300 w 3950903"/>
              <a:gd name="connsiteY7" fmla="*/ 3432122 h 4486222"/>
              <a:gd name="connsiteX8" fmla="*/ 1905000 w 3950903"/>
              <a:gd name="connsiteY8" fmla="*/ 4092522 h 4486222"/>
              <a:gd name="connsiteX9" fmla="*/ 1384300 w 3950903"/>
              <a:gd name="connsiteY9" fmla="*/ 4105222 h 4486222"/>
              <a:gd name="connsiteX10" fmla="*/ 1384300 w 3950903"/>
              <a:gd name="connsiteY10" fmla="*/ 4460822 h 4486222"/>
              <a:gd name="connsiteX11" fmla="*/ 1384300 w 3950903"/>
              <a:gd name="connsiteY11" fmla="*/ 4092522 h 4486222"/>
              <a:gd name="connsiteX12" fmla="*/ 973956 w 3950903"/>
              <a:gd name="connsiteY12" fmla="*/ 4036105 h 4486222"/>
              <a:gd name="connsiteX13" fmla="*/ 948556 w 3950903"/>
              <a:gd name="connsiteY13" fmla="*/ 3388405 h 4486222"/>
              <a:gd name="connsiteX14" fmla="*/ 415156 w 3950903"/>
              <a:gd name="connsiteY14" fmla="*/ 3375705 h 4486222"/>
              <a:gd name="connsiteX15" fmla="*/ 406400 w 3950903"/>
              <a:gd name="connsiteY15" fmla="*/ 2200222 h 4486222"/>
              <a:gd name="connsiteX16" fmla="*/ 0 w 3950903"/>
              <a:gd name="connsiteY16" fmla="*/ 2187522 h 4486222"/>
              <a:gd name="connsiteX17" fmla="*/ 393700 w 3950903"/>
              <a:gd name="connsiteY17" fmla="*/ 2187522 h 4486222"/>
              <a:gd name="connsiteX18" fmla="*/ 419100 w 3950903"/>
              <a:gd name="connsiteY18" fmla="*/ 981022 h 4486222"/>
              <a:gd name="connsiteX19" fmla="*/ 939800 w 3950903"/>
              <a:gd name="connsiteY19" fmla="*/ 968322 h 4486222"/>
              <a:gd name="connsiteX20" fmla="*/ 952500 w 3950903"/>
              <a:gd name="connsiteY20" fmla="*/ 333322 h 4486222"/>
              <a:gd name="connsiteX21" fmla="*/ 1384300 w 3950903"/>
              <a:gd name="connsiteY21" fmla="*/ 295222 h 4486222"/>
              <a:gd name="connsiteX22" fmla="*/ 1373798 w 3950903"/>
              <a:gd name="connsiteY22" fmla="*/ 9228 h 4486222"/>
              <a:gd name="connsiteX23" fmla="*/ 1409700 w 3950903"/>
              <a:gd name="connsiteY23" fmla="*/ 320622 h 4486222"/>
              <a:gd name="connsiteX24" fmla="*/ 1905000 w 3950903"/>
              <a:gd name="connsiteY24" fmla="*/ 333322 h 4486222"/>
              <a:gd name="connsiteX25" fmla="*/ 1905000 w 3950903"/>
              <a:gd name="connsiteY25" fmla="*/ 981022 h 4486222"/>
              <a:gd name="connsiteX26" fmla="*/ 2959100 w 3950903"/>
              <a:gd name="connsiteY26" fmla="*/ 968322 h 4486222"/>
              <a:gd name="connsiteX27" fmla="*/ 2959100 w 3950903"/>
              <a:gd name="connsiteY27" fmla="*/ 409522 h 4486222"/>
              <a:gd name="connsiteX28" fmla="*/ 3429000 w 3950903"/>
              <a:gd name="connsiteY28" fmla="*/ 320622 h 4486222"/>
              <a:gd name="connsiteX29" fmla="*/ 3416300 w 3950903"/>
              <a:gd name="connsiteY29" fmla="*/ 3122 h 4486222"/>
              <a:gd name="connsiteX30" fmla="*/ 3429000 w 3950903"/>
              <a:gd name="connsiteY30" fmla="*/ 307922 h 4486222"/>
              <a:gd name="connsiteX31" fmla="*/ 3924300 w 3950903"/>
              <a:gd name="connsiteY31" fmla="*/ 422222 h 4486222"/>
              <a:gd name="connsiteX32" fmla="*/ 3911600 w 3950903"/>
              <a:gd name="connsiteY32" fmla="*/ 981022 h 4486222"/>
              <a:gd name="connsiteX0" fmla="*/ 3933056 w 3950903"/>
              <a:gd name="connsiteY0" fmla="*/ 3807505 h 4486222"/>
              <a:gd name="connsiteX1" fmla="*/ 3911600 w 3950903"/>
              <a:gd name="connsiteY1" fmla="*/ 4054422 h 4486222"/>
              <a:gd name="connsiteX2" fmla="*/ 3429000 w 3950903"/>
              <a:gd name="connsiteY2" fmla="*/ 4079822 h 4486222"/>
              <a:gd name="connsiteX3" fmla="*/ 3441700 w 3950903"/>
              <a:gd name="connsiteY3" fmla="*/ 4486222 h 4486222"/>
              <a:gd name="connsiteX4" fmla="*/ 3429000 w 3950903"/>
              <a:gd name="connsiteY4" fmla="*/ 4079822 h 4486222"/>
              <a:gd name="connsiteX5" fmla="*/ 2946400 w 3950903"/>
              <a:gd name="connsiteY5" fmla="*/ 4079822 h 4486222"/>
              <a:gd name="connsiteX6" fmla="*/ 2959100 w 3950903"/>
              <a:gd name="connsiteY6" fmla="*/ 3432122 h 4486222"/>
              <a:gd name="connsiteX7" fmla="*/ 1892300 w 3950903"/>
              <a:gd name="connsiteY7" fmla="*/ 3432122 h 4486222"/>
              <a:gd name="connsiteX8" fmla="*/ 1905000 w 3950903"/>
              <a:gd name="connsiteY8" fmla="*/ 4092522 h 4486222"/>
              <a:gd name="connsiteX9" fmla="*/ 1384300 w 3950903"/>
              <a:gd name="connsiteY9" fmla="*/ 4105222 h 4486222"/>
              <a:gd name="connsiteX10" fmla="*/ 1384300 w 3950903"/>
              <a:gd name="connsiteY10" fmla="*/ 4460822 h 4486222"/>
              <a:gd name="connsiteX11" fmla="*/ 1384300 w 3950903"/>
              <a:gd name="connsiteY11" fmla="*/ 4092522 h 4486222"/>
              <a:gd name="connsiteX12" fmla="*/ 973956 w 3950903"/>
              <a:gd name="connsiteY12" fmla="*/ 4036105 h 4486222"/>
              <a:gd name="connsiteX13" fmla="*/ 948556 w 3950903"/>
              <a:gd name="connsiteY13" fmla="*/ 3388405 h 4486222"/>
              <a:gd name="connsiteX14" fmla="*/ 415156 w 3950903"/>
              <a:gd name="connsiteY14" fmla="*/ 3375705 h 4486222"/>
              <a:gd name="connsiteX15" fmla="*/ 406400 w 3950903"/>
              <a:gd name="connsiteY15" fmla="*/ 2200222 h 4486222"/>
              <a:gd name="connsiteX16" fmla="*/ 0 w 3950903"/>
              <a:gd name="connsiteY16" fmla="*/ 2187522 h 4486222"/>
              <a:gd name="connsiteX17" fmla="*/ 393700 w 3950903"/>
              <a:gd name="connsiteY17" fmla="*/ 2187522 h 4486222"/>
              <a:gd name="connsiteX18" fmla="*/ 419100 w 3950903"/>
              <a:gd name="connsiteY18" fmla="*/ 981022 h 4486222"/>
              <a:gd name="connsiteX19" fmla="*/ 939800 w 3950903"/>
              <a:gd name="connsiteY19" fmla="*/ 968322 h 4486222"/>
              <a:gd name="connsiteX20" fmla="*/ 952500 w 3950903"/>
              <a:gd name="connsiteY20" fmla="*/ 333322 h 4486222"/>
              <a:gd name="connsiteX21" fmla="*/ 1384300 w 3950903"/>
              <a:gd name="connsiteY21" fmla="*/ 295222 h 4486222"/>
              <a:gd name="connsiteX22" fmla="*/ 1373798 w 3950903"/>
              <a:gd name="connsiteY22" fmla="*/ 9228 h 4486222"/>
              <a:gd name="connsiteX23" fmla="*/ 1409700 w 3950903"/>
              <a:gd name="connsiteY23" fmla="*/ 320622 h 4486222"/>
              <a:gd name="connsiteX24" fmla="*/ 1905000 w 3950903"/>
              <a:gd name="connsiteY24" fmla="*/ 333322 h 4486222"/>
              <a:gd name="connsiteX25" fmla="*/ 1905000 w 3950903"/>
              <a:gd name="connsiteY25" fmla="*/ 981022 h 4486222"/>
              <a:gd name="connsiteX26" fmla="*/ 2959100 w 3950903"/>
              <a:gd name="connsiteY26" fmla="*/ 968322 h 4486222"/>
              <a:gd name="connsiteX27" fmla="*/ 2959100 w 3950903"/>
              <a:gd name="connsiteY27" fmla="*/ 409522 h 4486222"/>
              <a:gd name="connsiteX28" fmla="*/ 3429000 w 3950903"/>
              <a:gd name="connsiteY28" fmla="*/ 320622 h 4486222"/>
              <a:gd name="connsiteX29" fmla="*/ 3416300 w 3950903"/>
              <a:gd name="connsiteY29" fmla="*/ 3122 h 4486222"/>
              <a:gd name="connsiteX30" fmla="*/ 3429000 w 3950903"/>
              <a:gd name="connsiteY30" fmla="*/ 307922 h 4486222"/>
              <a:gd name="connsiteX31" fmla="*/ 3924300 w 3950903"/>
              <a:gd name="connsiteY31" fmla="*/ 422222 h 4486222"/>
              <a:gd name="connsiteX0" fmla="*/ 3933056 w 3950903"/>
              <a:gd name="connsiteY0" fmla="*/ 3807657 h 4486374"/>
              <a:gd name="connsiteX1" fmla="*/ 3911600 w 3950903"/>
              <a:gd name="connsiteY1" fmla="*/ 4054574 h 4486374"/>
              <a:gd name="connsiteX2" fmla="*/ 3429000 w 3950903"/>
              <a:gd name="connsiteY2" fmla="*/ 4079974 h 4486374"/>
              <a:gd name="connsiteX3" fmla="*/ 3441700 w 3950903"/>
              <a:gd name="connsiteY3" fmla="*/ 4486374 h 4486374"/>
              <a:gd name="connsiteX4" fmla="*/ 3429000 w 3950903"/>
              <a:gd name="connsiteY4" fmla="*/ 4079974 h 4486374"/>
              <a:gd name="connsiteX5" fmla="*/ 2946400 w 3950903"/>
              <a:gd name="connsiteY5" fmla="*/ 4079974 h 4486374"/>
              <a:gd name="connsiteX6" fmla="*/ 2959100 w 3950903"/>
              <a:gd name="connsiteY6" fmla="*/ 3432274 h 4486374"/>
              <a:gd name="connsiteX7" fmla="*/ 1892300 w 3950903"/>
              <a:gd name="connsiteY7" fmla="*/ 3432274 h 4486374"/>
              <a:gd name="connsiteX8" fmla="*/ 1905000 w 3950903"/>
              <a:gd name="connsiteY8" fmla="*/ 4092674 h 4486374"/>
              <a:gd name="connsiteX9" fmla="*/ 1384300 w 3950903"/>
              <a:gd name="connsiteY9" fmla="*/ 4105374 h 4486374"/>
              <a:gd name="connsiteX10" fmla="*/ 1384300 w 3950903"/>
              <a:gd name="connsiteY10" fmla="*/ 4460974 h 4486374"/>
              <a:gd name="connsiteX11" fmla="*/ 1384300 w 3950903"/>
              <a:gd name="connsiteY11" fmla="*/ 4092674 h 4486374"/>
              <a:gd name="connsiteX12" fmla="*/ 973956 w 3950903"/>
              <a:gd name="connsiteY12" fmla="*/ 4036257 h 4486374"/>
              <a:gd name="connsiteX13" fmla="*/ 948556 w 3950903"/>
              <a:gd name="connsiteY13" fmla="*/ 3388557 h 4486374"/>
              <a:gd name="connsiteX14" fmla="*/ 415156 w 3950903"/>
              <a:gd name="connsiteY14" fmla="*/ 3375857 h 4486374"/>
              <a:gd name="connsiteX15" fmla="*/ 406400 w 3950903"/>
              <a:gd name="connsiteY15" fmla="*/ 2200374 h 4486374"/>
              <a:gd name="connsiteX16" fmla="*/ 0 w 3950903"/>
              <a:gd name="connsiteY16" fmla="*/ 2187674 h 4486374"/>
              <a:gd name="connsiteX17" fmla="*/ 393700 w 3950903"/>
              <a:gd name="connsiteY17" fmla="*/ 2187674 h 4486374"/>
              <a:gd name="connsiteX18" fmla="*/ 419100 w 3950903"/>
              <a:gd name="connsiteY18" fmla="*/ 981174 h 4486374"/>
              <a:gd name="connsiteX19" fmla="*/ 939800 w 3950903"/>
              <a:gd name="connsiteY19" fmla="*/ 968474 h 4486374"/>
              <a:gd name="connsiteX20" fmla="*/ 952500 w 3950903"/>
              <a:gd name="connsiteY20" fmla="*/ 333474 h 4486374"/>
              <a:gd name="connsiteX21" fmla="*/ 1384300 w 3950903"/>
              <a:gd name="connsiteY21" fmla="*/ 295374 h 4486374"/>
              <a:gd name="connsiteX22" fmla="*/ 1373798 w 3950903"/>
              <a:gd name="connsiteY22" fmla="*/ 9380 h 4486374"/>
              <a:gd name="connsiteX23" fmla="*/ 1409700 w 3950903"/>
              <a:gd name="connsiteY23" fmla="*/ 320774 h 4486374"/>
              <a:gd name="connsiteX24" fmla="*/ 1905000 w 3950903"/>
              <a:gd name="connsiteY24" fmla="*/ 333474 h 4486374"/>
              <a:gd name="connsiteX25" fmla="*/ 1905000 w 3950903"/>
              <a:gd name="connsiteY25" fmla="*/ 981174 h 4486374"/>
              <a:gd name="connsiteX26" fmla="*/ 2959100 w 3950903"/>
              <a:gd name="connsiteY26" fmla="*/ 968474 h 4486374"/>
              <a:gd name="connsiteX27" fmla="*/ 2959100 w 3950903"/>
              <a:gd name="connsiteY27" fmla="*/ 409674 h 4486374"/>
              <a:gd name="connsiteX28" fmla="*/ 3429000 w 3950903"/>
              <a:gd name="connsiteY28" fmla="*/ 320774 h 4486374"/>
              <a:gd name="connsiteX29" fmla="*/ 3416300 w 3950903"/>
              <a:gd name="connsiteY29" fmla="*/ 3274 h 4486374"/>
              <a:gd name="connsiteX30" fmla="*/ 3429000 w 3950903"/>
              <a:gd name="connsiteY30" fmla="*/ 308074 h 4486374"/>
              <a:gd name="connsiteX31" fmla="*/ 3924300 w 3950903"/>
              <a:gd name="connsiteY31" fmla="*/ 422374 h 4486374"/>
              <a:gd name="connsiteX0" fmla="*/ 3933056 w 3950903"/>
              <a:gd name="connsiteY0" fmla="*/ 3807657 h 4486374"/>
              <a:gd name="connsiteX1" fmla="*/ 3911600 w 3950903"/>
              <a:gd name="connsiteY1" fmla="*/ 4054574 h 4486374"/>
              <a:gd name="connsiteX2" fmla="*/ 3429000 w 3950903"/>
              <a:gd name="connsiteY2" fmla="*/ 4079974 h 4486374"/>
              <a:gd name="connsiteX3" fmla="*/ 3441700 w 3950903"/>
              <a:gd name="connsiteY3" fmla="*/ 4486374 h 4486374"/>
              <a:gd name="connsiteX4" fmla="*/ 3429000 w 3950903"/>
              <a:gd name="connsiteY4" fmla="*/ 4079974 h 4486374"/>
              <a:gd name="connsiteX5" fmla="*/ 2946400 w 3950903"/>
              <a:gd name="connsiteY5" fmla="*/ 4079974 h 4486374"/>
              <a:gd name="connsiteX6" fmla="*/ 2959100 w 3950903"/>
              <a:gd name="connsiteY6" fmla="*/ 3432274 h 4486374"/>
              <a:gd name="connsiteX7" fmla="*/ 1892300 w 3950903"/>
              <a:gd name="connsiteY7" fmla="*/ 3432274 h 4486374"/>
              <a:gd name="connsiteX8" fmla="*/ 1905000 w 3950903"/>
              <a:gd name="connsiteY8" fmla="*/ 4092674 h 4486374"/>
              <a:gd name="connsiteX9" fmla="*/ 1384300 w 3950903"/>
              <a:gd name="connsiteY9" fmla="*/ 4105374 h 4486374"/>
              <a:gd name="connsiteX10" fmla="*/ 1384300 w 3950903"/>
              <a:gd name="connsiteY10" fmla="*/ 4460974 h 4486374"/>
              <a:gd name="connsiteX11" fmla="*/ 1384300 w 3950903"/>
              <a:gd name="connsiteY11" fmla="*/ 4092674 h 4486374"/>
              <a:gd name="connsiteX12" fmla="*/ 973956 w 3950903"/>
              <a:gd name="connsiteY12" fmla="*/ 4036257 h 4486374"/>
              <a:gd name="connsiteX13" fmla="*/ 948556 w 3950903"/>
              <a:gd name="connsiteY13" fmla="*/ 3388557 h 4486374"/>
              <a:gd name="connsiteX14" fmla="*/ 415156 w 3950903"/>
              <a:gd name="connsiteY14" fmla="*/ 3375857 h 4486374"/>
              <a:gd name="connsiteX15" fmla="*/ 406400 w 3950903"/>
              <a:gd name="connsiteY15" fmla="*/ 2200374 h 4486374"/>
              <a:gd name="connsiteX16" fmla="*/ 0 w 3950903"/>
              <a:gd name="connsiteY16" fmla="*/ 2187674 h 4486374"/>
              <a:gd name="connsiteX17" fmla="*/ 393700 w 3950903"/>
              <a:gd name="connsiteY17" fmla="*/ 2187674 h 4486374"/>
              <a:gd name="connsiteX18" fmla="*/ 419100 w 3950903"/>
              <a:gd name="connsiteY18" fmla="*/ 981174 h 4486374"/>
              <a:gd name="connsiteX19" fmla="*/ 939800 w 3950903"/>
              <a:gd name="connsiteY19" fmla="*/ 968474 h 4486374"/>
              <a:gd name="connsiteX20" fmla="*/ 952500 w 3950903"/>
              <a:gd name="connsiteY20" fmla="*/ 333474 h 4486374"/>
              <a:gd name="connsiteX21" fmla="*/ 1384300 w 3950903"/>
              <a:gd name="connsiteY21" fmla="*/ 295374 h 4486374"/>
              <a:gd name="connsiteX22" fmla="*/ 1373798 w 3950903"/>
              <a:gd name="connsiteY22" fmla="*/ 9380 h 4486374"/>
              <a:gd name="connsiteX23" fmla="*/ 1409700 w 3950903"/>
              <a:gd name="connsiteY23" fmla="*/ 320774 h 4486374"/>
              <a:gd name="connsiteX24" fmla="*/ 1905000 w 3950903"/>
              <a:gd name="connsiteY24" fmla="*/ 333474 h 4486374"/>
              <a:gd name="connsiteX25" fmla="*/ 1905000 w 3950903"/>
              <a:gd name="connsiteY25" fmla="*/ 981174 h 4486374"/>
              <a:gd name="connsiteX26" fmla="*/ 2959100 w 3950903"/>
              <a:gd name="connsiteY26" fmla="*/ 968474 h 4486374"/>
              <a:gd name="connsiteX27" fmla="*/ 2959100 w 3950903"/>
              <a:gd name="connsiteY27" fmla="*/ 409674 h 4486374"/>
              <a:gd name="connsiteX28" fmla="*/ 3429000 w 3950903"/>
              <a:gd name="connsiteY28" fmla="*/ 320774 h 4486374"/>
              <a:gd name="connsiteX29" fmla="*/ 3416300 w 3950903"/>
              <a:gd name="connsiteY29" fmla="*/ 3274 h 4486374"/>
              <a:gd name="connsiteX30" fmla="*/ 3429000 w 3950903"/>
              <a:gd name="connsiteY30" fmla="*/ 308074 h 4486374"/>
              <a:gd name="connsiteX31" fmla="*/ 3924300 w 3950903"/>
              <a:gd name="connsiteY31" fmla="*/ 422374 h 4486374"/>
              <a:gd name="connsiteX0" fmla="*/ 3933056 w 3950903"/>
              <a:gd name="connsiteY0" fmla="*/ 3807657 h 4486374"/>
              <a:gd name="connsiteX1" fmla="*/ 3911600 w 3950903"/>
              <a:gd name="connsiteY1" fmla="*/ 4054574 h 4486374"/>
              <a:gd name="connsiteX2" fmla="*/ 3429000 w 3950903"/>
              <a:gd name="connsiteY2" fmla="*/ 4079974 h 4486374"/>
              <a:gd name="connsiteX3" fmla="*/ 3441700 w 3950903"/>
              <a:gd name="connsiteY3" fmla="*/ 4486374 h 4486374"/>
              <a:gd name="connsiteX4" fmla="*/ 3429000 w 3950903"/>
              <a:gd name="connsiteY4" fmla="*/ 4079974 h 4486374"/>
              <a:gd name="connsiteX5" fmla="*/ 2946400 w 3950903"/>
              <a:gd name="connsiteY5" fmla="*/ 4079974 h 4486374"/>
              <a:gd name="connsiteX6" fmla="*/ 2959100 w 3950903"/>
              <a:gd name="connsiteY6" fmla="*/ 3432274 h 4486374"/>
              <a:gd name="connsiteX7" fmla="*/ 1892300 w 3950903"/>
              <a:gd name="connsiteY7" fmla="*/ 3432274 h 4486374"/>
              <a:gd name="connsiteX8" fmla="*/ 1905000 w 3950903"/>
              <a:gd name="connsiteY8" fmla="*/ 4092674 h 4486374"/>
              <a:gd name="connsiteX9" fmla="*/ 1384300 w 3950903"/>
              <a:gd name="connsiteY9" fmla="*/ 4105374 h 4486374"/>
              <a:gd name="connsiteX10" fmla="*/ 1384300 w 3950903"/>
              <a:gd name="connsiteY10" fmla="*/ 4460974 h 4486374"/>
              <a:gd name="connsiteX11" fmla="*/ 1384300 w 3950903"/>
              <a:gd name="connsiteY11" fmla="*/ 4092674 h 4486374"/>
              <a:gd name="connsiteX12" fmla="*/ 973956 w 3950903"/>
              <a:gd name="connsiteY12" fmla="*/ 4036257 h 4486374"/>
              <a:gd name="connsiteX13" fmla="*/ 948556 w 3950903"/>
              <a:gd name="connsiteY13" fmla="*/ 3388557 h 4486374"/>
              <a:gd name="connsiteX14" fmla="*/ 415156 w 3950903"/>
              <a:gd name="connsiteY14" fmla="*/ 3375857 h 4486374"/>
              <a:gd name="connsiteX15" fmla="*/ 406400 w 3950903"/>
              <a:gd name="connsiteY15" fmla="*/ 2200374 h 4486374"/>
              <a:gd name="connsiteX16" fmla="*/ 0 w 3950903"/>
              <a:gd name="connsiteY16" fmla="*/ 2187674 h 4486374"/>
              <a:gd name="connsiteX17" fmla="*/ 393700 w 3950903"/>
              <a:gd name="connsiteY17" fmla="*/ 2187674 h 4486374"/>
              <a:gd name="connsiteX18" fmla="*/ 419100 w 3950903"/>
              <a:gd name="connsiteY18" fmla="*/ 981174 h 4486374"/>
              <a:gd name="connsiteX19" fmla="*/ 939800 w 3950903"/>
              <a:gd name="connsiteY19" fmla="*/ 968474 h 4486374"/>
              <a:gd name="connsiteX20" fmla="*/ 952500 w 3950903"/>
              <a:gd name="connsiteY20" fmla="*/ 333474 h 4486374"/>
              <a:gd name="connsiteX21" fmla="*/ 1384300 w 3950903"/>
              <a:gd name="connsiteY21" fmla="*/ 295374 h 4486374"/>
              <a:gd name="connsiteX22" fmla="*/ 1373798 w 3950903"/>
              <a:gd name="connsiteY22" fmla="*/ 9380 h 4486374"/>
              <a:gd name="connsiteX23" fmla="*/ 1409700 w 3950903"/>
              <a:gd name="connsiteY23" fmla="*/ 320774 h 4486374"/>
              <a:gd name="connsiteX24" fmla="*/ 1905000 w 3950903"/>
              <a:gd name="connsiteY24" fmla="*/ 333474 h 4486374"/>
              <a:gd name="connsiteX25" fmla="*/ 1905000 w 3950903"/>
              <a:gd name="connsiteY25" fmla="*/ 981174 h 4486374"/>
              <a:gd name="connsiteX26" fmla="*/ 2959100 w 3950903"/>
              <a:gd name="connsiteY26" fmla="*/ 968474 h 4486374"/>
              <a:gd name="connsiteX27" fmla="*/ 2959100 w 3950903"/>
              <a:gd name="connsiteY27" fmla="*/ 409674 h 4486374"/>
              <a:gd name="connsiteX28" fmla="*/ 3429000 w 3950903"/>
              <a:gd name="connsiteY28" fmla="*/ 320774 h 4486374"/>
              <a:gd name="connsiteX29" fmla="*/ 3416300 w 3950903"/>
              <a:gd name="connsiteY29" fmla="*/ 3274 h 4486374"/>
              <a:gd name="connsiteX30" fmla="*/ 3429000 w 3950903"/>
              <a:gd name="connsiteY30" fmla="*/ 308074 h 4486374"/>
              <a:gd name="connsiteX0" fmla="*/ 3933056 w 3950903"/>
              <a:gd name="connsiteY0" fmla="*/ 3806489 h 4485206"/>
              <a:gd name="connsiteX1" fmla="*/ 3911600 w 3950903"/>
              <a:gd name="connsiteY1" fmla="*/ 4053406 h 4485206"/>
              <a:gd name="connsiteX2" fmla="*/ 3429000 w 3950903"/>
              <a:gd name="connsiteY2" fmla="*/ 4078806 h 4485206"/>
              <a:gd name="connsiteX3" fmla="*/ 3441700 w 3950903"/>
              <a:gd name="connsiteY3" fmla="*/ 4485206 h 4485206"/>
              <a:gd name="connsiteX4" fmla="*/ 3429000 w 3950903"/>
              <a:gd name="connsiteY4" fmla="*/ 4078806 h 4485206"/>
              <a:gd name="connsiteX5" fmla="*/ 2946400 w 3950903"/>
              <a:gd name="connsiteY5" fmla="*/ 4078806 h 4485206"/>
              <a:gd name="connsiteX6" fmla="*/ 2959100 w 3950903"/>
              <a:gd name="connsiteY6" fmla="*/ 3431106 h 4485206"/>
              <a:gd name="connsiteX7" fmla="*/ 1892300 w 3950903"/>
              <a:gd name="connsiteY7" fmla="*/ 3431106 h 4485206"/>
              <a:gd name="connsiteX8" fmla="*/ 1905000 w 3950903"/>
              <a:gd name="connsiteY8" fmla="*/ 4091506 h 4485206"/>
              <a:gd name="connsiteX9" fmla="*/ 1384300 w 3950903"/>
              <a:gd name="connsiteY9" fmla="*/ 4104206 h 4485206"/>
              <a:gd name="connsiteX10" fmla="*/ 1384300 w 3950903"/>
              <a:gd name="connsiteY10" fmla="*/ 4459806 h 4485206"/>
              <a:gd name="connsiteX11" fmla="*/ 1384300 w 3950903"/>
              <a:gd name="connsiteY11" fmla="*/ 4091506 h 4485206"/>
              <a:gd name="connsiteX12" fmla="*/ 973956 w 3950903"/>
              <a:gd name="connsiteY12" fmla="*/ 4035089 h 4485206"/>
              <a:gd name="connsiteX13" fmla="*/ 948556 w 3950903"/>
              <a:gd name="connsiteY13" fmla="*/ 3387389 h 4485206"/>
              <a:gd name="connsiteX14" fmla="*/ 415156 w 3950903"/>
              <a:gd name="connsiteY14" fmla="*/ 3374689 h 4485206"/>
              <a:gd name="connsiteX15" fmla="*/ 406400 w 3950903"/>
              <a:gd name="connsiteY15" fmla="*/ 2199206 h 4485206"/>
              <a:gd name="connsiteX16" fmla="*/ 0 w 3950903"/>
              <a:gd name="connsiteY16" fmla="*/ 2186506 h 4485206"/>
              <a:gd name="connsiteX17" fmla="*/ 393700 w 3950903"/>
              <a:gd name="connsiteY17" fmla="*/ 2186506 h 4485206"/>
              <a:gd name="connsiteX18" fmla="*/ 419100 w 3950903"/>
              <a:gd name="connsiteY18" fmla="*/ 980006 h 4485206"/>
              <a:gd name="connsiteX19" fmla="*/ 939800 w 3950903"/>
              <a:gd name="connsiteY19" fmla="*/ 967306 h 4485206"/>
              <a:gd name="connsiteX20" fmla="*/ 952500 w 3950903"/>
              <a:gd name="connsiteY20" fmla="*/ 332306 h 4485206"/>
              <a:gd name="connsiteX21" fmla="*/ 1384300 w 3950903"/>
              <a:gd name="connsiteY21" fmla="*/ 294206 h 4485206"/>
              <a:gd name="connsiteX22" fmla="*/ 1373798 w 3950903"/>
              <a:gd name="connsiteY22" fmla="*/ 8212 h 4485206"/>
              <a:gd name="connsiteX23" fmla="*/ 1409700 w 3950903"/>
              <a:gd name="connsiteY23" fmla="*/ 319606 h 4485206"/>
              <a:gd name="connsiteX24" fmla="*/ 1905000 w 3950903"/>
              <a:gd name="connsiteY24" fmla="*/ 332306 h 4485206"/>
              <a:gd name="connsiteX25" fmla="*/ 1905000 w 3950903"/>
              <a:gd name="connsiteY25" fmla="*/ 980006 h 4485206"/>
              <a:gd name="connsiteX26" fmla="*/ 2959100 w 3950903"/>
              <a:gd name="connsiteY26" fmla="*/ 967306 h 4485206"/>
              <a:gd name="connsiteX27" fmla="*/ 2959100 w 3950903"/>
              <a:gd name="connsiteY27" fmla="*/ 408506 h 4485206"/>
              <a:gd name="connsiteX28" fmla="*/ 3429000 w 3950903"/>
              <a:gd name="connsiteY28" fmla="*/ 319606 h 4485206"/>
              <a:gd name="connsiteX29" fmla="*/ 3416300 w 3950903"/>
              <a:gd name="connsiteY29" fmla="*/ 2106 h 4485206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40172 w 3950903"/>
              <a:gd name="connsiteY29" fmla="*/ 59986 h 4483100"/>
              <a:gd name="connsiteX30" fmla="*/ 3416300 w 3950903"/>
              <a:gd name="connsiteY30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40172 w 3950903"/>
              <a:gd name="connsiteY29" fmla="*/ 59986 h 4483100"/>
              <a:gd name="connsiteX30" fmla="*/ 3416300 w 3950903"/>
              <a:gd name="connsiteY30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40172 w 3950903"/>
              <a:gd name="connsiteY29" fmla="*/ 59986 h 4483100"/>
              <a:gd name="connsiteX30" fmla="*/ 3416300 w 3950903"/>
              <a:gd name="connsiteY30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40172 w 3950903"/>
              <a:gd name="connsiteY29" fmla="*/ 59986 h 4483100"/>
              <a:gd name="connsiteX30" fmla="*/ 3416300 w 3950903"/>
              <a:gd name="connsiteY30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40172 w 3950903"/>
              <a:gd name="connsiteY29" fmla="*/ 59986 h 4483100"/>
              <a:gd name="connsiteX30" fmla="*/ 3416300 w 3950903"/>
              <a:gd name="connsiteY30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804383 h 4483100"/>
              <a:gd name="connsiteX1" fmla="*/ 3911600 w 3950903"/>
              <a:gd name="connsiteY1" fmla="*/ 4051300 h 4483100"/>
              <a:gd name="connsiteX2" fmla="*/ 3429000 w 3950903"/>
              <a:gd name="connsiteY2" fmla="*/ 4076700 h 4483100"/>
              <a:gd name="connsiteX3" fmla="*/ 3441700 w 3950903"/>
              <a:gd name="connsiteY3" fmla="*/ 4483100 h 4483100"/>
              <a:gd name="connsiteX4" fmla="*/ 3429000 w 3950903"/>
              <a:gd name="connsiteY4" fmla="*/ 4076700 h 4483100"/>
              <a:gd name="connsiteX5" fmla="*/ 2946400 w 3950903"/>
              <a:gd name="connsiteY5" fmla="*/ 4076700 h 4483100"/>
              <a:gd name="connsiteX6" fmla="*/ 2959100 w 3950903"/>
              <a:gd name="connsiteY6" fmla="*/ 3429000 h 4483100"/>
              <a:gd name="connsiteX7" fmla="*/ 1892300 w 3950903"/>
              <a:gd name="connsiteY7" fmla="*/ 3429000 h 4483100"/>
              <a:gd name="connsiteX8" fmla="*/ 1905000 w 3950903"/>
              <a:gd name="connsiteY8" fmla="*/ 4089400 h 4483100"/>
              <a:gd name="connsiteX9" fmla="*/ 1384300 w 3950903"/>
              <a:gd name="connsiteY9" fmla="*/ 4102100 h 4483100"/>
              <a:gd name="connsiteX10" fmla="*/ 1384300 w 3950903"/>
              <a:gd name="connsiteY10" fmla="*/ 4457700 h 4483100"/>
              <a:gd name="connsiteX11" fmla="*/ 1384300 w 3950903"/>
              <a:gd name="connsiteY11" fmla="*/ 4089400 h 4483100"/>
              <a:gd name="connsiteX12" fmla="*/ 973956 w 3950903"/>
              <a:gd name="connsiteY12" fmla="*/ 4032983 h 4483100"/>
              <a:gd name="connsiteX13" fmla="*/ 948556 w 3950903"/>
              <a:gd name="connsiteY13" fmla="*/ 3385283 h 4483100"/>
              <a:gd name="connsiteX14" fmla="*/ 415156 w 3950903"/>
              <a:gd name="connsiteY14" fmla="*/ 3372583 h 4483100"/>
              <a:gd name="connsiteX15" fmla="*/ 406400 w 3950903"/>
              <a:gd name="connsiteY15" fmla="*/ 2197100 h 4483100"/>
              <a:gd name="connsiteX16" fmla="*/ 0 w 3950903"/>
              <a:gd name="connsiteY16" fmla="*/ 2184400 h 4483100"/>
              <a:gd name="connsiteX17" fmla="*/ 393700 w 3950903"/>
              <a:gd name="connsiteY17" fmla="*/ 2184400 h 4483100"/>
              <a:gd name="connsiteX18" fmla="*/ 419100 w 3950903"/>
              <a:gd name="connsiteY18" fmla="*/ 977900 h 4483100"/>
              <a:gd name="connsiteX19" fmla="*/ 939800 w 3950903"/>
              <a:gd name="connsiteY19" fmla="*/ 965200 h 4483100"/>
              <a:gd name="connsiteX20" fmla="*/ 952500 w 3950903"/>
              <a:gd name="connsiteY20" fmla="*/ 330200 h 4483100"/>
              <a:gd name="connsiteX21" fmla="*/ 1384300 w 3950903"/>
              <a:gd name="connsiteY21" fmla="*/ 292100 h 4483100"/>
              <a:gd name="connsiteX22" fmla="*/ 1373798 w 3950903"/>
              <a:gd name="connsiteY22" fmla="*/ 6106 h 4483100"/>
              <a:gd name="connsiteX23" fmla="*/ 1409700 w 3950903"/>
              <a:gd name="connsiteY23" fmla="*/ 317500 h 4483100"/>
              <a:gd name="connsiteX24" fmla="*/ 1905000 w 3950903"/>
              <a:gd name="connsiteY24" fmla="*/ 330200 h 4483100"/>
              <a:gd name="connsiteX25" fmla="*/ 1905000 w 3950903"/>
              <a:gd name="connsiteY25" fmla="*/ 977900 h 4483100"/>
              <a:gd name="connsiteX26" fmla="*/ 2959100 w 3950903"/>
              <a:gd name="connsiteY26" fmla="*/ 965200 h 4483100"/>
              <a:gd name="connsiteX27" fmla="*/ 2959100 w 3950903"/>
              <a:gd name="connsiteY27" fmla="*/ 406400 h 4483100"/>
              <a:gd name="connsiteX28" fmla="*/ 3429000 w 3950903"/>
              <a:gd name="connsiteY28" fmla="*/ 317500 h 4483100"/>
              <a:gd name="connsiteX29" fmla="*/ 3416300 w 3950903"/>
              <a:gd name="connsiteY29" fmla="*/ 0 h 4483100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28" fmla="*/ 3429000 w 3950903"/>
              <a:gd name="connsiteY28" fmla="*/ 3117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27" fmla="*/ 2959100 w 3950903"/>
              <a:gd name="connsiteY27" fmla="*/ 4006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959100 w 3950903"/>
              <a:gd name="connsiteY26" fmla="*/ 9594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882900 w 3950903"/>
              <a:gd name="connsiteY26" fmla="*/ 7308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882900 w 3950903"/>
              <a:gd name="connsiteY26" fmla="*/ 7308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26" fmla="*/ 2882900 w 3950903"/>
              <a:gd name="connsiteY26" fmla="*/ 72451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25" fmla="*/ 1905000 w 3950903"/>
              <a:gd name="connsiteY25" fmla="*/ 9721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24" fmla="*/ 1905000 w 3950903"/>
              <a:gd name="connsiteY24" fmla="*/ 324461 h 4477361"/>
              <a:gd name="connsiteX0" fmla="*/ 3933056 w 3950903"/>
              <a:gd name="connsiteY0" fmla="*/ 3798644 h 4477361"/>
              <a:gd name="connsiteX1" fmla="*/ 3911600 w 3950903"/>
              <a:gd name="connsiteY1" fmla="*/ 4045561 h 4477361"/>
              <a:gd name="connsiteX2" fmla="*/ 3429000 w 3950903"/>
              <a:gd name="connsiteY2" fmla="*/ 4070961 h 4477361"/>
              <a:gd name="connsiteX3" fmla="*/ 3441700 w 3950903"/>
              <a:gd name="connsiteY3" fmla="*/ 4477361 h 4477361"/>
              <a:gd name="connsiteX4" fmla="*/ 3429000 w 3950903"/>
              <a:gd name="connsiteY4" fmla="*/ 4070961 h 4477361"/>
              <a:gd name="connsiteX5" fmla="*/ 2946400 w 3950903"/>
              <a:gd name="connsiteY5" fmla="*/ 4070961 h 4477361"/>
              <a:gd name="connsiteX6" fmla="*/ 2959100 w 3950903"/>
              <a:gd name="connsiteY6" fmla="*/ 3423261 h 4477361"/>
              <a:gd name="connsiteX7" fmla="*/ 1892300 w 3950903"/>
              <a:gd name="connsiteY7" fmla="*/ 3423261 h 4477361"/>
              <a:gd name="connsiteX8" fmla="*/ 1905000 w 3950903"/>
              <a:gd name="connsiteY8" fmla="*/ 4083661 h 4477361"/>
              <a:gd name="connsiteX9" fmla="*/ 1384300 w 3950903"/>
              <a:gd name="connsiteY9" fmla="*/ 4096361 h 4477361"/>
              <a:gd name="connsiteX10" fmla="*/ 1384300 w 3950903"/>
              <a:gd name="connsiteY10" fmla="*/ 4451961 h 4477361"/>
              <a:gd name="connsiteX11" fmla="*/ 1384300 w 3950903"/>
              <a:gd name="connsiteY11" fmla="*/ 4083661 h 4477361"/>
              <a:gd name="connsiteX12" fmla="*/ 973956 w 3950903"/>
              <a:gd name="connsiteY12" fmla="*/ 4027244 h 4477361"/>
              <a:gd name="connsiteX13" fmla="*/ 948556 w 3950903"/>
              <a:gd name="connsiteY13" fmla="*/ 3379544 h 4477361"/>
              <a:gd name="connsiteX14" fmla="*/ 415156 w 3950903"/>
              <a:gd name="connsiteY14" fmla="*/ 3366844 h 4477361"/>
              <a:gd name="connsiteX15" fmla="*/ 406400 w 3950903"/>
              <a:gd name="connsiteY15" fmla="*/ 2191361 h 4477361"/>
              <a:gd name="connsiteX16" fmla="*/ 0 w 3950903"/>
              <a:gd name="connsiteY16" fmla="*/ 2178661 h 4477361"/>
              <a:gd name="connsiteX17" fmla="*/ 393700 w 3950903"/>
              <a:gd name="connsiteY17" fmla="*/ 2178661 h 4477361"/>
              <a:gd name="connsiteX18" fmla="*/ 419100 w 3950903"/>
              <a:gd name="connsiteY18" fmla="*/ 972161 h 4477361"/>
              <a:gd name="connsiteX19" fmla="*/ 939800 w 3950903"/>
              <a:gd name="connsiteY19" fmla="*/ 959461 h 4477361"/>
              <a:gd name="connsiteX20" fmla="*/ 952500 w 3950903"/>
              <a:gd name="connsiteY20" fmla="*/ 324461 h 4477361"/>
              <a:gd name="connsiteX21" fmla="*/ 1384300 w 3950903"/>
              <a:gd name="connsiteY21" fmla="*/ 286361 h 4477361"/>
              <a:gd name="connsiteX22" fmla="*/ 1373798 w 3950903"/>
              <a:gd name="connsiteY22" fmla="*/ 367 h 4477361"/>
              <a:gd name="connsiteX23" fmla="*/ 1409700 w 3950903"/>
              <a:gd name="connsiteY23" fmla="*/ 311761 h 4477361"/>
              <a:gd name="connsiteX0" fmla="*/ 3933056 w 3950903"/>
              <a:gd name="connsiteY0" fmla="*/ 3798277 h 4476994"/>
              <a:gd name="connsiteX1" fmla="*/ 3911600 w 3950903"/>
              <a:gd name="connsiteY1" fmla="*/ 4045194 h 4476994"/>
              <a:gd name="connsiteX2" fmla="*/ 3429000 w 3950903"/>
              <a:gd name="connsiteY2" fmla="*/ 4070594 h 4476994"/>
              <a:gd name="connsiteX3" fmla="*/ 3441700 w 3950903"/>
              <a:gd name="connsiteY3" fmla="*/ 4476994 h 4476994"/>
              <a:gd name="connsiteX4" fmla="*/ 3429000 w 3950903"/>
              <a:gd name="connsiteY4" fmla="*/ 4070594 h 4476994"/>
              <a:gd name="connsiteX5" fmla="*/ 2946400 w 3950903"/>
              <a:gd name="connsiteY5" fmla="*/ 4070594 h 4476994"/>
              <a:gd name="connsiteX6" fmla="*/ 2959100 w 3950903"/>
              <a:gd name="connsiteY6" fmla="*/ 3422894 h 4476994"/>
              <a:gd name="connsiteX7" fmla="*/ 1892300 w 3950903"/>
              <a:gd name="connsiteY7" fmla="*/ 3422894 h 4476994"/>
              <a:gd name="connsiteX8" fmla="*/ 1905000 w 3950903"/>
              <a:gd name="connsiteY8" fmla="*/ 4083294 h 4476994"/>
              <a:gd name="connsiteX9" fmla="*/ 1384300 w 3950903"/>
              <a:gd name="connsiteY9" fmla="*/ 4095994 h 4476994"/>
              <a:gd name="connsiteX10" fmla="*/ 1384300 w 3950903"/>
              <a:gd name="connsiteY10" fmla="*/ 4451594 h 4476994"/>
              <a:gd name="connsiteX11" fmla="*/ 1384300 w 3950903"/>
              <a:gd name="connsiteY11" fmla="*/ 4083294 h 4476994"/>
              <a:gd name="connsiteX12" fmla="*/ 973956 w 3950903"/>
              <a:gd name="connsiteY12" fmla="*/ 4026877 h 4476994"/>
              <a:gd name="connsiteX13" fmla="*/ 948556 w 3950903"/>
              <a:gd name="connsiteY13" fmla="*/ 3379177 h 4476994"/>
              <a:gd name="connsiteX14" fmla="*/ 415156 w 3950903"/>
              <a:gd name="connsiteY14" fmla="*/ 3366477 h 4476994"/>
              <a:gd name="connsiteX15" fmla="*/ 406400 w 3950903"/>
              <a:gd name="connsiteY15" fmla="*/ 2190994 h 4476994"/>
              <a:gd name="connsiteX16" fmla="*/ 0 w 3950903"/>
              <a:gd name="connsiteY16" fmla="*/ 2178294 h 4476994"/>
              <a:gd name="connsiteX17" fmla="*/ 393700 w 3950903"/>
              <a:gd name="connsiteY17" fmla="*/ 2178294 h 4476994"/>
              <a:gd name="connsiteX18" fmla="*/ 419100 w 3950903"/>
              <a:gd name="connsiteY18" fmla="*/ 971794 h 4476994"/>
              <a:gd name="connsiteX19" fmla="*/ 939800 w 3950903"/>
              <a:gd name="connsiteY19" fmla="*/ 959094 h 4476994"/>
              <a:gd name="connsiteX20" fmla="*/ 952500 w 3950903"/>
              <a:gd name="connsiteY20" fmla="*/ 324094 h 4476994"/>
              <a:gd name="connsiteX21" fmla="*/ 1384300 w 3950903"/>
              <a:gd name="connsiteY21" fmla="*/ 285994 h 4476994"/>
              <a:gd name="connsiteX22" fmla="*/ 1373798 w 3950903"/>
              <a:gd name="connsiteY22" fmla="*/ 0 h 4476994"/>
              <a:gd name="connsiteX0" fmla="*/ 3933056 w 3950903"/>
              <a:gd name="connsiteY0" fmla="*/ 3512283 h 4191000"/>
              <a:gd name="connsiteX1" fmla="*/ 3911600 w 3950903"/>
              <a:gd name="connsiteY1" fmla="*/ 3759200 h 4191000"/>
              <a:gd name="connsiteX2" fmla="*/ 3429000 w 3950903"/>
              <a:gd name="connsiteY2" fmla="*/ 3784600 h 4191000"/>
              <a:gd name="connsiteX3" fmla="*/ 3441700 w 3950903"/>
              <a:gd name="connsiteY3" fmla="*/ 4191000 h 4191000"/>
              <a:gd name="connsiteX4" fmla="*/ 3429000 w 3950903"/>
              <a:gd name="connsiteY4" fmla="*/ 3784600 h 4191000"/>
              <a:gd name="connsiteX5" fmla="*/ 2946400 w 3950903"/>
              <a:gd name="connsiteY5" fmla="*/ 3784600 h 4191000"/>
              <a:gd name="connsiteX6" fmla="*/ 2959100 w 3950903"/>
              <a:gd name="connsiteY6" fmla="*/ 3136900 h 4191000"/>
              <a:gd name="connsiteX7" fmla="*/ 1892300 w 3950903"/>
              <a:gd name="connsiteY7" fmla="*/ 3136900 h 4191000"/>
              <a:gd name="connsiteX8" fmla="*/ 1905000 w 3950903"/>
              <a:gd name="connsiteY8" fmla="*/ 3797300 h 4191000"/>
              <a:gd name="connsiteX9" fmla="*/ 1384300 w 3950903"/>
              <a:gd name="connsiteY9" fmla="*/ 3810000 h 4191000"/>
              <a:gd name="connsiteX10" fmla="*/ 1384300 w 3950903"/>
              <a:gd name="connsiteY10" fmla="*/ 4165600 h 4191000"/>
              <a:gd name="connsiteX11" fmla="*/ 1384300 w 3950903"/>
              <a:gd name="connsiteY11" fmla="*/ 3797300 h 4191000"/>
              <a:gd name="connsiteX12" fmla="*/ 973956 w 3950903"/>
              <a:gd name="connsiteY12" fmla="*/ 3740883 h 4191000"/>
              <a:gd name="connsiteX13" fmla="*/ 948556 w 3950903"/>
              <a:gd name="connsiteY13" fmla="*/ 3093183 h 4191000"/>
              <a:gd name="connsiteX14" fmla="*/ 415156 w 3950903"/>
              <a:gd name="connsiteY14" fmla="*/ 3080483 h 4191000"/>
              <a:gd name="connsiteX15" fmla="*/ 406400 w 3950903"/>
              <a:gd name="connsiteY15" fmla="*/ 1905000 h 4191000"/>
              <a:gd name="connsiteX16" fmla="*/ 0 w 3950903"/>
              <a:gd name="connsiteY16" fmla="*/ 1892300 h 4191000"/>
              <a:gd name="connsiteX17" fmla="*/ 393700 w 3950903"/>
              <a:gd name="connsiteY17" fmla="*/ 1892300 h 4191000"/>
              <a:gd name="connsiteX18" fmla="*/ 419100 w 3950903"/>
              <a:gd name="connsiteY18" fmla="*/ 685800 h 4191000"/>
              <a:gd name="connsiteX19" fmla="*/ 939800 w 3950903"/>
              <a:gd name="connsiteY19" fmla="*/ 673100 h 4191000"/>
              <a:gd name="connsiteX20" fmla="*/ 952500 w 3950903"/>
              <a:gd name="connsiteY20" fmla="*/ 38100 h 4191000"/>
              <a:gd name="connsiteX21" fmla="*/ 1384300 w 3950903"/>
              <a:gd name="connsiteY21" fmla="*/ 0 h 4191000"/>
              <a:gd name="connsiteX0" fmla="*/ 3933056 w 3950903"/>
              <a:gd name="connsiteY0" fmla="*/ 3474183 h 4152900"/>
              <a:gd name="connsiteX1" fmla="*/ 3911600 w 3950903"/>
              <a:gd name="connsiteY1" fmla="*/ 3721100 h 4152900"/>
              <a:gd name="connsiteX2" fmla="*/ 3429000 w 3950903"/>
              <a:gd name="connsiteY2" fmla="*/ 3746500 h 4152900"/>
              <a:gd name="connsiteX3" fmla="*/ 3441700 w 3950903"/>
              <a:gd name="connsiteY3" fmla="*/ 4152900 h 4152900"/>
              <a:gd name="connsiteX4" fmla="*/ 3429000 w 3950903"/>
              <a:gd name="connsiteY4" fmla="*/ 3746500 h 4152900"/>
              <a:gd name="connsiteX5" fmla="*/ 2946400 w 3950903"/>
              <a:gd name="connsiteY5" fmla="*/ 3746500 h 4152900"/>
              <a:gd name="connsiteX6" fmla="*/ 2959100 w 3950903"/>
              <a:gd name="connsiteY6" fmla="*/ 3098800 h 4152900"/>
              <a:gd name="connsiteX7" fmla="*/ 1892300 w 3950903"/>
              <a:gd name="connsiteY7" fmla="*/ 3098800 h 4152900"/>
              <a:gd name="connsiteX8" fmla="*/ 1905000 w 3950903"/>
              <a:gd name="connsiteY8" fmla="*/ 3759200 h 4152900"/>
              <a:gd name="connsiteX9" fmla="*/ 1384300 w 3950903"/>
              <a:gd name="connsiteY9" fmla="*/ 3771900 h 4152900"/>
              <a:gd name="connsiteX10" fmla="*/ 1384300 w 3950903"/>
              <a:gd name="connsiteY10" fmla="*/ 4127500 h 4152900"/>
              <a:gd name="connsiteX11" fmla="*/ 1384300 w 3950903"/>
              <a:gd name="connsiteY11" fmla="*/ 3759200 h 4152900"/>
              <a:gd name="connsiteX12" fmla="*/ 973956 w 3950903"/>
              <a:gd name="connsiteY12" fmla="*/ 3702783 h 4152900"/>
              <a:gd name="connsiteX13" fmla="*/ 948556 w 3950903"/>
              <a:gd name="connsiteY13" fmla="*/ 3055083 h 4152900"/>
              <a:gd name="connsiteX14" fmla="*/ 415156 w 3950903"/>
              <a:gd name="connsiteY14" fmla="*/ 3042383 h 4152900"/>
              <a:gd name="connsiteX15" fmla="*/ 406400 w 3950903"/>
              <a:gd name="connsiteY15" fmla="*/ 1866900 h 4152900"/>
              <a:gd name="connsiteX16" fmla="*/ 0 w 3950903"/>
              <a:gd name="connsiteY16" fmla="*/ 1854200 h 4152900"/>
              <a:gd name="connsiteX17" fmla="*/ 393700 w 3950903"/>
              <a:gd name="connsiteY17" fmla="*/ 1854200 h 4152900"/>
              <a:gd name="connsiteX18" fmla="*/ 419100 w 3950903"/>
              <a:gd name="connsiteY18" fmla="*/ 647700 h 4152900"/>
              <a:gd name="connsiteX19" fmla="*/ 939800 w 3950903"/>
              <a:gd name="connsiteY19" fmla="*/ 635000 h 4152900"/>
              <a:gd name="connsiteX20" fmla="*/ 952500 w 3950903"/>
              <a:gd name="connsiteY20" fmla="*/ 0 h 4152900"/>
              <a:gd name="connsiteX0" fmla="*/ 3933056 w 3950903"/>
              <a:gd name="connsiteY0" fmla="*/ 2839183 h 3517900"/>
              <a:gd name="connsiteX1" fmla="*/ 3911600 w 3950903"/>
              <a:gd name="connsiteY1" fmla="*/ 3086100 h 3517900"/>
              <a:gd name="connsiteX2" fmla="*/ 3429000 w 3950903"/>
              <a:gd name="connsiteY2" fmla="*/ 3111500 h 3517900"/>
              <a:gd name="connsiteX3" fmla="*/ 3441700 w 3950903"/>
              <a:gd name="connsiteY3" fmla="*/ 3517900 h 3517900"/>
              <a:gd name="connsiteX4" fmla="*/ 3429000 w 3950903"/>
              <a:gd name="connsiteY4" fmla="*/ 3111500 h 3517900"/>
              <a:gd name="connsiteX5" fmla="*/ 2946400 w 3950903"/>
              <a:gd name="connsiteY5" fmla="*/ 3111500 h 3517900"/>
              <a:gd name="connsiteX6" fmla="*/ 2959100 w 3950903"/>
              <a:gd name="connsiteY6" fmla="*/ 2463800 h 3517900"/>
              <a:gd name="connsiteX7" fmla="*/ 1892300 w 3950903"/>
              <a:gd name="connsiteY7" fmla="*/ 2463800 h 3517900"/>
              <a:gd name="connsiteX8" fmla="*/ 1905000 w 3950903"/>
              <a:gd name="connsiteY8" fmla="*/ 3124200 h 3517900"/>
              <a:gd name="connsiteX9" fmla="*/ 1384300 w 3950903"/>
              <a:gd name="connsiteY9" fmla="*/ 3136900 h 3517900"/>
              <a:gd name="connsiteX10" fmla="*/ 1384300 w 3950903"/>
              <a:gd name="connsiteY10" fmla="*/ 3492500 h 3517900"/>
              <a:gd name="connsiteX11" fmla="*/ 1384300 w 3950903"/>
              <a:gd name="connsiteY11" fmla="*/ 3124200 h 3517900"/>
              <a:gd name="connsiteX12" fmla="*/ 973956 w 3950903"/>
              <a:gd name="connsiteY12" fmla="*/ 3067783 h 3517900"/>
              <a:gd name="connsiteX13" fmla="*/ 948556 w 3950903"/>
              <a:gd name="connsiteY13" fmla="*/ 2420083 h 3517900"/>
              <a:gd name="connsiteX14" fmla="*/ 415156 w 3950903"/>
              <a:gd name="connsiteY14" fmla="*/ 2407383 h 3517900"/>
              <a:gd name="connsiteX15" fmla="*/ 406400 w 3950903"/>
              <a:gd name="connsiteY15" fmla="*/ 1231900 h 3517900"/>
              <a:gd name="connsiteX16" fmla="*/ 0 w 3950903"/>
              <a:gd name="connsiteY16" fmla="*/ 1219200 h 3517900"/>
              <a:gd name="connsiteX17" fmla="*/ 393700 w 3950903"/>
              <a:gd name="connsiteY17" fmla="*/ 1219200 h 3517900"/>
              <a:gd name="connsiteX18" fmla="*/ 419100 w 3950903"/>
              <a:gd name="connsiteY18" fmla="*/ 12700 h 3517900"/>
              <a:gd name="connsiteX19" fmla="*/ 939800 w 3950903"/>
              <a:gd name="connsiteY19" fmla="*/ 0 h 3517900"/>
              <a:gd name="connsiteX0" fmla="*/ 3933056 w 3950903"/>
              <a:gd name="connsiteY0" fmla="*/ 2826483 h 3505200"/>
              <a:gd name="connsiteX1" fmla="*/ 3911600 w 3950903"/>
              <a:gd name="connsiteY1" fmla="*/ 3073400 h 3505200"/>
              <a:gd name="connsiteX2" fmla="*/ 3429000 w 3950903"/>
              <a:gd name="connsiteY2" fmla="*/ 3098800 h 3505200"/>
              <a:gd name="connsiteX3" fmla="*/ 3441700 w 3950903"/>
              <a:gd name="connsiteY3" fmla="*/ 3505200 h 3505200"/>
              <a:gd name="connsiteX4" fmla="*/ 3429000 w 3950903"/>
              <a:gd name="connsiteY4" fmla="*/ 3098800 h 3505200"/>
              <a:gd name="connsiteX5" fmla="*/ 2946400 w 3950903"/>
              <a:gd name="connsiteY5" fmla="*/ 3098800 h 3505200"/>
              <a:gd name="connsiteX6" fmla="*/ 2959100 w 3950903"/>
              <a:gd name="connsiteY6" fmla="*/ 2451100 h 3505200"/>
              <a:gd name="connsiteX7" fmla="*/ 1892300 w 3950903"/>
              <a:gd name="connsiteY7" fmla="*/ 2451100 h 3505200"/>
              <a:gd name="connsiteX8" fmla="*/ 1905000 w 3950903"/>
              <a:gd name="connsiteY8" fmla="*/ 3111500 h 3505200"/>
              <a:gd name="connsiteX9" fmla="*/ 1384300 w 3950903"/>
              <a:gd name="connsiteY9" fmla="*/ 3124200 h 3505200"/>
              <a:gd name="connsiteX10" fmla="*/ 1384300 w 3950903"/>
              <a:gd name="connsiteY10" fmla="*/ 3479800 h 3505200"/>
              <a:gd name="connsiteX11" fmla="*/ 1384300 w 3950903"/>
              <a:gd name="connsiteY11" fmla="*/ 3111500 h 3505200"/>
              <a:gd name="connsiteX12" fmla="*/ 973956 w 3950903"/>
              <a:gd name="connsiteY12" fmla="*/ 3055083 h 3505200"/>
              <a:gd name="connsiteX13" fmla="*/ 948556 w 3950903"/>
              <a:gd name="connsiteY13" fmla="*/ 2407383 h 3505200"/>
              <a:gd name="connsiteX14" fmla="*/ 415156 w 3950903"/>
              <a:gd name="connsiteY14" fmla="*/ 2394683 h 3505200"/>
              <a:gd name="connsiteX15" fmla="*/ 406400 w 3950903"/>
              <a:gd name="connsiteY15" fmla="*/ 1219200 h 3505200"/>
              <a:gd name="connsiteX16" fmla="*/ 0 w 3950903"/>
              <a:gd name="connsiteY16" fmla="*/ 1206500 h 3505200"/>
              <a:gd name="connsiteX17" fmla="*/ 393700 w 3950903"/>
              <a:gd name="connsiteY17" fmla="*/ 1206500 h 3505200"/>
              <a:gd name="connsiteX18" fmla="*/ 419100 w 3950903"/>
              <a:gd name="connsiteY18" fmla="*/ 0 h 3505200"/>
              <a:gd name="connsiteX0" fmla="*/ 3933056 w 3950903"/>
              <a:gd name="connsiteY0" fmla="*/ 1624859 h 2303576"/>
              <a:gd name="connsiteX1" fmla="*/ 3911600 w 3950903"/>
              <a:gd name="connsiteY1" fmla="*/ 1871776 h 2303576"/>
              <a:gd name="connsiteX2" fmla="*/ 3429000 w 3950903"/>
              <a:gd name="connsiteY2" fmla="*/ 1897176 h 2303576"/>
              <a:gd name="connsiteX3" fmla="*/ 3441700 w 3950903"/>
              <a:gd name="connsiteY3" fmla="*/ 2303576 h 2303576"/>
              <a:gd name="connsiteX4" fmla="*/ 3429000 w 3950903"/>
              <a:gd name="connsiteY4" fmla="*/ 1897176 h 2303576"/>
              <a:gd name="connsiteX5" fmla="*/ 2946400 w 3950903"/>
              <a:gd name="connsiteY5" fmla="*/ 1897176 h 2303576"/>
              <a:gd name="connsiteX6" fmla="*/ 2959100 w 3950903"/>
              <a:gd name="connsiteY6" fmla="*/ 1249476 h 2303576"/>
              <a:gd name="connsiteX7" fmla="*/ 1892300 w 3950903"/>
              <a:gd name="connsiteY7" fmla="*/ 1249476 h 2303576"/>
              <a:gd name="connsiteX8" fmla="*/ 1905000 w 3950903"/>
              <a:gd name="connsiteY8" fmla="*/ 1909876 h 2303576"/>
              <a:gd name="connsiteX9" fmla="*/ 1384300 w 3950903"/>
              <a:gd name="connsiteY9" fmla="*/ 1922576 h 2303576"/>
              <a:gd name="connsiteX10" fmla="*/ 1384300 w 3950903"/>
              <a:gd name="connsiteY10" fmla="*/ 2278176 h 2303576"/>
              <a:gd name="connsiteX11" fmla="*/ 1384300 w 3950903"/>
              <a:gd name="connsiteY11" fmla="*/ 1909876 h 2303576"/>
              <a:gd name="connsiteX12" fmla="*/ 973956 w 3950903"/>
              <a:gd name="connsiteY12" fmla="*/ 1853459 h 2303576"/>
              <a:gd name="connsiteX13" fmla="*/ 948556 w 3950903"/>
              <a:gd name="connsiteY13" fmla="*/ 1205759 h 2303576"/>
              <a:gd name="connsiteX14" fmla="*/ 415156 w 3950903"/>
              <a:gd name="connsiteY14" fmla="*/ 1193059 h 2303576"/>
              <a:gd name="connsiteX15" fmla="*/ 406400 w 3950903"/>
              <a:gd name="connsiteY15" fmla="*/ 17576 h 2303576"/>
              <a:gd name="connsiteX16" fmla="*/ 0 w 3950903"/>
              <a:gd name="connsiteY16" fmla="*/ 4876 h 2303576"/>
              <a:gd name="connsiteX17" fmla="*/ 393700 w 3950903"/>
              <a:gd name="connsiteY17" fmla="*/ 4876 h 2303576"/>
              <a:gd name="connsiteX0" fmla="*/ 3933056 w 3950903"/>
              <a:gd name="connsiteY0" fmla="*/ 1624859 h 2303576"/>
              <a:gd name="connsiteX1" fmla="*/ 3911600 w 3950903"/>
              <a:gd name="connsiteY1" fmla="*/ 1871776 h 2303576"/>
              <a:gd name="connsiteX2" fmla="*/ 3429000 w 3950903"/>
              <a:gd name="connsiteY2" fmla="*/ 1897176 h 2303576"/>
              <a:gd name="connsiteX3" fmla="*/ 3441700 w 3950903"/>
              <a:gd name="connsiteY3" fmla="*/ 2303576 h 2303576"/>
              <a:gd name="connsiteX4" fmla="*/ 3429000 w 3950903"/>
              <a:gd name="connsiteY4" fmla="*/ 1897176 h 2303576"/>
              <a:gd name="connsiteX5" fmla="*/ 2946400 w 3950903"/>
              <a:gd name="connsiteY5" fmla="*/ 1897176 h 2303576"/>
              <a:gd name="connsiteX6" fmla="*/ 2959100 w 3950903"/>
              <a:gd name="connsiteY6" fmla="*/ 1249476 h 2303576"/>
              <a:gd name="connsiteX7" fmla="*/ 1892300 w 3950903"/>
              <a:gd name="connsiteY7" fmla="*/ 1249476 h 2303576"/>
              <a:gd name="connsiteX8" fmla="*/ 1905000 w 3950903"/>
              <a:gd name="connsiteY8" fmla="*/ 1909876 h 2303576"/>
              <a:gd name="connsiteX9" fmla="*/ 1384300 w 3950903"/>
              <a:gd name="connsiteY9" fmla="*/ 1922576 h 2303576"/>
              <a:gd name="connsiteX10" fmla="*/ 1384300 w 3950903"/>
              <a:gd name="connsiteY10" fmla="*/ 2278176 h 2303576"/>
              <a:gd name="connsiteX11" fmla="*/ 1384300 w 3950903"/>
              <a:gd name="connsiteY11" fmla="*/ 1909876 h 2303576"/>
              <a:gd name="connsiteX12" fmla="*/ 973956 w 3950903"/>
              <a:gd name="connsiteY12" fmla="*/ 1853459 h 2303576"/>
              <a:gd name="connsiteX13" fmla="*/ 948556 w 3950903"/>
              <a:gd name="connsiteY13" fmla="*/ 1205759 h 2303576"/>
              <a:gd name="connsiteX14" fmla="*/ 415156 w 3950903"/>
              <a:gd name="connsiteY14" fmla="*/ 1193059 h 2303576"/>
              <a:gd name="connsiteX15" fmla="*/ 406400 w 3950903"/>
              <a:gd name="connsiteY15" fmla="*/ 17576 h 2303576"/>
              <a:gd name="connsiteX16" fmla="*/ 0 w 3950903"/>
              <a:gd name="connsiteY16" fmla="*/ 4876 h 2303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950903" h="2303576">
                <a:moveTo>
                  <a:pt x="3933056" y="1624859"/>
                </a:moveTo>
                <a:cubicBezTo>
                  <a:pt x="3933056" y="1728576"/>
                  <a:pt x="3985026" y="1811573"/>
                  <a:pt x="3911600" y="1871776"/>
                </a:cubicBezTo>
                <a:lnTo>
                  <a:pt x="3429000" y="1897176"/>
                </a:lnTo>
                <a:lnTo>
                  <a:pt x="3441700" y="2303576"/>
                </a:lnTo>
                <a:lnTo>
                  <a:pt x="3429000" y="1897176"/>
                </a:lnTo>
                <a:lnTo>
                  <a:pt x="2946400" y="1897176"/>
                </a:lnTo>
                <a:lnTo>
                  <a:pt x="2959100" y="1249476"/>
                </a:lnTo>
                <a:lnTo>
                  <a:pt x="1892300" y="1249476"/>
                </a:lnTo>
                <a:lnTo>
                  <a:pt x="1905000" y="1909876"/>
                </a:lnTo>
                <a:lnTo>
                  <a:pt x="1384300" y="1922576"/>
                </a:lnTo>
                <a:lnTo>
                  <a:pt x="1384300" y="2278176"/>
                </a:lnTo>
                <a:lnTo>
                  <a:pt x="1384300" y="1909876"/>
                </a:lnTo>
                <a:cubicBezTo>
                  <a:pt x="1273087" y="1892821"/>
                  <a:pt x="1046580" y="1869212"/>
                  <a:pt x="973956" y="1853459"/>
                </a:cubicBezTo>
                <a:cubicBezTo>
                  <a:pt x="901332" y="1736106"/>
                  <a:pt x="967606" y="1379326"/>
                  <a:pt x="948556" y="1205759"/>
                </a:cubicBezTo>
                <a:cubicBezTo>
                  <a:pt x="660032" y="1225990"/>
                  <a:pt x="634632" y="1183656"/>
                  <a:pt x="415156" y="1193059"/>
                </a:cubicBezTo>
                <a:cubicBezTo>
                  <a:pt x="412237" y="801231"/>
                  <a:pt x="409319" y="409404"/>
                  <a:pt x="406400" y="17576"/>
                </a:cubicBezTo>
                <a:cubicBezTo>
                  <a:pt x="270933" y="13343"/>
                  <a:pt x="30692" y="-9941"/>
                  <a:pt x="0" y="4876"/>
                </a:cubicBezTo>
              </a:path>
            </a:pathLst>
          </a:custGeom>
          <a:noFill/>
          <a:ln w="76200" cap="flat" cmpd="sng" algn="ctr">
            <a:solidFill>
              <a:srgbClr val="FFC000">
                <a:alpha val="77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3568645" y="4425853"/>
            <a:ext cx="3939373" cy="646331"/>
          </a:xfrm>
          <a:prstGeom prst="rect">
            <a:avLst/>
          </a:prstGeom>
          <a:solidFill>
            <a:srgbClr val="10FA04"/>
          </a:solidFill>
        </p:spPr>
        <p:txBody>
          <a:bodyPr wrap="square" rtlCol="0">
            <a:spAutoFit/>
          </a:bodyPr>
          <a:lstStyle/>
          <a:p>
            <a:r>
              <a:rPr lang="fr-FR" sz="1800" b="1" dirty="0" smtClean="0">
                <a:solidFill>
                  <a:srgbClr val="000000"/>
                </a:solidFill>
              </a:rPr>
              <a:t>Le tronçon est isolé après vérification et MALT les travaux peuvent commencer</a:t>
            </a:r>
            <a:endParaRPr lang="fr-FR" sz="1800" b="1" dirty="0">
              <a:solidFill>
                <a:srgbClr val="000000"/>
              </a:solidFill>
            </a:endParaRPr>
          </a:p>
        </p:txBody>
      </p:sp>
      <p:sp>
        <p:nvSpPr>
          <p:cNvPr id="92" name="Forme libre 91"/>
          <p:cNvSpPr/>
          <p:nvPr/>
        </p:nvSpPr>
        <p:spPr bwMode="auto">
          <a:xfrm>
            <a:off x="2925192" y="1837232"/>
            <a:ext cx="5867400" cy="2238322"/>
          </a:xfrm>
          <a:custGeom>
            <a:avLst/>
            <a:gdLst>
              <a:gd name="connsiteX0" fmla="*/ 0 w 5829300"/>
              <a:gd name="connsiteY0" fmla="*/ 2209800 h 4470400"/>
              <a:gd name="connsiteX1" fmla="*/ 368300 w 5829300"/>
              <a:gd name="connsiteY1" fmla="*/ 2209800 h 4470400"/>
              <a:gd name="connsiteX2" fmla="*/ 381000 w 5829300"/>
              <a:gd name="connsiteY2" fmla="*/ 965200 h 4470400"/>
              <a:gd name="connsiteX3" fmla="*/ 901700 w 5829300"/>
              <a:gd name="connsiteY3" fmla="*/ 952500 h 4470400"/>
              <a:gd name="connsiteX4" fmla="*/ 914400 w 5829300"/>
              <a:gd name="connsiteY4" fmla="*/ 317500 h 4470400"/>
              <a:gd name="connsiteX5" fmla="*/ 1346200 w 5829300"/>
              <a:gd name="connsiteY5" fmla="*/ 279400 h 4470400"/>
              <a:gd name="connsiteX6" fmla="*/ 1333500 w 5829300"/>
              <a:gd name="connsiteY6" fmla="*/ 0 h 4470400"/>
              <a:gd name="connsiteX7" fmla="*/ 1371600 w 5829300"/>
              <a:gd name="connsiteY7" fmla="*/ 304800 h 4470400"/>
              <a:gd name="connsiteX8" fmla="*/ 1866900 w 5829300"/>
              <a:gd name="connsiteY8" fmla="*/ 317500 h 4470400"/>
              <a:gd name="connsiteX9" fmla="*/ 1866900 w 5829300"/>
              <a:gd name="connsiteY9" fmla="*/ 965200 h 4470400"/>
              <a:gd name="connsiteX10" fmla="*/ 2921000 w 5829300"/>
              <a:gd name="connsiteY10" fmla="*/ 952500 h 4470400"/>
              <a:gd name="connsiteX11" fmla="*/ 2921000 w 5829300"/>
              <a:gd name="connsiteY11" fmla="*/ 317500 h 4470400"/>
              <a:gd name="connsiteX12" fmla="*/ 3873500 w 5829300"/>
              <a:gd name="connsiteY12" fmla="*/ 317500 h 4470400"/>
              <a:gd name="connsiteX13" fmla="*/ 3873500 w 5829300"/>
              <a:gd name="connsiteY13" fmla="*/ 965200 h 4470400"/>
              <a:gd name="connsiteX14" fmla="*/ 4686300 w 5829300"/>
              <a:gd name="connsiteY14" fmla="*/ 965200 h 4470400"/>
              <a:gd name="connsiteX15" fmla="*/ 4686300 w 5829300"/>
              <a:gd name="connsiteY15" fmla="*/ 1701800 h 4470400"/>
              <a:gd name="connsiteX16" fmla="*/ 5422900 w 5829300"/>
              <a:gd name="connsiteY16" fmla="*/ 1714500 h 4470400"/>
              <a:gd name="connsiteX17" fmla="*/ 5422900 w 5829300"/>
              <a:gd name="connsiteY17" fmla="*/ 2222500 h 4470400"/>
              <a:gd name="connsiteX18" fmla="*/ 5829300 w 5829300"/>
              <a:gd name="connsiteY18" fmla="*/ 2209800 h 4470400"/>
              <a:gd name="connsiteX19" fmla="*/ 5422900 w 5829300"/>
              <a:gd name="connsiteY19" fmla="*/ 2209800 h 4470400"/>
              <a:gd name="connsiteX20" fmla="*/ 5422900 w 5829300"/>
              <a:gd name="connsiteY20" fmla="*/ 2654300 h 4470400"/>
              <a:gd name="connsiteX21" fmla="*/ 4686300 w 5829300"/>
              <a:gd name="connsiteY21" fmla="*/ 2654300 h 4470400"/>
              <a:gd name="connsiteX22" fmla="*/ 4673600 w 5829300"/>
              <a:gd name="connsiteY22" fmla="*/ 3403600 h 4470400"/>
              <a:gd name="connsiteX23" fmla="*/ 3873500 w 5829300"/>
              <a:gd name="connsiteY23" fmla="*/ 3416300 h 4470400"/>
              <a:gd name="connsiteX24" fmla="*/ 3873500 w 5829300"/>
              <a:gd name="connsiteY24" fmla="*/ 4038600 h 4470400"/>
              <a:gd name="connsiteX25" fmla="*/ 3390900 w 5829300"/>
              <a:gd name="connsiteY25" fmla="*/ 4064000 h 4470400"/>
              <a:gd name="connsiteX26" fmla="*/ 3403600 w 5829300"/>
              <a:gd name="connsiteY26" fmla="*/ 4470400 h 4470400"/>
              <a:gd name="connsiteX27" fmla="*/ 3390900 w 5829300"/>
              <a:gd name="connsiteY27" fmla="*/ 4064000 h 4470400"/>
              <a:gd name="connsiteX28" fmla="*/ 2908300 w 5829300"/>
              <a:gd name="connsiteY28" fmla="*/ 4064000 h 4470400"/>
              <a:gd name="connsiteX29" fmla="*/ 2921000 w 5829300"/>
              <a:gd name="connsiteY29" fmla="*/ 3416300 h 4470400"/>
              <a:gd name="connsiteX30" fmla="*/ 1854200 w 5829300"/>
              <a:gd name="connsiteY30" fmla="*/ 3416300 h 4470400"/>
              <a:gd name="connsiteX31" fmla="*/ 1866900 w 5829300"/>
              <a:gd name="connsiteY31" fmla="*/ 4076700 h 4470400"/>
              <a:gd name="connsiteX32" fmla="*/ 1346200 w 5829300"/>
              <a:gd name="connsiteY32" fmla="*/ 4089400 h 4470400"/>
              <a:gd name="connsiteX33" fmla="*/ 1346200 w 5829300"/>
              <a:gd name="connsiteY33" fmla="*/ 4445000 h 4470400"/>
              <a:gd name="connsiteX34" fmla="*/ 1346200 w 5829300"/>
              <a:gd name="connsiteY34" fmla="*/ 4076700 h 4470400"/>
              <a:gd name="connsiteX35" fmla="*/ 901700 w 5829300"/>
              <a:gd name="connsiteY35" fmla="*/ 4076700 h 4470400"/>
              <a:gd name="connsiteX36" fmla="*/ 889000 w 5829300"/>
              <a:gd name="connsiteY36" fmla="*/ 3429000 h 4470400"/>
              <a:gd name="connsiteX37" fmla="*/ 368300 w 5829300"/>
              <a:gd name="connsiteY37" fmla="*/ 3390900 h 4470400"/>
              <a:gd name="connsiteX38" fmla="*/ 342900 w 5829300"/>
              <a:gd name="connsiteY38" fmla="*/ 2209800 h 4470400"/>
              <a:gd name="connsiteX39" fmla="*/ 0 w 5829300"/>
              <a:gd name="connsiteY39" fmla="*/ 2209800 h 44704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73500 w 5829300"/>
              <a:gd name="connsiteY14" fmla="*/ 3333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86200 w 5829300"/>
              <a:gd name="connsiteY14" fmla="*/ 4222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55600 w 5829300"/>
              <a:gd name="connsiteY41" fmla="*/ 2568522 h 4486222"/>
              <a:gd name="connsiteX42" fmla="*/ 0 w 5829300"/>
              <a:gd name="connsiteY42" fmla="*/ 2225622 h 4486222"/>
              <a:gd name="connsiteX0" fmla="*/ 0 w 5499100"/>
              <a:gd name="connsiteY0" fmla="*/ 2797122 h 4486222"/>
              <a:gd name="connsiteX1" fmla="*/ 38100 w 5499100"/>
              <a:gd name="connsiteY1" fmla="*/ 2225622 h 4486222"/>
              <a:gd name="connsiteX2" fmla="*/ 50800 w 5499100"/>
              <a:gd name="connsiteY2" fmla="*/ 981022 h 4486222"/>
              <a:gd name="connsiteX3" fmla="*/ 571500 w 5499100"/>
              <a:gd name="connsiteY3" fmla="*/ 968322 h 4486222"/>
              <a:gd name="connsiteX4" fmla="*/ 584200 w 5499100"/>
              <a:gd name="connsiteY4" fmla="*/ 333322 h 4486222"/>
              <a:gd name="connsiteX5" fmla="*/ 1016000 w 5499100"/>
              <a:gd name="connsiteY5" fmla="*/ 295222 h 4486222"/>
              <a:gd name="connsiteX6" fmla="*/ 1003300 w 5499100"/>
              <a:gd name="connsiteY6" fmla="*/ 15822 h 4486222"/>
              <a:gd name="connsiteX7" fmla="*/ 1041400 w 5499100"/>
              <a:gd name="connsiteY7" fmla="*/ 320622 h 4486222"/>
              <a:gd name="connsiteX8" fmla="*/ 1536700 w 5499100"/>
              <a:gd name="connsiteY8" fmla="*/ 333322 h 4486222"/>
              <a:gd name="connsiteX9" fmla="*/ 1536700 w 5499100"/>
              <a:gd name="connsiteY9" fmla="*/ 981022 h 4486222"/>
              <a:gd name="connsiteX10" fmla="*/ 2590800 w 5499100"/>
              <a:gd name="connsiteY10" fmla="*/ 968322 h 4486222"/>
              <a:gd name="connsiteX11" fmla="*/ 2590800 w 5499100"/>
              <a:gd name="connsiteY11" fmla="*/ 409522 h 4486222"/>
              <a:gd name="connsiteX12" fmla="*/ 3060700 w 5499100"/>
              <a:gd name="connsiteY12" fmla="*/ 320622 h 4486222"/>
              <a:gd name="connsiteX13" fmla="*/ 3048000 w 5499100"/>
              <a:gd name="connsiteY13" fmla="*/ 3122 h 4486222"/>
              <a:gd name="connsiteX14" fmla="*/ 3060700 w 5499100"/>
              <a:gd name="connsiteY14" fmla="*/ 307922 h 4486222"/>
              <a:gd name="connsiteX15" fmla="*/ 3556000 w 5499100"/>
              <a:gd name="connsiteY15" fmla="*/ 422222 h 4486222"/>
              <a:gd name="connsiteX16" fmla="*/ 3543300 w 5499100"/>
              <a:gd name="connsiteY16" fmla="*/ 981022 h 4486222"/>
              <a:gd name="connsiteX17" fmla="*/ 4356100 w 5499100"/>
              <a:gd name="connsiteY17" fmla="*/ 981022 h 4486222"/>
              <a:gd name="connsiteX18" fmla="*/ 4356100 w 5499100"/>
              <a:gd name="connsiteY18" fmla="*/ 1717622 h 4486222"/>
              <a:gd name="connsiteX19" fmla="*/ 5092700 w 5499100"/>
              <a:gd name="connsiteY19" fmla="*/ 1730322 h 4486222"/>
              <a:gd name="connsiteX20" fmla="*/ 5092700 w 5499100"/>
              <a:gd name="connsiteY20" fmla="*/ 2238322 h 4486222"/>
              <a:gd name="connsiteX21" fmla="*/ 5499100 w 5499100"/>
              <a:gd name="connsiteY21" fmla="*/ 2225622 h 4486222"/>
              <a:gd name="connsiteX22" fmla="*/ 5092700 w 5499100"/>
              <a:gd name="connsiteY22" fmla="*/ 2225622 h 4486222"/>
              <a:gd name="connsiteX23" fmla="*/ 5092700 w 5499100"/>
              <a:gd name="connsiteY23" fmla="*/ 2670122 h 4486222"/>
              <a:gd name="connsiteX24" fmla="*/ 4356100 w 5499100"/>
              <a:gd name="connsiteY24" fmla="*/ 2670122 h 4486222"/>
              <a:gd name="connsiteX25" fmla="*/ 4343400 w 5499100"/>
              <a:gd name="connsiteY25" fmla="*/ 3419422 h 4486222"/>
              <a:gd name="connsiteX26" fmla="*/ 3543300 w 5499100"/>
              <a:gd name="connsiteY26" fmla="*/ 3432122 h 4486222"/>
              <a:gd name="connsiteX27" fmla="*/ 3543300 w 5499100"/>
              <a:gd name="connsiteY27" fmla="*/ 4054422 h 4486222"/>
              <a:gd name="connsiteX28" fmla="*/ 3060700 w 5499100"/>
              <a:gd name="connsiteY28" fmla="*/ 4079822 h 4486222"/>
              <a:gd name="connsiteX29" fmla="*/ 3073400 w 5499100"/>
              <a:gd name="connsiteY29" fmla="*/ 4486222 h 4486222"/>
              <a:gd name="connsiteX30" fmla="*/ 3060700 w 5499100"/>
              <a:gd name="connsiteY30" fmla="*/ 4079822 h 4486222"/>
              <a:gd name="connsiteX31" fmla="*/ 2578100 w 5499100"/>
              <a:gd name="connsiteY31" fmla="*/ 4079822 h 4486222"/>
              <a:gd name="connsiteX32" fmla="*/ 2590800 w 5499100"/>
              <a:gd name="connsiteY32" fmla="*/ 3432122 h 4486222"/>
              <a:gd name="connsiteX33" fmla="*/ 1524000 w 5499100"/>
              <a:gd name="connsiteY33" fmla="*/ 3432122 h 4486222"/>
              <a:gd name="connsiteX34" fmla="*/ 1536700 w 5499100"/>
              <a:gd name="connsiteY34" fmla="*/ 4092522 h 4486222"/>
              <a:gd name="connsiteX35" fmla="*/ 1016000 w 5499100"/>
              <a:gd name="connsiteY35" fmla="*/ 4105222 h 4486222"/>
              <a:gd name="connsiteX36" fmla="*/ 1016000 w 5499100"/>
              <a:gd name="connsiteY36" fmla="*/ 4460822 h 4486222"/>
              <a:gd name="connsiteX37" fmla="*/ 1016000 w 5499100"/>
              <a:gd name="connsiteY37" fmla="*/ 4092522 h 4486222"/>
              <a:gd name="connsiteX38" fmla="*/ 571500 w 5499100"/>
              <a:gd name="connsiteY38" fmla="*/ 4092522 h 4486222"/>
              <a:gd name="connsiteX39" fmla="*/ 558800 w 5499100"/>
              <a:gd name="connsiteY39" fmla="*/ 3444822 h 4486222"/>
              <a:gd name="connsiteX40" fmla="*/ 38100 w 5499100"/>
              <a:gd name="connsiteY40" fmla="*/ 3406722 h 4486222"/>
              <a:gd name="connsiteX41" fmla="*/ 25400 w 5499100"/>
              <a:gd name="connsiteY41" fmla="*/ 2568522 h 4486222"/>
              <a:gd name="connsiteX42" fmla="*/ 0 w 5499100"/>
              <a:gd name="connsiteY42" fmla="*/ 2797122 h 4486222"/>
              <a:gd name="connsiteX0" fmla="*/ 114300 w 5613400"/>
              <a:gd name="connsiteY0" fmla="*/ 2797122 h 4486222"/>
              <a:gd name="connsiteX1" fmla="*/ 0 w 5613400"/>
              <a:gd name="connsiteY1" fmla="*/ 2187522 h 4486222"/>
              <a:gd name="connsiteX2" fmla="*/ 165100 w 5613400"/>
              <a:gd name="connsiteY2" fmla="*/ 981022 h 4486222"/>
              <a:gd name="connsiteX3" fmla="*/ 685800 w 5613400"/>
              <a:gd name="connsiteY3" fmla="*/ 968322 h 4486222"/>
              <a:gd name="connsiteX4" fmla="*/ 698500 w 5613400"/>
              <a:gd name="connsiteY4" fmla="*/ 333322 h 4486222"/>
              <a:gd name="connsiteX5" fmla="*/ 1130300 w 5613400"/>
              <a:gd name="connsiteY5" fmla="*/ 295222 h 4486222"/>
              <a:gd name="connsiteX6" fmla="*/ 1117600 w 5613400"/>
              <a:gd name="connsiteY6" fmla="*/ 15822 h 4486222"/>
              <a:gd name="connsiteX7" fmla="*/ 1155700 w 5613400"/>
              <a:gd name="connsiteY7" fmla="*/ 320622 h 4486222"/>
              <a:gd name="connsiteX8" fmla="*/ 1651000 w 5613400"/>
              <a:gd name="connsiteY8" fmla="*/ 333322 h 4486222"/>
              <a:gd name="connsiteX9" fmla="*/ 1651000 w 5613400"/>
              <a:gd name="connsiteY9" fmla="*/ 981022 h 4486222"/>
              <a:gd name="connsiteX10" fmla="*/ 2705100 w 5613400"/>
              <a:gd name="connsiteY10" fmla="*/ 968322 h 4486222"/>
              <a:gd name="connsiteX11" fmla="*/ 2705100 w 5613400"/>
              <a:gd name="connsiteY11" fmla="*/ 409522 h 4486222"/>
              <a:gd name="connsiteX12" fmla="*/ 3175000 w 5613400"/>
              <a:gd name="connsiteY12" fmla="*/ 320622 h 4486222"/>
              <a:gd name="connsiteX13" fmla="*/ 3162300 w 5613400"/>
              <a:gd name="connsiteY13" fmla="*/ 3122 h 4486222"/>
              <a:gd name="connsiteX14" fmla="*/ 3175000 w 5613400"/>
              <a:gd name="connsiteY14" fmla="*/ 307922 h 4486222"/>
              <a:gd name="connsiteX15" fmla="*/ 3670300 w 5613400"/>
              <a:gd name="connsiteY15" fmla="*/ 422222 h 4486222"/>
              <a:gd name="connsiteX16" fmla="*/ 3657600 w 5613400"/>
              <a:gd name="connsiteY16" fmla="*/ 981022 h 4486222"/>
              <a:gd name="connsiteX17" fmla="*/ 4470400 w 5613400"/>
              <a:gd name="connsiteY17" fmla="*/ 981022 h 4486222"/>
              <a:gd name="connsiteX18" fmla="*/ 4470400 w 5613400"/>
              <a:gd name="connsiteY18" fmla="*/ 1717622 h 4486222"/>
              <a:gd name="connsiteX19" fmla="*/ 5207000 w 5613400"/>
              <a:gd name="connsiteY19" fmla="*/ 1730322 h 4486222"/>
              <a:gd name="connsiteX20" fmla="*/ 5207000 w 5613400"/>
              <a:gd name="connsiteY20" fmla="*/ 2238322 h 4486222"/>
              <a:gd name="connsiteX21" fmla="*/ 5613400 w 5613400"/>
              <a:gd name="connsiteY21" fmla="*/ 2225622 h 4486222"/>
              <a:gd name="connsiteX22" fmla="*/ 5207000 w 5613400"/>
              <a:gd name="connsiteY22" fmla="*/ 2225622 h 4486222"/>
              <a:gd name="connsiteX23" fmla="*/ 5207000 w 5613400"/>
              <a:gd name="connsiteY23" fmla="*/ 2670122 h 4486222"/>
              <a:gd name="connsiteX24" fmla="*/ 4470400 w 5613400"/>
              <a:gd name="connsiteY24" fmla="*/ 2670122 h 4486222"/>
              <a:gd name="connsiteX25" fmla="*/ 4457700 w 5613400"/>
              <a:gd name="connsiteY25" fmla="*/ 3419422 h 4486222"/>
              <a:gd name="connsiteX26" fmla="*/ 3657600 w 5613400"/>
              <a:gd name="connsiteY26" fmla="*/ 3432122 h 4486222"/>
              <a:gd name="connsiteX27" fmla="*/ 3657600 w 5613400"/>
              <a:gd name="connsiteY27" fmla="*/ 4054422 h 4486222"/>
              <a:gd name="connsiteX28" fmla="*/ 3175000 w 5613400"/>
              <a:gd name="connsiteY28" fmla="*/ 4079822 h 4486222"/>
              <a:gd name="connsiteX29" fmla="*/ 3187700 w 5613400"/>
              <a:gd name="connsiteY29" fmla="*/ 4486222 h 4486222"/>
              <a:gd name="connsiteX30" fmla="*/ 3175000 w 5613400"/>
              <a:gd name="connsiteY30" fmla="*/ 4079822 h 4486222"/>
              <a:gd name="connsiteX31" fmla="*/ 2692400 w 5613400"/>
              <a:gd name="connsiteY31" fmla="*/ 4079822 h 4486222"/>
              <a:gd name="connsiteX32" fmla="*/ 2705100 w 5613400"/>
              <a:gd name="connsiteY32" fmla="*/ 3432122 h 4486222"/>
              <a:gd name="connsiteX33" fmla="*/ 1638300 w 5613400"/>
              <a:gd name="connsiteY33" fmla="*/ 3432122 h 4486222"/>
              <a:gd name="connsiteX34" fmla="*/ 1651000 w 5613400"/>
              <a:gd name="connsiteY34" fmla="*/ 4092522 h 4486222"/>
              <a:gd name="connsiteX35" fmla="*/ 1130300 w 5613400"/>
              <a:gd name="connsiteY35" fmla="*/ 4105222 h 4486222"/>
              <a:gd name="connsiteX36" fmla="*/ 1130300 w 5613400"/>
              <a:gd name="connsiteY36" fmla="*/ 4460822 h 4486222"/>
              <a:gd name="connsiteX37" fmla="*/ 1130300 w 5613400"/>
              <a:gd name="connsiteY37" fmla="*/ 4092522 h 4486222"/>
              <a:gd name="connsiteX38" fmla="*/ 685800 w 5613400"/>
              <a:gd name="connsiteY38" fmla="*/ 4092522 h 4486222"/>
              <a:gd name="connsiteX39" fmla="*/ 673100 w 5613400"/>
              <a:gd name="connsiteY39" fmla="*/ 3444822 h 4486222"/>
              <a:gd name="connsiteX40" fmla="*/ 152400 w 5613400"/>
              <a:gd name="connsiteY40" fmla="*/ 3406722 h 4486222"/>
              <a:gd name="connsiteX41" fmla="*/ 139700 w 5613400"/>
              <a:gd name="connsiteY41" fmla="*/ 2568522 h 4486222"/>
              <a:gd name="connsiteX42" fmla="*/ 114300 w 5613400"/>
              <a:gd name="connsiteY42" fmla="*/ 2797122 h 4486222"/>
              <a:gd name="connsiteX0" fmla="*/ 622300 w 6121400"/>
              <a:gd name="connsiteY0" fmla="*/ 27971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622300 w 6121400"/>
              <a:gd name="connsiteY42" fmla="*/ 2797122 h 4486222"/>
              <a:gd name="connsiteX0" fmla="*/ 406400 w 6121400"/>
              <a:gd name="connsiteY0" fmla="*/ 1946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406400 w 6121400"/>
              <a:gd name="connsiteY42" fmla="*/ 1946222 h 4486222"/>
              <a:gd name="connsiteX0" fmla="*/ 127000 w 6121400"/>
              <a:gd name="connsiteY0" fmla="*/ 1819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127000 w 6121400"/>
              <a:gd name="connsiteY42" fmla="*/ 1819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91440 w 6121400"/>
              <a:gd name="connsiteY41" fmla="*/ 229166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6121400"/>
              <a:gd name="connsiteY0" fmla="*/ 2200222 h 4486222"/>
              <a:gd name="connsiteX1" fmla="*/ 6477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41" fmla="*/ 231140 w 5867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447800 w 5867400"/>
              <a:gd name="connsiteY35" fmla="*/ 4143322 h 4486222"/>
              <a:gd name="connsiteX36" fmla="*/ 1384300 w 5867400"/>
              <a:gd name="connsiteY36" fmla="*/ 4460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447800 w 5867400"/>
              <a:gd name="connsiteY35" fmla="*/ 4143322 h 4486222"/>
              <a:gd name="connsiteX36" fmla="*/ 1384300 w 5867400"/>
              <a:gd name="connsiteY36" fmla="*/ 4460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447800 w 5867400"/>
              <a:gd name="connsiteY35" fmla="*/ 41433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447800 w 5867400"/>
              <a:gd name="connsiteY35" fmla="*/ 41433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41700 w 5867400"/>
              <a:gd name="connsiteY28" fmla="*/ 4486222 h 4486222"/>
              <a:gd name="connsiteX0" fmla="*/ 0 w 5867400"/>
              <a:gd name="connsiteY0" fmla="*/ 2187522 h 4054422"/>
              <a:gd name="connsiteX1" fmla="*/ 393700 w 5867400"/>
              <a:gd name="connsiteY1" fmla="*/ 2187522 h 4054422"/>
              <a:gd name="connsiteX2" fmla="*/ 419100 w 5867400"/>
              <a:gd name="connsiteY2" fmla="*/ 981022 h 4054422"/>
              <a:gd name="connsiteX3" fmla="*/ 939800 w 5867400"/>
              <a:gd name="connsiteY3" fmla="*/ 968322 h 4054422"/>
              <a:gd name="connsiteX4" fmla="*/ 952500 w 5867400"/>
              <a:gd name="connsiteY4" fmla="*/ 333322 h 4054422"/>
              <a:gd name="connsiteX5" fmla="*/ 1384300 w 5867400"/>
              <a:gd name="connsiteY5" fmla="*/ 295222 h 4054422"/>
              <a:gd name="connsiteX6" fmla="*/ 1371600 w 5867400"/>
              <a:gd name="connsiteY6" fmla="*/ 15822 h 4054422"/>
              <a:gd name="connsiteX7" fmla="*/ 1409700 w 5867400"/>
              <a:gd name="connsiteY7" fmla="*/ 320622 h 4054422"/>
              <a:gd name="connsiteX8" fmla="*/ 1905000 w 5867400"/>
              <a:gd name="connsiteY8" fmla="*/ 333322 h 4054422"/>
              <a:gd name="connsiteX9" fmla="*/ 1905000 w 5867400"/>
              <a:gd name="connsiteY9" fmla="*/ 981022 h 4054422"/>
              <a:gd name="connsiteX10" fmla="*/ 2959100 w 5867400"/>
              <a:gd name="connsiteY10" fmla="*/ 968322 h 4054422"/>
              <a:gd name="connsiteX11" fmla="*/ 2959100 w 5867400"/>
              <a:gd name="connsiteY11" fmla="*/ 409522 h 4054422"/>
              <a:gd name="connsiteX12" fmla="*/ 3429000 w 5867400"/>
              <a:gd name="connsiteY12" fmla="*/ 320622 h 4054422"/>
              <a:gd name="connsiteX13" fmla="*/ 3416300 w 5867400"/>
              <a:gd name="connsiteY13" fmla="*/ 3122 h 4054422"/>
              <a:gd name="connsiteX14" fmla="*/ 3429000 w 5867400"/>
              <a:gd name="connsiteY14" fmla="*/ 307922 h 4054422"/>
              <a:gd name="connsiteX15" fmla="*/ 3924300 w 5867400"/>
              <a:gd name="connsiteY15" fmla="*/ 422222 h 4054422"/>
              <a:gd name="connsiteX16" fmla="*/ 3911600 w 5867400"/>
              <a:gd name="connsiteY16" fmla="*/ 981022 h 4054422"/>
              <a:gd name="connsiteX17" fmla="*/ 4724400 w 5867400"/>
              <a:gd name="connsiteY17" fmla="*/ 981022 h 4054422"/>
              <a:gd name="connsiteX18" fmla="*/ 4724400 w 5867400"/>
              <a:gd name="connsiteY18" fmla="*/ 1717622 h 4054422"/>
              <a:gd name="connsiteX19" fmla="*/ 5461000 w 5867400"/>
              <a:gd name="connsiteY19" fmla="*/ 1730322 h 4054422"/>
              <a:gd name="connsiteX20" fmla="*/ 5461000 w 5867400"/>
              <a:gd name="connsiteY20" fmla="*/ 2238322 h 4054422"/>
              <a:gd name="connsiteX21" fmla="*/ 5867400 w 5867400"/>
              <a:gd name="connsiteY21" fmla="*/ 2225622 h 4054422"/>
              <a:gd name="connsiteX22" fmla="*/ 5461000 w 5867400"/>
              <a:gd name="connsiteY22" fmla="*/ 2225622 h 4054422"/>
              <a:gd name="connsiteX23" fmla="*/ 5461000 w 5867400"/>
              <a:gd name="connsiteY23" fmla="*/ 2670122 h 4054422"/>
              <a:gd name="connsiteX24" fmla="*/ 4724400 w 5867400"/>
              <a:gd name="connsiteY24" fmla="*/ 2670122 h 4054422"/>
              <a:gd name="connsiteX25" fmla="*/ 4711700 w 5867400"/>
              <a:gd name="connsiteY25" fmla="*/ 3419422 h 4054422"/>
              <a:gd name="connsiteX26" fmla="*/ 3911600 w 5867400"/>
              <a:gd name="connsiteY26" fmla="*/ 3432122 h 4054422"/>
              <a:gd name="connsiteX27" fmla="*/ 3911600 w 5867400"/>
              <a:gd name="connsiteY27" fmla="*/ 4054422 h 4054422"/>
              <a:gd name="connsiteX0" fmla="*/ 0 w 5867400"/>
              <a:gd name="connsiteY0" fmla="*/ 2187522 h 4054422"/>
              <a:gd name="connsiteX1" fmla="*/ 393700 w 5867400"/>
              <a:gd name="connsiteY1" fmla="*/ 2187522 h 4054422"/>
              <a:gd name="connsiteX2" fmla="*/ 419100 w 5867400"/>
              <a:gd name="connsiteY2" fmla="*/ 981022 h 4054422"/>
              <a:gd name="connsiteX3" fmla="*/ 939800 w 5867400"/>
              <a:gd name="connsiteY3" fmla="*/ 968322 h 4054422"/>
              <a:gd name="connsiteX4" fmla="*/ 952500 w 5867400"/>
              <a:gd name="connsiteY4" fmla="*/ 333322 h 4054422"/>
              <a:gd name="connsiteX5" fmla="*/ 1384300 w 5867400"/>
              <a:gd name="connsiteY5" fmla="*/ 295222 h 4054422"/>
              <a:gd name="connsiteX6" fmla="*/ 1371600 w 5867400"/>
              <a:gd name="connsiteY6" fmla="*/ 15822 h 4054422"/>
              <a:gd name="connsiteX7" fmla="*/ 1409700 w 5867400"/>
              <a:gd name="connsiteY7" fmla="*/ 320622 h 4054422"/>
              <a:gd name="connsiteX8" fmla="*/ 1905000 w 5867400"/>
              <a:gd name="connsiteY8" fmla="*/ 333322 h 4054422"/>
              <a:gd name="connsiteX9" fmla="*/ 1905000 w 5867400"/>
              <a:gd name="connsiteY9" fmla="*/ 981022 h 4054422"/>
              <a:gd name="connsiteX10" fmla="*/ 2959100 w 5867400"/>
              <a:gd name="connsiteY10" fmla="*/ 968322 h 4054422"/>
              <a:gd name="connsiteX11" fmla="*/ 2959100 w 5867400"/>
              <a:gd name="connsiteY11" fmla="*/ 409522 h 4054422"/>
              <a:gd name="connsiteX12" fmla="*/ 3429000 w 5867400"/>
              <a:gd name="connsiteY12" fmla="*/ 320622 h 4054422"/>
              <a:gd name="connsiteX13" fmla="*/ 3416300 w 5867400"/>
              <a:gd name="connsiteY13" fmla="*/ 3122 h 4054422"/>
              <a:gd name="connsiteX14" fmla="*/ 3429000 w 5867400"/>
              <a:gd name="connsiteY14" fmla="*/ 307922 h 4054422"/>
              <a:gd name="connsiteX15" fmla="*/ 3924300 w 5867400"/>
              <a:gd name="connsiteY15" fmla="*/ 422222 h 4054422"/>
              <a:gd name="connsiteX16" fmla="*/ 3911600 w 5867400"/>
              <a:gd name="connsiteY16" fmla="*/ 981022 h 4054422"/>
              <a:gd name="connsiteX17" fmla="*/ 4724400 w 5867400"/>
              <a:gd name="connsiteY17" fmla="*/ 981022 h 4054422"/>
              <a:gd name="connsiteX18" fmla="*/ 4724400 w 5867400"/>
              <a:gd name="connsiteY18" fmla="*/ 1717622 h 4054422"/>
              <a:gd name="connsiteX19" fmla="*/ 5461000 w 5867400"/>
              <a:gd name="connsiteY19" fmla="*/ 1730322 h 4054422"/>
              <a:gd name="connsiteX20" fmla="*/ 5461000 w 5867400"/>
              <a:gd name="connsiteY20" fmla="*/ 2238322 h 4054422"/>
              <a:gd name="connsiteX21" fmla="*/ 5867400 w 5867400"/>
              <a:gd name="connsiteY21" fmla="*/ 2225622 h 4054422"/>
              <a:gd name="connsiteX22" fmla="*/ 5461000 w 5867400"/>
              <a:gd name="connsiteY22" fmla="*/ 2225622 h 4054422"/>
              <a:gd name="connsiteX23" fmla="*/ 5461000 w 5867400"/>
              <a:gd name="connsiteY23" fmla="*/ 2670122 h 4054422"/>
              <a:gd name="connsiteX24" fmla="*/ 4724400 w 5867400"/>
              <a:gd name="connsiteY24" fmla="*/ 2670122 h 4054422"/>
              <a:gd name="connsiteX25" fmla="*/ 4711700 w 5867400"/>
              <a:gd name="connsiteY25" fmla="*/ 3419422 h 4054422"/>
              <a:gd name="connsiteX26" fmla="*/ 3911600 w 5867400"/>
              <a:gd name="connsiteY26" fmla="*/ 3432122 h 4054422"/>
              <a:gd name="connsiteX27" fmla="*/ 3911600 w 5867400"/>
              <a:gd name="connsiteY27" fmla="*/ 4054422 h 4054422"/>
              <a:gd name="connsiteX0" fmla="*/ 0 w 5867400"/>
              <a:gd name="connsiteY0" fmla="*/ 2187522 h 4054422"/>
              <a:gd name="connsiteX1" fmla="*/ 393700 w 5867400"/>
              <a:gd name="connsiteY1" fmla="*/ 2187522 h 4054422"/>
              <a:gd name="connsiteX2" fmla="*/ 419100 w 5867400"/>
              <a:gd name="connsiteY2" fmla="*/ 981022 h 4054422"/>
              <a:gd name="connsiteX3" fmla="*/ 939800 w 5867400"/>
              <a:gd name="connsiteY3" fmla="*/ 968322 h 4054422"/>
              <a:gd name="connsiteX4" fmla="*/ 952500 w 5867400"/>
              <a:gd name="connsiteY4" fmla="*/ 333322 h 4054422"/>
              <a:gd name="connsiteX5" fmla="*/ 1384300 w 5867400"/>
              <a:gd name="connsiteY5" fmla="*/ 295222 h 4054422"/>
              <a:gd name="connsiteX6" fmla="*/ 1371600 w 5867400"/>
              <a:gd name="connsiteY6" fmla="*/ 15822 h 4054422"/>
              <a:gd name="connsiteX7" fmla="*/ 1409700 w 5867400"/>
              <a:gd name="connsiteY7" fmla="*/ 320622 h 4054422"/>
              <a:gd name="connsiteX8" fmla="*/ 1905000 w 5867400"/>
              <a:gd name="connsiteY8" fmla="*/ 333322 h 4054422"/>
              <a:gd name="connsiteX9" fmla="*/ 1905000 w 5867400"/>
              <a:gd name="connsiteY9" fmla="*/ 981022 h 4054422"/>
              <a:gd name="connsiteX10" fmla="*/ 2959100 w 5867400"/>
              <a:gd name="connsiteY10" fmla="*/ 968322 h 4054422"/>
              <a:gd name="connsiteX11" fmla="*/ 2959100 w 5867400"/>
              <a:gd name="connsiteY11" fmla="*/ 409522 h 4054422"/>
              <a:gd name="connsiteX12" fmla="*/ 3429000 w 5867400"/>
              <a:gd name="connsiteY12" fmla="*/ 320622 h 4054422"/>
              <a:gd name="connsiteX13" fmla="*/ 3416300 w 5867400"/>
              <a:gd name="connsiteY13" fmla="*/ 3122 h 4054422"/>
              <a:gd name="connsiteX14" fmla="*/ 3429000 w 5867400"/>
              <a:gd name="connsiteY14" fmla="*/ 307922 h 4054422"/>
              <a:gd name="connsiteX15" fmla="*/ 3924300 w 5867400"/>
              <a:gd name="connsiteY15" fmla="*/ 422222 h 4054422"/>
              <a:gd name="connsiteX16" fmla="*/ 3911600 w 5867400"/>
              <a:gd name="connsiteY16" fmla="*/ 981022 h 4054422"/>
              <a:gd name="connsiteX17" fmla="*/ 4724400 w 5867400"/>
              <a:gd name="connsiteY17" fmla="*/ 981022 h 4054422"/>
              <a:gd name="connsiteX18" fmla="*/ 4724400 w 5867400"/>
              <a:gd name="connsiteY18" fmla="*/ 1717622 h 4054422"/>
              <a:gd name="connsiteX19" fmla="*/ 5461000 w 5867400"/>
              <a:gd name="connsiteY19" fmla="*/ 1730322 h 4054422"/>
              <a:gd name="connsiteX20" fmla="*/ 5461000 w 5867400"/>
              <a:gd name="connsiteY20" fmla="*/ 2238322 h 4054422"/>
              <a:gd name="connsiteX21" fmla="*/ 5867400 w 5867400"/>
              <a:gd name="connsiteY21" fmla="*/ 2225622 h 4054422"/>
              <a:gd name="connsiteX22" fmla="*/ 5461000 w 5867400"/>
              <a:gd name="connsiteY22" fmla="*/ 2225622 h 4054422"/>
              <a:gd name="connsiteX23" fmla="*/ 5461000 w 5867400"/>
              <a:gd name="connsiteY23" fmla="*/ 2670122 h 4054422"/>
              <a:gd name="connsiteX24" fmla="*/ 4724400 w 5867400"/>
              <a:gd name="connsiteY24" fmla="*/ 2670122 h 4054422"/>
              <a:gd name="connsiteX25" fmla="*/ 4711700 w 5867400"/>
              <a:gd name="connsiteY25" fmla="*/ 3419422 h 4054422"/>
              <a:gd name="connsiteX26" fmla="*/ 3911600 w 5867400"/>
              <a:gd name="connsiteY26" fmla="*/ 3432122 h 4054422"/>
              <a:gd name="connsiteX27" fmla="*/ 3911600 w 5867400"/>
              <a:gd name="connsiteY27" fmla="*/ 4054422 h 4054422"/>
              <a:gd name="connsiteX0" fmla="*/ 0 w 5867400"/>
              <a:gd name="connsiteY0" fmla="*/ 2187522 h 4054422"/>
              <a:gd name="connsiteX1" fmla="*/ 393700 w 5867400"/>
              <a:gd name="connsiteY1" fmla="*/ 2187522 h 4054422"/>
              <a:gd name="connsiteX2" fmla="*/ 419100 w 5867400"/>
              <a:gd name="connsiteY2" fmla="*/ 981022 h 4054422"/>
              <a:gd name="connsiteX3" fmla="*/ 939800 w 5867400"/>
              <a:gd name="connsiteY3" fmla="*/ 968322 h 4054422"/>
              <a:gd name="connsiteX4" fmla="*/ 952500 w 5867400"/>
              <a:gd name="connsiteY4" fmla="*/ 333322 h 4054422"/>
              <a:gd name="connsiteX5" fmla="*/ 1384300 w 5867400"/>
              <a:gd name="connsiteY5" fmla="*/ 295222 h 4054422"/>
              <a:gd name="connsiteX6" fmla="*/ 1371600 w 5867400"/>
              <a:gd name="connsiteY6" fmla="*/ 15822 h 4054422"/>
              <a:gd name="connsiteX7" fmla="*/ 1409700 w 5867400"/>
              <a:gd name="connsiteY7" fmla="*/ 320622 h 4054422"/>
              <a:gd name="connsiteX8" fmla="*/ 1905000 w 5867400"/>
              <a:gd name="connsiteY8" fmla="*/ 333322 h 4054422"/>
              <a:gd name="connsiteX9" fmla="*/ 1905000 w 5867400"/>
              <a:gd name="connsiteY9" fmla="*/ 981022 h 4054422"/>
              <a:gd name="connsiteX10" fmla="*/ 2959100 w 5867400"/>
              <a:gd name="connsiteY10" fmla="*/ 968322 h 4054422"/>
              <a:gd name="connsiteX11" fmla="*/ 2959100 w 5867400"/>
              <a:gd name="connsiteY11" fmla="*/ 409522 h 4054422"/>
              <a:gd name="connsiteX12" fmla="*/ 3429000 w 5867400"/>
              <a:gd name="connsiteY12" fmla="*/ 320622 h 4054422"/>
              <a:gd name="connsiteX13" fmla="*/ 3416300 w 5867400"/>
              <a:gd name="connsiteY13" fmla="*/ 3122 h 4054422"/>
              <a:gd name="connsiteX14" fmla="*/ 3429000 w 5867400"/>
              <a:gd name="connsiteY14" fmla="*/ 307922 h 4054422"/>
              <a:gd name="connsiteX15" fmla="*/ 3924300 w 5867400"/>
              <a:gd name="connsiteY15" fmla="*/ 422222 h 4054422"/>
              <a:gd name="connsiteX16" fmla="*/ 3911600 w 5867400"/>
              <a:gd name="connsiteY16" fmla="*/ 981022 h 4054422"/>
              <a:gd name="connsiteX17" fmla="*/ 4724400 w 5867400"/>
              <a:gd name="connsiteY17" fmla="*/ 981022 h 4054422"/>
              <a:gd name="connsiteX18" fmla="*/ 4724400 w 5867400"/>
              <a:gd name="connsiteY18" fmla="*/ 1717622 h 4054422"/>
              <a:gd name="connsiteX19" fmla="*/ 5461000 w 5867400"/>
              <a:gd name="connsiteY19" fmla="*/ 1730322 h 4054422"/>
              <a:gd name="connsiteX20" fmla="*/ 5461000 w 5867400"/>
              <a:gd name="connsiteY20" fmla="*/ 2238322 h 4054422"/>
              <a:gd name="connsiteX21" fmla="*/ 5867400 w 5867400"/>
              <a:gd name="connsiteY21" fmla="*/ 2225622 h 4054422"/>
              <a:gd name="connsiteX22" fmla="*/ 5461000 w 5867400"/>
              <a:gd name="connsiteY22" fmla="*/ 2225622 h 4054422"/>
              <a:gd name="connsiteX23" fmla="*/ 5461000 w 5867400"/>
              <a:gd name="connsiteY23" fmla="*/ 2670122 h 4054422"/>
              <a:gd name="connsiteX24" fmla="*/ 4724400 w 5867400"/>
              <a:gd name="connsiteY24" fmla="*/ 2670122 h 4054422"/>
              <a:gd name="connsiteX25" fmla="*/ 4711700 w 5867400"/>
              <a:gd name="connsiteY25" fmla="*/ 3419422 h 4054422"/>
              <a:gd name="connsiteX26" fmla="*/ 3911600 w 5867400"/>
              <a:gd name="connsiteY26" fmla="*/ 3432122 h 4054422"/>
              <a:gd name="connsiteX27" fmla="*/ 3911600 w 5867400"/>
              <a:gd name="connsiteY27" fmla="*/ 4054422 h 4054422"/>
              <a:gd name="connsiteX0" fmla="*/ 0 w 5867400"/>
              <a:gd name="connsiteY0" fmla="*/ 2187522 h 4054422"/>
              <a:gd name="connsiteX1" fmla="*/ 393700 w 5867400"/>
              <a:gd name="connsiteY1" fmla="*/ 2187522 h 4054422"/>
              <a:gd name="connsiteX2" fmla="*/ 419100 w 5867400"/>
              <a:gd name="connsiteY2" fmla="*/ 981022 h 4054422"/>
              <a:gd name="connsiteX3" fmla="*/ 939800 w 5867400"/>
              <a:gd name="connsiteY3" fmla="*/ 968322 h 4054422"/>
              <a:gd name="connsiteX4" fmla="*/ 952500 w 5867400"/>
              <a:gd name="connsiteY4" fmla="*/ 333322 h 4054422"/>
              <a:gd name="connsiteX5" fmla="*/ 1384300 w 5867400"/>
              <a:gd name="connsiteY5" fmla="*/ 295222 h 4054422"/>
              <a:gd name="connsiteX6" fmla="*/ 1371600 w 5867400"/>
              <a:gd name="connsiteY6" fmla="*/ 15822 h 4054422"/>
              <a:gd name="connsiteX7" fmla="*/ 1409700 w 5867400"/>
              <a:gd name="connsiteY7" fmla="*/ 320622 h 4054422"/>
              <a:gd name="connsiteX8" fmla="*/ 1905000 w 5867400"/>
              <a:gd name="connsiteY8" fmla="*/ 333322 h 4054422"/>
              <a:gd name="connsiteX9" fmla="*/ 1905000 w 5867400"/>
              <a:gd name="connsiteY9" fmla="*/ 981022 h 4054422"/>
              <a:gd name="connsiteX10" fmla="*/ 2959100 w 5867400"/>
              <a:gd name="connsiteY10" fmla="*/ 968322 h 4054422"/>
              <a:gd name="connsiteX11" fmla="*/ 2959100 w 5867400"/>
              <a:gd name="connsiteY11" fmla="*/ 409522 h 4054422"/>
              <a:gd name="connsiteX12" fmla="*/ 3429000 w 5867400"/>
              <a:gd name="connsiteY12" fmla="*/ 320622 h 4054422"/>
              <a:gd name="connsiteX13" fmla="*/ 3416300 w 5867400"/>
              <a:gd name="connsiteY13" fmla="*/ 3122 h 4054422"/>
              <a:gd name="connsiteX14" fmla="*/ 3429000 w 5867400"/>
              <a:gd name="connsiteY14" fmla="*/ 307922 h 4054422"/>
              <a:gd name="connsiteX15" fmla="*/ 3924300 w 5867400"/>
              <a:gd name="connsiteY15" fmla="*/ 422222 h 4054422"/>
              <a:gd name="connsiteX16" fmla="*/ 3911600 w 5867400"/>
              <a:gd name="connsiteY16" fmla="*/ 981022 h 4054422"/>
              <a:gd name="connsiteX17" fmla="*/ 4724400 w 5867400"/>
              <a:gd name="connsiteY17" fmla="*/ 981022 h 4054422"/>
              <a:gd name="connsiteX18" fmla="*/ 4724400 w 5867400"/>
              <a:gd name="connsiteY18" fmla="*/ 1717622 h 4054422"/>
              <a:gd name="connsiteX19" fmla="*/ 5461000 w 5867400"/>
              <a:gd name="connsiteY19" fmla="*/ 1730322 h 4054422"/>
              <a:gd name="connsiteX20" fmla="*/ 5461000 w 5867400"/>
              <a:gd name="connsiteY20" fmla="*/ 2238322 h 4054422"/>
              <a:gd name="connsiteX21" fmla="*/ 5867400 w 5867400"/>
              <a:gd name="connsiteY21" fmla="*/ 2225622 h 4054422"/>
              <a:gd name="connsiteX22" fmla="*/ 5461000 w 5867400"/>
              <a:gd name="connsiteY22" fmla="*/ 2225622 h 4054422"/>
              <a:gd name="connsiteX23" fmla="*/ 5461000 w 5867400"/>
              <a:gd name="connsiteY23" fmla="*/ 2670122 h 4054422"/>
              <a:gd name="connsiteX24" fmla="*/ 4724400 w 5867400"/>
              <a:gd name="connsiteY24" fmla="*/ 2670122 h 4054422"/>
              <a:gd name="connsiteX25" fmla="*/ 4711700 w 5867400"/>
              <a:gd name="connsiteY25" fmla="*/ 3419422 h 4054422"/>
              <a:gd name="connsiteX26" fmla="*/ 3911600 w 5867400"/>
              <a:gd name="connsiteY26" fmla="*/ 3432122 h 4054422"/>
              <a:gd name="connsiteX27" fmla="*/ 3924300 w 5867400"/>
              <a:gd name="connsiteY27" fmla="*/ 4054422 h 4054422"/>
              <a:gd name="connsiteX0" fmla="*/ 0 w 5867400"/>
              <a:gd name="connsiteY0" fmla="*/ 2187522 h 4054422"/>
              <a:gd name="connsiteX1" fmla="*/ 393700 w 5867400"/>
              <a:gd name="connsiteY1" fmla="*/ 2187522 h 4054422"/>
              <a:gd name="connsiteX2" fmla="*/ 419100 w 5867400"/>
              <a:gd name="connsiteY2" fmla="*/ 981022 h 4054422"/>
              <a:gd name="connsiteX3" fmla="*/ 939800 w 5867400"/>
              <a:gd name="connsiteY3" fmla="*/ 968322 h 4054422"/>
              <a:gd name="connsiteX4" fmla="*/ 952500 w 5867400"/>
              <a:gd name="connsiteY4" fmla="*/ 333322 h 4054422"/>
              <a:gd name="connsiteX5" fmla="*/ 1384300 w 5867400"/>
              <a:gd name="connsiteY5" fmla="*/ 295222 h 4054422"/>
              <a:gd name="connsiteX6" fmla="*/ 1371600 w 5867400"/>
              <a:gd name="connsiteY6" fmla="*/ 15822 h 4054422"/>
              <a:gd name="connsiteX7" fmla="*/ 1409700 w 5867400"/>
              <a:gd name="connsiteY7" fmla="*/ 320622 h 4054422"/>
              <a:gd name="connsiteX8" fmla="*/ 1905000 w 5867400"/>
              <a:gd name="connsiteY8" fmla="*/ 333322 h 4054422"/>
              <a:gd name="connsiteX9" fmla="*/ 1905000 w 5867400"/>
              <a:gd name="connsiteY9" fmla="*/ 981022 h 4054422"/>
              <a:gd name="connsiteX10" fmla="*/ 2959100 w 5867400"/>
              <a:gd name="connsiteY10" fmla="*/ 968322 h 4054422"/>
              <a:gd name="connsiteX11" fmla="*/ 2959100 w 5867400"/>
              <a:gd name="connsiteY11" fmla="*/ 409522 h 4054422"/>
              <a:gd name="connsiteX12" fmla="*/ 3429000 w 5867400"/>
              <a:gd name="connsiteY12" fmla="*/ 320622 h 4054422"/>
              <a:gd name="connsiteX13" fmla="*/ 3416300 w 5867400"/>
              <a:gd name="connsiteY13" fmla="*/ 3122 h 4054422"/>
              <a:gd name="connsiteX14" fmla="*/ 3429000 w 5867400"/>
              <a:gd name="connsiteY14" fmla="*/ 307922 h 4054422"/>
              <a:gd name="connsiteX15" fmla="*/ 3924300 w 5867400"/>
              <a:gd name="connsiteY15" fmla="*/ 422222 h 4054422"/>
              <a:gd name="connsiteX16" fmla="*/ 3911600 w 5867400"/>
              <a:gd name="connsiteY16" fmla="*/ 981022 h 4054422"/>
              <a:gd name="connsiteX17" fmla="*/ 4724400 w 5867400"/>
              <a:gd name="connsiteY17" fmla="*/ 981022 h 4054422"/>
              <a:gd name="connsiteX18" fmla="*/ 4724400 w 5867400"/>
              <a:gd name="connsiteY18" fmla="*/ 1717622 h 4054422"/>
              <a:gd name="connsiteX19" fmla="*/ 5461000 w 5867400"/>
              <a:gd name="connsiteY19" fmla="*/ 1730322 h 4054422"/>
              <a:gd name="connsiteX20" fmla="*/ 5461000 w 5867400"/>
              <a:gd name="connsiteY20" fmla="*/ 2238322 h 4054422"/>
              <a:gd name="connsiteX21" fmla="*/ 5867400 w 5867400"/>
              <a:gd name="connsiteY21" fmla="*/ 2225622 h 4054422"/>
              <a:gd name="connsiteX22" fmla="*/ 5461000 w 5867400"/>
              <a:gd name="connsiteY22" fmla="*/ 2225622 h 4054422"/>
              <a:gd name="connsiteX23" fmla="*/ 5461000 w 5867400"/>
              <a:gd name="connsiteY23" fmla="*/ 2670122 h 4054422"/>
              <a:gd name="connsiteX24" fmla="*/ 4724400 w 5867400"/>
              <a:gd name="connsiteY24" fmla="*/ 2670122 h 4054422"/>
              <a:gd name="connsiteX25" fmla="*/ 4711700 w 5867400"/>
              <a:gd name="connsiteY25" fmla="*/ 3419422 h 4054422"/>
              <a:gd name="connsiteX26" fmla="*/ 3911600 w 5867400"/>
              <a:gd name="connsiteY26" fmla="*/ 3432122 h 4054422"/>
              <a:gd name="connsiteX27" fmla="*/ 3924300 w 5867400"/>
              <a:gd name="connsiteY27" fmla="*/ 4054422 h 4054422"/>
              <a:gd name="connsiteX0" fmla="*/ 0 w 5867400"/>
              <a:gd name="connsiteY0" fmla="*/ 2187522 h 4016322"/>
              <a:gd name="connsiteX1" fmla="*/ 393700 w 5867400"/>
              <a:gd name="connsiteY1" fmla="*/ 2187522 h 4016322"/>
              <a:gd name="connsiteX2" fmla="*/ 419100 w 5867400"/>
              <a:gd name="connsiteY2" fmla="*/ 981022 h 4016322"/>
              <a:gd name="connsiteX3" fmla="*/ 939800 w 5867400"/>
              <a:gd name="connsiteY3" fmla="*/ 968322 h 4016322"/>
              <a:gd name="connsiteX4" fmla="*/ 952500 w 5867400"/>
              <a:gd name="connsiteY4" fmla="*/ 333322 h 4016322"/>
              <a:gd name="connsiteX5" fmla="*/ 1384300 w 5867400"/>
              <a:gd name="connsiteY5" fmla="*/ 295222 h 4016322"/>
              <a:gd name="connsiteX6" fmla="*/ 1371600 w 5867400"/>
              <a:gd name="connsiteY6" fmla="*/ 15822 h 4016322"/>
              <a:gd name="connsiteX7" fmla="*/ 1409700 w 5867400"/>
              <a:gd name="connsiteY7" fmla="*/ 320622 h 4016322"/>
              <a:gd name="connsiteX8" fmla="*/ 1905000 w 5867400"/>
              <a:gd name="connsiteY8" fmla="*/ 333322 h 4016322"/>
              <a:gd name="connsiteX9" fmla="*/ 1905000 w 5867400"/>
              <a:gd name="connsiteY9" fmla="*/ 981022 h 4016322"/>
              <a:gd name="connsiteX10" fmla="*/ 2959100 w 5867400"/>
              <a:gd name="connsiteY10" fmla="*/ 968322 h 4016322"/>
              <a:gd name="connsiteX11" fmla="*/ 2959100 w 5867400"/>
              <a:gd name="connsiteY11" fmla="*/ 409522 h 4016322"/>
              <a:gd name="connsiteX12" fmla="*/ 3429000 w 5867400"/>
              <a:gd name="connsiteY12" fmla="*/ 320622 h 4016322"/>
              <a:gd name="connsiteX13" fmla="*/ 3416300 w 5867400"/>
              <a:gd name="connsiteY13" fmla="*/ 3122 h 4016322"/>
              <a:gd name="connsiteX14" fmla="*/ 3429000 w 5867400"/>
              <a:gd name="connsiteY14" fmla="*/ 307922 h 4016322"/>
              <a:gd name="connsiteX15" fmla="*/ 3924300 w 5867400"/>
              <a:gd name="connsiteY15" fmla="*/ 422222 h 4016322"/>
              <a:gd name="connsiteX16" fmla="*/ 3911600 w 5867400"/>
              <a:gd name="connsiteY16" fmla="*/ 981022 h 4016322"/>
              <a:gd name="connsiteX17" fmla="*/ 4724400 w 5867400"/>
              <a:gd name="connsiteY17" fmla="*/ 981022 h 4016322"/>
              <a:gd name="connsiteX18" fmla="*/ 4724400 w 5867400"/>
              <a:gd name="connsiteY18" fmla="*/ 1717622 h 4016322"/>
              <a:gd name="connsiteX19" fmla="*/ 5461000 w 5867400"/>
              <a:gd name="connsiteY19" fmla="*/ 1730322 h 4016322"/>
              <a:gd name="connsiteX20" fmla="*/ 5461000 w 5867400"/>
              <a:gd name="connsiteY20" fmla="*/ 2238322 h 4016322"/>
              <a:gd name="connsiteX21" fmla="*/ 5867400 w 5867400"/>
              <a:gd name="connsiteY21" fmla="*/ 2225622 h 4016322"/>
              <a:gd name="connsiteX22" fmla="*/ 5461000 w 5867400"/>
              <a:gd name="connsiteY22" fmla="*/ 2225622 h 4016322"/>
              <a:gd name="connsiteX23" fmla="*/ 5461000 w 5867400"/>
              <a:gd name="connsiteY23" fmla="*/ 2670122 h 4016322"/>
              <a:gd name="connsiteX24" fmla="*/ 4724400 w 5867400"/>
              <a:gd name="connsiteY24" fmla="*/ 2670122 h 4016322"/>
              <a:gd name="connsiteX25" fmla="*/ 4711700 w 5867400"/>
              <a:gd name="connsiteY25" fmla="*/ 3419422 h 4016322"/>
              <a:gd name="connsiteX26" fmla="*/ 3911600 w 5867400"/>
              <a:gd name="connsiteY26" fmla="*/ 3432122 h 4016322"/>
              <a:gd name="connsiteX27" fmla="*/ 3924300 w 5867400"/>
              <a:gd name="connsiteY27" fmla="*/ 4016322 h 4016322"/>
              <a:gd name="connsiteX0" fmla="*/ 0 w 5867400"/>
              <a:gd name="connsiteY0" fmla="*/ 2187522 h 3432122"/>
              <a:gd name="connsiteX1" fmla="*/ 393700 w 5867400"/>
              <a:gd name="connsiteY1" fmla="*/ 2187522 h 3432122"/>
              <a:gd name="connsiteX2" fmla="*/ 419100 w 5867400"/>
              <a:gd name="connsiteY2" fmla="*/ 981022 h 3432122"/>
              <a:gd name="connsiteX3" fmla="*/ 939800 w 5867400"/>
              <a:gd name="connsiteY3" fmla="*/ 968322 h 3432122"/>
              <a:gd name="connsiteX4" fmla="*/ 952500 w 5867400"/>
              <a:gd name="connsiteY4" fmla="*/ 333322 h 3432122"/>
              <a:gd name="connsiteX5" fmla="*/ 1384300 w 5867400"/>
              <a:gd name="connsiteY5" fmla="*/ 295222 h 3432122"/>
              <a:gd name="connsiteX6" fmla="*/ 1371600 w 5867400"/>
              <a:gd name="connsiteY6" fmla="*/ 15822 h 3432122"/>
              <a:gd name="connsiteX7" fmla="*/ 1409700 w 5867400"/>
              <a:gd name="connsiteY7" fmla="*/ 320622 h 3432122"/>
              <a:gd name="connsiteX8" fmla="*/ 1905000 w 5867400"/>
              <a:gd name="connsiteY8" fmla="*/ 333322 h 3432122"/>
              <a:gd name="connsiteX9" fmla="*/ 1905000 w 5867400"/>
              <a:gd name="connsiteY9" fmla="*/ 981022 h 3432122"/>
              <a:gd name="connsiteX10" fmla="*/ 2959100 w 5867400"/>
              <a:gd name="connsiteY10" fmla="*/ 968322 h 3432122"/>
              <a:gd name="connsiteX11" fmla="*/ 2959100 w 5867400"/>
              <a:gd name="connsiteY11" fmla="*/ 409522 h 3432122"/>
              <a:gd name="connsiteX12" fmla="*/ 3429000 w 5867400"/>
              <a:gd name="connsiteY12" fmla="*/ 320622 h 3432122"/>
              <a:gd name="connsiteX13" fmla="*/ 3416300 w 5867400"/>
              <a:gd name="connsiteY13" fmla="*/ 3122 h 3432122"/>
              <a:gd name="connsiteX14" fmla="*/ 3429000 w 5867400"/>
              <a:gd name="connsiteY14" fmla="*/ 307922 h 3432122"/>
              <a:gd name="connsiteX15" fmla="*/ 3924300 w 5867400"/>
              <a:gd name="connsiteY15" fmla="*/ 422222 h 3432122"/>
              <a:gd name="connsiteX16" fmla="*/ 3911600 w 5867400"/>
              <a:gd name="connsiteY16" fmla="*/ 981022 h 3432122"/>
              <a:gd name="connsiteX17" fmla="*/ 4724400 w 5867400"/>
              <a:gd name="connsiteY17" fmla="*/ 981022 h 3432122"/>
              <a:gd name="connsiteX18" fmla="*/ 4724400 w 5867400"/>
              <a:gd name="connsiteY18" fmla="*/ 1717622 h 3432122"/>
              <a:gd name="connsiteX19" fmla="*/ 5461000 w 5867400"/>
              <a:gd name="connsiteY19" fmla="*/ 1730322 h 3432122"/>
              <a:gd name="connsiteX20" fmla="*/ 5461000 w 5867400"/>
              <a:gd name="connsiteY20" fmla="*/ 2238322 h 3432122"/>
              <a:gd name="connsiteX21" fmla="*/ 5867400 w 5867400"/>
              <a:gd name="connsiteY21" fmla="*/ 2225622 h 3432122"/>
              <a:gd name="connsiteX22" fmla="*/ 5461000 w 5867400"/>
              <a:gd name="connsiteY22" fmla="*/ 2225622 h 3432122"/>
              <a:gd name="connsiteX23" fmla="*/ 5461000 w 5867400"/>
              <a:gd name="connsiteY23" fmla="*/ 2670122 h 3432122"/>
              <a:gd name="connsiteX24" fmla="*/ 4724400 w 5867400"/>
              <a:gd name="connsiteY24" fmla="*/ 2670122 h 3432122"/>
              <a:gd name="connsiteX25" fmla="*/ 4711700 w 5867400"/>
              <a:gd name="connsiteY25" fmla="*/ 3419422 h 3432122"/>
              <a:gd name="connsiteX26" fmla="*/ 3911600 w 5867400"/>
              <a:gd name="connsiteY26" fmla="*/ 3432122 h 3432122"/>
              <a:gd name="connsiteX0" fmla="*/ 0 w 5867400"/>
              <a:gd name="connsiteY0" fmla="*/ 2187522 h 3432122"/>
              <a:gd name="connsiteX1" fmla="*/ 393700 w 5867400"/>
              <a:gd name="connsiteY1" fmla="*/ 2187522 h 3432122"/>
              <a:gd name="connsiteX2" fmla="*/ 419100 w 5867400"/>
              <a:gd name="connsiteY2" fmla="*/ 981022 h 3432122"/>
              <a:gd name="connsiteX3" fmla="*/ 939800 w 5867400"/>
              <a:gd name="connsiteY3" fmla="*/ 968322 h 3432122"/>
              <a:gd name="connsiteX4" fmla="*/ 952500 w 5867400"/>
              <a:gd name="connsiteY4" fmla="*/ 333322 h 3432122"/>
              <a:gd name="connsiteX5" fmla="*/ 1384300 w 5867400"/>
              <a:gd name="connsiteY5" fmla="*/ 295222 h 3432122"/>
              <a:gd name="connsiteX6" fmla="*/ 1371600 w 5867400"/>
              <a:gd name="connsiteY6" fmla="*/ 15822 h 3432122"/>
              <a:gd name="connsiteX7" fmla="*/ 1409700 w 5867400"/>
              <a:gd name="connsiteY7" fmla="*/ 320622 h 3432122"/>
              <a:gd name="connsiteX8" fmla="*/ 1905000 w 5867400"/>
              <a:gd name="connsiteY8" fmla="*/ 333322 h 3432122"/>
              <a:gd name="connsiteX9" fmla="*/ 1905000 w 5867400"/>
              <a:gd name="connsiteY9" fmla="*/ 981022 h 3432122"/>
              <a:gd name="connsiteX10" fmla="*/ 2959100 w 5867400"/>
              <a:gd name="connsiteY10" fmla="*/ 968322 h 3432122"/>
              <a:gd name="connsiteX11" fmla="*/ 2959100 w 5867400"/>
              <a:gd name="connsiteY11" fmla="*/ 409522 h 3432122"/>
              <a:gd name="connsiteX12" fmla="*/ 3429000 w 5867400"/>
              <a:gd name="connsiteY12" fmla="*/ 320622 h 3432122"/>
              <a:gd name="connsiteX13" fmla="*/ 3416300 w 5867400"/>
              <a:gd name="connsiteY13" fmla="*/ 3122 h 3432122"/>
              <a:gd name="connsiteX14" fmla="*/ 3429000 w 5867400"/>
              <a:gd name="connsiteY14" fmla="*/ 307922 h 3432122"/>
              <a:gd name="connsiteX15" fmla="*/ 3924300 w 5867400"/>
              <a:gd name="connsiteY15" fmla="*/ 422222 h 3432122"/>
              <a:gd name="connsiteX16" fmla="*/ 3911600 w 5867400"/>
              <a:gd name="connsiteY16" fmla="*/ 981022 h 3432122"/>
              <a:gd name="connsiteX17" fmla="*/ 4724400 w 5867400"/>
              <a:gd name="connsiteY17" fmla="*/ 981022 h 3432122"/>
              <a:gd name="connsiteX18" fmla="*/ 4724400 w 5867400"/>
              <a:gd name="connsiteY18" fmla="*/ 1717622 h 3432122"/>
              <a:gd name="connsiteX19" fmla="*/ 5461000 w 5867400"/>
              <a:gd name="connsiteY19" fmla="*/ 1730322 h 3432122"/>
              <a:gd name="connsiteX20" fmla="*/ 5461000 w 5867400"/>
              <a:gd name="connsiteY20" fmla="*/ 2238322 h 3432122"/>
              <a:gd name="connsiteX21" fmla="*/ 5867400 w 5867400"/>
              <a:gd name="connsiteY21" fmla="*/ 2225622 h 3432122"/>
              <a:gd name="connsiteX22" fmla="*/ 5461000 w 5867400"/>
              <a:gd name="connsiteY22" fmla="*/ 2225622 h 3432122"/>
              <a:gd name="connsiteX23" fmla="*/ 5461000 w 5867400"/>
              <a:gd name="connsiteY23" fmla="*/ 2670122 h 3432122"/>
              <a:gd name="connsiteX24" fmla="*/ 4724400 w 5867400"/>
              <a:gd name="connsiteY24" fmla="*/ 2670122 h 3432122"/>
              <a:gd name="connsiteX25" fmla="*/ 4711700 w 5867400"/>
              <a:gd name="connsiteY25" fmla="*/ 3419422 h 3432122"/>
              <a:gd name="connsiteX26" fmla="*/ 3911600 w 5867400"/>
              <a:gd name="connsiteY26" fmla="*/ 3432122 h 3432122"/>
              <a:gd name="connsiteX0" fmla="*/ 0 w 5867400"/>
              <a:gd name="connsiteY0" fmla="*/ 2187522 h 3432122"/>
              <a:gd name="connsiteX1" fmla="*/ 393700 w 5867400"/>
              <a:gd name="connsiteY1" fmla="*/ 2187522 h 3432122"/>
              <a:gd name="connsiteX2" fmla="*/ 419100 w 5867400"/>
              <a:gd name="connsiteY2" fmla="*/ 981022 h 3432122"/>
              <a:gd name="connsiteX3" fmla="*/ 939800 w 5867400"/>
              <a:gd name="connsiteY3" fmla="*/ 968322 h 3432122"/>
              <a:gd name="connsiteX4" fmla="*/ 952500 w 5867400"/>
              <a:gd name="connsiteY4" fmla="*/ 333322 h 3432122"/>
              <a:gd name="connsiteX5" fmla="*/ 1384300 w 5867400"/>
              <a:gd name="connsiteY5" fmla="*/ 295222 h 3432122"/>
              <a:gd name="connsiteX6" fmla="*/ 1371600 w 5867400"/>
              <a:gd name="connsiteY6" fmla="*/ 15822 h 3432122"/>
              <a:gd name="connsiteX7" fmla="*/ 1409700 w 5867400"/>
              <a:gd name="connsiteY7" fmla="*/ 320622 h 3432122"/>
              <a:gd name="connsiteX8" fmla="*/ 1905000 w 5867400"/>
              <a:gd name="connsiteY8" fmla="*/ 333322 h 3432122"/>
              <a:gd name="connsiteX9" fmla="*/ 1905000 w 5867400"/>
              <a:gd name="connsiteY9" fmla="*/ 981022 h 3432122"/>
              <a:gd name="connsiteX10" fmla="*/ 2959100 w 5867400"/>
              <a:gd name="connsiteY10" fmla="*/ 968322 h 3432122"/>
              <a:gd name="connsiteX11" fmla="*/ 2959100 w 5867400"/>
              <a:gd name="connsiteY11" fmla="*/ 409522 h 3432122"/>
              <a:gd name="connsiteX12" fmla="*/ 3429000 w 5867400"/>
              <a:gd name="connsiteY12" fmla="*/ 320622 h 3432122"/>
              <a:gd name="connsiteX13" fmla="*/ 3416300 w 5867400"/>
              <a:gd name="connsiteY13" fmla="*/ 3122 h 3432122"/>
              <a:gd name="connsiteX14" fmla="*/ 3429000 w 5867400"/>
              <a:gd name="connsiteY14" fmla="*/ 307922 h 3432122"/>
              <a:gd name="connsiteX15" fmla="*/ 3924300 w 5867400"/>
              <a:gd name="connsiteY15" fmla="*/ 422222 h 3432122"/>
              <a:gd name="connsiteX16" fmla="*/ 3911600 w 5867400"/>
              <a:gd name="connsiteY16" fmla="*/ 981022 h 3432122"/>
              <a:gd name="connsiteX17" fmla="*/ 4724400 w 5867400"/>
              <a:gd name="connsiteY17" fmla="*/ 981022 h 3432122"/>
              <a:gd name="connsiteX18" fmla="*/ 4724400 w 5867400"/>
              <a:gd name="connsiteY18" fmla="*/ 1717622 h 3432122"/>
              <a:gd name="connsiteX19" fmla="*/ 5461000 w 5867400"/>
              <a:gd name="connsiteY19" fmla="*/ 1730322 h 3432122"/>
              <a:gd name="connsiteX20" fmla="*/ 5461000 w 5867400"/>
              <a:gd name="connsiteY20" fmla="*/ 2238322 h 3432122"/>
              <a:gd name="connsiteX21" fmla="*/ 5867400 w 5867400"/>
              <a:gd name="connsiteY21" fmla="*/ 2225622 h 3432122"/>
              <a:gd name="connsiteX22" fmla="*/ 5461000 w 5867400"/>
              <a:gd name="connsiteY22" fmla="*/ 2225622 h 3432122"/>
              <a:gd name="connsiteX23" fmla="*/ 5461000 w 5867400"/>
              <a:gd name="connsiteY23" fmla="*/ 2670122 h 3432122"/>
              <a:gd name="connsiteX24" fmla="*/ 4724400 w 5867400"/>
              <a:gd name="connsiteY24" fmla="*/ 2670122 h 3432122"/>
              <a:gd name="connsiteX25" fmla="*/ 4711700 w 5867400"/>
              <a:gd name="connsiteY25" fmla="*/ 3419422 h 3432122"/>
              <a:gd name="connsiteX26" fmla="*/ 3960343 w 5867400"/>
              <a:gd name="connsiteY26" fmla="*/ 3406886 h 3432122"/>
              <a:gd name="connsiteX27" fmla="*/ 3911600 w 5867400"/>
              <a:gd name="connsiteY27" fmla="*/ 3432122 h 3432122"/>
              <a:gd name="connsiteX0" fmla="*/ 0 w 5867400"/>
              <a:gd name="connsiteY0" fmla="*/ 2187522 h 3432122"/>
              <a:gd name="connsiteX1" fmla="*/ 393700 w 5867400"/>
              <a:gd name="connsiteY1" fmla="*/ 2187522 h 3432122"/>
              <a:gd name="connsiteX2" fmla="*/ 419100 w 5867400"/>
              <a:gd name="connsiteY2" fmla="*/ 981022 h 3432122"/>
              <a:gd name="connsiteX3" fmla="*/ 939800 w 5867400"/>
              <a:gd name="connsiteY3" fmla="*/ 968322 h 3432122"/>
              <a:gd name="connsiteX4" fmla="*/ 952500 w 5867400"/>
              <a:gd name="connsiteY4" fmla="*/ 333322 h 3432122"/>
              <a:gd name="connsiteX5" fmla="*/ 1384300 w 5867400"/>
              <a:gd name="connsiteY5" fmla="*/ 295222 h 3432122"/>
              <a:gd name="connsiteX6" fmla="*/ 1371600 w 5867400"/>
              <a:gd name="connsiteY6" fmla="*/ 15822 h 3432122"/>
              <a:gd name="connsiteX7" fmla="*/ 1409700 w 5867400"/>
              <a:gd name="connsiteY7" fmla="*/ 320622 h 3432122"/>
              <a:gd name="connsiteX8" fmla="*/ 1905000 w 5867400"/>
              <a:gd name="connsiteY8" fmla="*/ 333322 h 3432122"/>
              <a:gd name="connsiteX9" fmla="*/ 1905000 w 5867400"/>
              <a:gd name="connsiteY9" fmla="*/ 981022 h 3432122"/>
              <a:gd name="connsiteX10" fmla="*/ 2959100 w 5867400"/>
              <a:gd name="connsiteY10" fmla="*/ 968322 h 3432122"/>
              <a:gd name="connsiteX11" fmla="*/ 2959100 w 5867400"/>
              <a:gd name="connsiteY11" fmla="*/ 409522 h 3432122"/>
              <a:gd name="connsiteX12" fmla="*/ 3429000 w 5867400"/>
              <a:gd name="connsiteY12" fmla="*/ 320622 h 3432122"/>
              <a:gd name="connsiteX13" fmla="*/ 3416300 w 5867400"/>
              <a:gd name="connsiteY13" fmla="*/ 3122 h 3432122"/>
              <a:gd name="connsiteX14" fmla="*/ 3429000 w 5867400"/>
              <a:gd name="connsiteY14" fmla="*/ 307922 h 3432122"/>
              <a:gd name="connsiteX15" fmla="*/ 3924300 w 5867400"/>
              <a:gd name="connsiteY15" fmla="*/ 422222 h 3432122"/>
              <a:gd name="connsiteX16" fmla="*/ 3911600 w 5867400"/>
              <a:gd name="connsiteY16" fmla="*/ 981022 h 3432122"/>
              <a:gd name="connsiteX17" fmla="*/ 4724400 w 5867400"/>
              <a:gd name="connsiteY17" fmla="*/ 981022 h 3432122"/>
              <a:gd name="connsiteX18" fmla="*/ 4724400 w 5867400"/>
              <a:gd name="connsiteY18" fmla="*/ 1717622 h 3432122"/>
              <a:gd name="connsiteX19" fmla="*/ 5461000 w 5867400"/>
              <a:gd name="connsiteY19" fmla="*/ 1730322 h 3432122"/>
              <a:gd name="connsiteX20" fmla="*/ 5461000 w 5867400"/>
              <a:gd name="connsiteY20" fmla="*/ 2238322 h 3432122"/>
              <a:gd name="connsiteX21" fmla="*/ 5867400 w 5867400"/>
              <a:gd name="connsiteY21" fmla="*/ 2225622 h 3432122"/>
              <a:gd name="connsiteX22" fmla="*/ 5461000 w 5867400"/>
              <a:gd name="connsiteY22" fmla="*/ 2225622 h 3432122"/>
              <a:gd name="connsiteX23" fmla="*/ 5461000 w 5867400"/>
              <a:gd name="connsiteY23" fmla="*/ 2670122 h 3432122"/>
              <a:gd name="connsiteX24" fmla="*/ 4724400 w 5867400"/>
              <a:gd name="connsiteY24" fmla="*/ 2670122 h 3432122"/>
              <a:gd name="connsiteX25" fmla="*/ 4711700 w 5867400"/>
              <a:gd name="connsiteY25" fmla="*/ 3419422 h 3432122"/>
              <a:gd name="connsiteX26" fmla="*/ 3960343 w 5867400"/>
              <a:gd name="connsiteY26" fmla="*/ 3406886 h 3432122"/>
              <a:gd name="connsiteX27" fmla="*/ 3911600 w 5867400"/>
              <a:gd name="connsiteY27" fmla="*/ 3432122 h 3432122"/>
              <a:gd name="connsiteX0" fmla="*/ 0 w 5867400"/>
              <a:gd name="connsiteY0" fmla="*/ 2187522 h 3432122"/>
              <a:gd name="connsiteX1" fmla="*/ 393700 w 5867400"/>
              <a:gd name="connsiteY1" fmla="*/ 2187522 h 3432122"/>
              <a:gd name="connsiteX2" fmla="*/ 419100 w 5867400"/>
              <a:gd name="connsiteY2" fmla="*/ 981022 h 3432122"/>
              <a:gd name="connsiteX3" fmla="*/ 939800 w 5867400"/>
              <a:gd name="connsiteY3" fmla="*/ 968322 h 3432122"/>
              <a:gd name="connsiteX4" fmla="*/ 952500 w 5867400"/>
              <a:gd name="connsiteY4" fmla="*/ 333322 h 3432122"/>
              <a:gd name="connsiteX5" fmla="*/ 1384300 w 5867400"/>
              <a:gd name="connsiteY5" fmla="*/ 295222 h 3432122"/>
              <a:gd name="connsiteX6" fmla="*/ 1371600 w 5867400"/>
              <a:gd name="connsiteY6" fmla="*/ 15822 h 3432122"/>
              <a:gd name="connsiteX7" fmla="*/ 1409700 w 5867400"/>
              <a:gd name="connsiteY7" fmla="*/ 320622 h 3432122"/>
              <a:gd name="connsiteX8" fmla="*/ 1905000 w 5867400"/>
              <a:gd name="connsiteY8" fmla="*/ 333322 h 3432122"/>
              <a:gd name="connsiteX9" fmla="*/ 1905000 w 5867400"/>
              <a:gd name="connsiteY9" fmla="*/ 981022 h 3432122"/>
              <a:gd name="connsiteX10" fmla="*/ 2959100 w 5867400"/>
              <a:gd name="connsiteY10" fmla="*/ 968322 h 3432122"/>
              <a:gd name="connsiteX11" fmla="*/ 2959100 w 5867400"/>
              <a:gd name="connsiteY11" fmla="*/ 409522 h 3432122"/>
              <a:gd name="connsiteX12" fmla="*/ 3429000 w 5867400"/>
              <a:gd name="connsiteY12" fmla="*/ 320622 h 3432122"/>
              <a:gd name="connsiteX13" fmla="*/ 3416300 w 5867400"/>
              <a:gd name="connsiteY13" fmla="*/ 3122 h 3432122"/>
              <a:gd name="connsiteX14" fmla="*/ 3429000 w 5867400"/>
              <a:gd name="connsiteY14" fmla="*/ 307922 h 3432122"/>
              <a:gd name="connsiteX15" fmla="*/ 3924300 w 5867400"/>
              <a:gd name="connsiteY15" fmla="*/ 422222 h 3432122"/>
              <a:gd name="connsiteX16" fmla="*/ 3911600 w 5867400"/>
              <a:gd name="connsiteY16" fmla="*/ 981022 h 3432122"/>
              <a:gd name="connsiteX17" fmla="*/ 4724400 w 5867400"/>
              <a:gd name="connsiteY17" fmla="*/ 981022 h 3432122"/>
              <a:gd name="connsiteX18" fmla="*/ 4724400 w 5867400"/>
              <a:gd name="connsiteY18" fmla="*/ 1717622 h 3432122"/>
              <a:gd name="connsiteX19" fmla="*/ 5461000 w 5867400"/>
              <a:gd name="connsiteY19" fmla="*/ 1730322 h 3432122"/>
              <a:gd name="connsiteX20" fmla="*/ 5461000 w 5867400"/>
              <a:gd name="connsiteY20" fmla="*/ 2238322 h 3432122"/>
              <a:gd name="connsiteX21" fmla="*/ 5867400 w 5867400"/>
              <a:gd name="connsiteY21" fmla="*/ 2225622 h 3432122"/>
              <a:gd name="connsiteX22" fmla="*/ 5461000 w 5867400"/>
              <a:gd name="connsiteY22" fmla="*/ 2225622 h 3432122"/>
              <a:gd name="connsiteX23" fmla="*/ 5461000 w 5867400"/>
              <a:gd name="connsiteY23" fmla="*/ 2670122 h 3432122"/>
              <a:gd name="connsiteX24" fmla="*/ 4724400 w 5867400"/>
              <a:gd name="connsiteY24" fmla="*/ 2670122 h 3432122"/>
              <a:gd name="connsiteX25" fmla="*/ 4711700 w 5867400"/>
              <a:gd name="connsiteY25" fmla="*/ 3419422 h 3432122"/>
              <a:gd name="connsiteX26" fmla="*/ 3960343 w 5867400"/>
              <a:gd name="connsiteY26" fmla="*/ 3406886 h 3432122"/>
              <a:gd name="connsiteX27" fmla="*/ 3911600 w 5867400"/>
              <a:gd name="connsiteY27" fmla="*/ 3432122 h 3432122"/>
              <a:gd name="connsiteX0" fmla="*/ 0 w 5867400"/>
              <a:gd name="connsiteY0" fmla="*/ 2187522 h 3432122"/>
              <a:gd name="connsiteX1" fmla="*/ 393700 w 5867400"/>
              <a:gd name="connsiteY1" fmla="*/ 2187522 h 3432122"/>
              <a:gd name="connsiteX2" fmla="*/ 419100 w 5867400"/>
              <a:gd name="connsiteY2" fmla="*/ 981022 h 3432122"/>
              <a:gd name="connsiteX3" fmla="*/ 939800 w 5867400"/>
              <a:gd name="connsiteY3" fmla="*/ 968322 h 3432122"/>
              <a:gd name="connsiteX4" fmla="*/ 952500 w 5867400"/>
              <a:gd name="connsiteY4" fmla="*/ 333322 h 3432122"/>
              <a:gd name="connsiteX5" fmla="*/ 1384300 w 5867400"/>
              <a:gd name="connsiteY5" fmla="*/ 295222 h 3432122"/>
              <a:gd name="connsiteX6" fmla="*/ 1371600 w 5867400"/>
              <a:gd name="connsiteY6" fmla="*/ 15822 h 3432122"/>
              <a:gd name="connsiteX7" fmla="*/ 1409700 w 5867400"/>
              <a:gd name="connsiteY7" fmla="*/ 320622 h 3432122"/>
              <a:gd name="connsiteX8" fmla="*/ 1905000 w 5867400"/>
              <a:gd name="connsiteY8" fmla="*/ 333322 h 3432122"/>
              <a:gd name="connsiteX9" fmla="*/ 1905000 w 5867400"/>
              <a:gd name="connsiteY9" fmla="*/ 981022 h 3432122"/>
              <a:gd name="connsiteX10" fmla="*/ 2959100 w 5867400"/>
              <a:gd name="connsiteY10" fmla="*/ 968322 h 3432122"/>
              <a:gd name="connsiteX11" fmla="*/ 2959100 w 5867400"/>
              <a:gd name="connsiteY11" fmla="*/ 409522 h 3432122"/>
              <a:gd name="connsiteX12" fmla="*/ 3429000 w 5867400"/>
              <a:gd name="connsiteY12" fmla="*/ 320622 h 3432122"/>
              <a:gd name="connsiteX13" fmla="*/ 3416300 w 5867400"/>
              <a:gd name="connsiteY13" fmla="*/ 3122 h 3432122"/>
              <a:gd name="connsiteX14" fmla="*/ 3429000 w 5867400"/>
              <a:gd name="connsiteY14" fmla="*/ 307922 h 3432122"/>
              <a:gd name="connsiteX15" fmla="*/ 3924300 w 5867400"/>
              <a:gd name="connsiteY15" fmla="*/ 422222 h 3432122"/>
              <a:gd name="connsiteX16" fmla="*/ 3911600 w 5867400"/>
              <a:gd name="connsiteY16" fmla="*/ 981022 h 3432122"/>
              <a:gd name="connsiteX17" fmla="*/ 4724400 w 5867400"/>
              <a:gd name="connsiteY17" fmla="*/ 981022 h 3432122"/>
              <a:gd name="connsiteX18" fmla="*/ 4724400 w 5867400"/>
              <a:gd name="connsiteY18" fmla="*/ 1717622 h 3432122"/>
              <a:gd name="connsiteX19" fmla="*/ 5461000 w 5867400"/>
              <a:gd name="connsiteY19" fmla="*/ 1730322 h 3432122"/>
              <a:gd name="connsiteX20" fmla="*/ 5461000 w 5867400"/>
              <a:gd name="connsiteY20" fmla="*/ 2238322 h 3432122"/>
              <a:gd name="connsiteX21" fmla="*/ 5867400 w 5867400"/>
              <a:gd name="connsiteY21" fmla="*/ 2225622 h 3432122"/>
              <a:gd name="connsiteX22" fmla="*/ 5461000 w 5867400"/>
              <a:gd name="connsiteY22" fmla="*/ 2225622 h 3432122"/>
              <a:gd name="connsiteX23" fmla="*/ 5461000 w 5867400"/>
              <a:gd name="connsiteY23" fmla="*/ 2670122 h 3432122"/>
              <a:gd name="connsiteX24" fmla="*/ 4724400 w 5867400"/>
              <a:gd name="connsiteY24" fmla="*/ 2670122 h 3432122"/>
              <a:gd name="connsiteX25" fmla="*/ 4711700 w 5867400"/>
              <a:gd name="connsiteY25" fmla="*/ 3419422 h 3432122"/>
              <a:gd name="connsiteX26" fmla="*/ 3960343 w 5867400"/>
              <a:gd name="connsiteY26" fmla="*/ 3406886 h 3432122"/>
              <a:gd name="connsiteX27" fmla="*/ 3911600 w 5867400"/>
              <a:gd name="connsiteY27" fmla="*/ 3432122 h 3432122"/>
              <a:gd name="connsiteX0" fmla="*/ 0 w 5867400"/>
              <a:gd name="connsiteY0" fmla="*/ 2187522 h 3419422"/>
              <a:gd name="connsiteX1" fmla="*/ 393700 w 5867400"/>
              <a:gd name="connsiteY1" fmla="*/ 2187522 h 3419422"/>
              <a:gd name="connsiteX2" fmla="*/ 419100 w 5867400"/>
              <a:gd name="connsiteY2" fmla="*/ 981022 h 3419422"/>
              <a:gd name="connsiteX3" fmla="*/ 939800 w 5867400"/>
              <a:gd name="connsiteY3" fmla="*/ 968322 h 3419422"/>
              <a:gd name="connsiteX4" fmla="*/ 952500 w 5867400"/>
              <a:gd name="connsiteY4" fmla="*/ 333322 h 3419422"/>
              <a:gd name="connsiteX5" fmla="*/ 1384300 w 5867400"/>
              <a:gd name="connsiteY5" fmla="*/ 295222 h 3419422"/>
              <a:gd name="connsiteX6" fmla="*/ 1371600 w 5867400"/>
              <a:gd name="connsiteY6" fmla="*/ 15822 h 3419422"/>
              <a:gd name="connsiteX7" fmla="*/ 1409700 w 5867400"/>
              <a:gd name="connsiteY7" fmla="*/ 320622 h 3419422"/>
              <a:gd name="connsiteX8" fmla="*/ 1905000 w 5867400"/>
              <a:gd name="connsiteY8" fmla="*/ 333322 h 3419422"/>
              <a:gd name="connsiteX9" fmla="*/ 1905000 w 5867400"/>
              <a:gd name="connsiteY9" fmla="*/ 981022 h 3419422"/>
              <a:gd name="connsiteX10" fmla="*/ 2959100 w 5867400"/>
              <a:gd name="connsiteY10" fmla="*/ 968322 h 3419422"/>
              <a:gd name="connsiteX11" fmla="*/ 2959100 w 5867400"/>
              <a:gd name="connsiteY11" fmla="*/ 409522 h 3419422"/>
              <a:gd name="connsiteX12" fmla="*/ 3429000 w 5867400"/>
              <a:gd name="connsiteY12" fmla="*/ 320622 h 3419422"/>
              <a:gd name="connsiteX13" fmla="*/ 3416300 w 5867400"/>
              <a:gd name="connsiteY13" fmla="*/ 3122 h 3419422"/>
              <a:gd name="connsiteX14" fmla="*/ 3429000 w 5867400"/>
              <a:gd name="connsiteY14" fmla="*/ 307922 h 3419422"/>
              <a:gd name="connsiteX15" fmla="*/ 3924300 w 5867400"/>
              <a:gd name="connsiteY15" fmla="*/ 422222 h 3419422"/>
              <a:gd name="connsiteX16" fmla="*/ 3911600 w 5867400"/>
              <a:gd name="connsiteY16" fmla="*/ 981022 h 3419422"/>
              <a:gd name="connsiteX17" fmla="*/ 4724400 w 5867400"/>
              <a:gd name="connsiteY17" fmla="*/ 981022 h 3419422"/>
              <a:gd name="connsiteX18" fmla="*/ 4724400 w 5867400"/>
              <a:gd name="connsiteY18" fmla="*/ 1717622 h 3419422"/>
              <a:gd name="connsiteX19" fmla="*/ 5461000 w 5867400"/>
              <a:gd name="connsiteY19" fmla="*/ 1730322 h 3419422"/>
              <a:gd name="connsiteX20" fmla="*/ 5461000 w 5867400"/>
              <a:gd name="connsiteY20" fmla="*/ 2238322 h 3419422"/>
              <a:gd name="connsiteX21" fmla="*/ 5867400 w 5867400"/>
              <a:gd name="connsiteY21" fmla="*/ 2225622 h 3419422"/>
              <a:gd name="connsiteX22" fmla="*/ 5461000 w 5867400"/>
              <a:gd name="connsiteY22" fmla="*/ 2225622 h 3419422"/>
              <a:gd name="connsiteX23" fmla="*/ 5461000 w 5867400"/>
              <a:gd name="connsiteY23" fmla="*/ 2670122 h 3419422"/>
              <a:gd name="connsiteX24" fmla="*/ 4724400 w 5867400"/>
              <a:gd name="connsiteY24" fmla="*/ 2670122 h 3419422"/>
              <a:gd name="connsiteX25" fmla="*/ 4711700 w 5867400"/>
              <a:gd name="connsiteY25" fmla="*/ 3419422 h 3419422"/>
              <a:gd name="connsiteX26" fmla="*/ 3960343 w 5867400"/>
              <a:gd name="connsiteY26" fmla="*/ 3406886 h 3419422"/>
              <a:gd name="connsiteX0" fmla="*/ 0 w 5867400"/>
              <a:gd name="connsiteY0" fmla="*/ 2187522 h 3419586"/>
              <a:gd name="connsiteX1" fmla="*/ 393700 w 5867400"/>
              <a:gd name="connsiteY1" fmla="*/ 2187522 h 3419586"/>
              <a:gd name="connsiteX2" fmla="*/ 419100 w 5867400"/>
              <a:gd name="connsiteY2" fmla="*/ 981022 h 3419586"/>
              <a:gd name="connsiteX3" fmla="*/ 939800 w 5867400"/>
              <a:gd name="connsiteY3" fmla="*/ 968322 h 3419586"/>
              <a:gd name="connsiteX4" fmla="*/ 952500 w 5867400"/>
              <a:gd name="connsiteY4" fmla="*/ 333322 h 3419586"/>
              <a:gd name="connsiteX5" fmla="*/ 1384300 w 5867400"/>
              <a:gd name="connsiteY5" fmla="*/ 295222 h 3419586"/>
              <a:gd name="connsiteX6" fmla="*/ 1371600 w 5867400"/>
              <a:gd name="connsiteY6" fmla="*/ 15822 h 3419586"/>
              <a:gd name="connsiteX7" fmla="*/ 1409700 w 5867400"/>
              <a:gd name="connsiteY7" fmla="*/ 320622 h 3419586"/>
              <a:gd name="connsiteX8" fmla="*/ 1905000 w 5867400"/>
              <a:gd name="connsiteY8" fmla="*/ 333322 h 3419586"/>
              <a:gd name="connsiteX9" fmla="*/ 1905000 w 5867400"/>
              <a:gd name="connsiteY9" fmla="*/ 981022 h 3419586"/>
              <a:gd name="connsiteX10" fmla="*/ 2959100 w 5867400"/>
              <a:gd name="connsiteY10" fmla="*/ 968322 h 3419586"/>
              <a:gd name="connsiteX11" fmla="*/ 2959100 w 5867400"/>
              <a:gd name="connsiteY11" fmla="*/ 409522 h 3419586"/>
              <a:gd name="connsiteX12" fmla="*/ 3429000 w 5867400"/>
              <a:gd name="connsiteY12" fmla="*/ 320622 h 3419586"/>
              <a:gd name="connsiteX13" fmla="*/ 3416300 w 5867400"/>
              <a:gd name="connsiteY13" fmla="*/ 3122 h 3419586"/>
              <a:gd name="connsiteX14" fmla="*/ 3429000 w 5867400"/>
              <a:gd name="connsiteY14" fmla="*/ 307922 h 3419586"/>
              <a:gd name="connsiteX15" fmla="*/ 3924300 w 5867400"/>
              <a:gd name="connsiteY15" fmla="*/ 422222 h 3419586"/>
              <a:gd name="connsiteX16" fmla="*/ 3911600 w 5867400"/>
              <a:gd name="connsiteY16" fmla="*/ 981022 h 3419586"/>
              <a:gd name="connsiteX17" fmla="*/ 4724400 w 5867400"/>
              <a:gd name="connsiteY17" fmla="*/ 981022 h 3419586"/>
              <a:gd name="connsiteX18" fmla="*/ 4724400 w 5867400"/>
              <a:gd name="connsiteY18" fmla="*/ 1717622 h 3419586"/>
              <a:gd name="connsiteX19" fmla="*/ 5461000 w 5867400"/>
              <a:gd name="connsiteY19" fmla="*/ 1730322 h 3419586"/>
              <a:gd name="connsiteX20" fmla="*/ 5461000 w 5867400"/>
              <a:gd name="connsiteY20" fmla="*/ 2238322 h 3419586"/>
              <a:gd name="connsiteX21" fmla="*/ 5867400 w 5867400"/>
              <a:gd name="connsiteY21" fmla="*/ 2225622 h 3419586"/>
              <a:gd name="connsiteX22" fmla="*/ 5461000 w 5867400"/>
              <a:gd name="connsiteY22" fmla="*/ 2225622 h 3419586"/>
              <a:gd name="connsiteX23" fmla="*/ 5461000 w 5867400"/>
              <a:gd name="connsiteY23" fmla="*/ 2670122 h 3419586"/>
              <a:gd name="connsiteX24" fmla="*/ 4724400 w 5867400"/>
              <a:gd name="connsiteY24" fmla="*/ 2670122 h 3419586"/>
              <a:gd name="connsiteX25" fmla="*/ 4711700 w 5867400"/>
              <a:gd name="connsiteY25" fmla="*/ 3419422 h 3419586"/>
              <a:gd name="connsiteX26" fmla="*/ 3998443 w 5867400"/>
              <a:gd name="connsiteY26" fmla="*/ 3419586 h 3419586"/>
              <a:gd name="connsiteX27" fmla="*/ 3960343 w 5867400"/>
              <a:gd name="connsiteY27" fmla="*/ 3406886 h 3419586"/>
              <a:gd name="connsiteX0" fmla="*/ 0 w 5867400"/>
              <a:gd name="connsiteY0" fmla="*/ 2187522 h 3419586"/>
              <a:gd name="connsiteX1" fmla="*/ 393700 w 5867400"/>
              <a:gd name="connsiteY1" fmla="*/ 2187522 h 3419586"/>
              <a:gd name="connsiteX2" fmla="*/ 419100 w 5867400"/>
              <a:gd name="connsiteY2" fmla="*/ 981022 h 3419586"/>
              <a:gd name="connsiteX3" fmla="*/ 939800 w 5867400"/>
              <a:gd name="connsiteY3" fmla="*/ 968322 h 3419586"/>
              <a:gd name="connsiteX4" fmla="*/ 952500 w 5867400"/>
              <a:gd name="connsiteY4" fmla="*/ 333322 h 3419586"/>
              <a:gd name="connsiteX5" fmla="*/ 1384300 w 5867400"/>
              <a:gd name="connsiteY5" fmla="*/ 295222 h 3419586"/>
              <a:gd name="connsiteX6" fmla="*/ 1371600 w 5867400"/>
              <a:gd name="connsiteY6" fmla="*/ 15822 h 3419586"/>
              <a:gd name="connsiteX7" fmla="*/ 1409700 w 5867400"/>
              <a:gd name="connsiteY7" fmla="*/ 320622 h 3419586"/>
              <a:gd name="connsiteX8" fmla="*/ 1905000 w 5867400"/>
              <a:gd name="connsiteY8" fmla="*/ 333322 h 3419586"/>
              <a:gd name="connsiteX9" fmla="*/ 1905000 w 5867400"/>
              <a:gd name="connsiteY9" fmla="*/ 981022 h 3419586"/>
              <a:gd name="connsiteX10" fmla="*/ 2959100 w 5867400"/>
              <a:gd name="connsiteY10" fmla="*/ 968322 h 3419586"/>
              <a:gd name="connsiteX11" fmla="*/ 2959100 w 5867400"/>
              <a:gd name="connsiteY11" fmla="*/ 409522 h 3419586"/>
              <a:gd name="connsiteX12" fmla="*/ 3429000 w 5867400"/>
              <a:gd name="connsiteY12" fmla="*/ 320622 h 3419586"/>
              <a:gd name="connsiteX13" fmla="*/ 3416300 w 5867400"/>
              <a:gd name="connsiteY13" fmla="*/ 3122 h 3419586"/>
              <a:gd name="connsiteX14" fmla="*/ 3429000 w 5867400"/>
              <a:gd name="connsiteY14" fmla="*/ 307922 h 3419586"/>
              <a:gd name="connsiteX15" fmla="*/ 3924300 w 5867400"/>
              <a:gd name="connsiteY15" fmla="*/ 422222 h 3419586"/>
              <a:gd name="connsiteX16" fmla="*/ 3911600 w 5867400"/>
              <a:gd name="connsiteY16" fmla="*/ 981022 h 3419586"/>
              <a:gd name="connsiteX17" fmla="*/ 4724400 w 5867400"/>
              <a:gd name="connsiteY17" fmla="*/ 981022 h 3419586"/>
              <a:gd name="connsiteX18" fmla="*/ 4724400 w 5867400"/>
              <a:gd name="connsiteY18" fmla="*/ 1717622 h 3419586"/>
              <a:gd name="connsiteX19" fmla="*/ 5461000 w 5867400"/>
              <a:gd name="connsiteY19" fmla="*/ 1730322 h 3419586"/>
              <a:gd name="connsiteX20" fmla="*/ 5461000 w 5867400"/>
              <a:gd name="connsiteY20" fmla="*/ 2238322 h 3419586"/>
              <a:gd name="connsiteX21" fmla="*/ 5867400 w 5867400"/>
              <a:gd name="connsiteY21" fmla="*/ 2225622 h 3419586"/>
              <a:gd name="connsiteX22" fmla="*/ 5461000 w 5867400"/>
              <a:gd name="connsiteY22" fmla="*/ 2225622 h 3419586"/>
              <a:gd name="connsiteX23" fmla="*/ 5461000 w 5867400"/>
              <a:gd name="connsiteY23" fmla="*/ 2670122 h 3419586"/>
              <a:gd name="connsiteX24" fmla="*/ 4724400 w 5867400"/>
              <a:gd name="connsiteY24" fmla="*/ 2670122 h 3419586"/>
              <a:gd name="connsiteX25" fmla="*/ 4711700 w 5867400"/>
              <a:gd name="connsiteY25" fmla="*/ 3419422 h 3419586"/>
              <a:gd name="connsiteX26" fmla="*/ 3998443 w 5867400"/>
              <a:gd name="connsiteY26" fmla="*/ 3419586 h 3419586"/>
              <a:gd name="connsiteX27" fmla="*/ 4011143 w 5867400"/>
              <a:gd name="connsiteY27" fmla="*/ 3394186 h 3419586"/>
              <a:gd name="connsiteX0" fmla="*/ 0 w 5867400"/>
              <a:gd name="connsiteY0" fmla="*/ 2187522 h 3419586"/>
              <a:gd name="connsiteX1" fmla="*/ 393700 w 5867400"/>
              <a:gd name="connsiteY1" fmla="*/ 2187522 h 3419586"/>
              <a:gd name="connsiteX2" fmla="*/ 419100 w 5867400"/>
              <a:gd name="connsiteY2" fmla="*/ 981022 h 3419586"/>
              <a:gd name="connsiteX3" fmla="*/ 939800 w 5867400"/>
              <a:gd name="connsiteY3" fmla="*/ 968322 h 3419586"/>
              <a:gd name="connsiteX4" fmla="*/ 952500 w 5867400"/>
              <a:gd name="connsiteY4" fmla="*/ 333322 h 3419586"/>
              <a:gd name="connsiteX5" fmla="*/ 1384300 w 5867400"/>
              <a:gd name="connsiteY5" fmla="*/ 295222 h 3419586"/>
              <a:gd name="connsiteX6" fmla="*/ 1371600 w 5867400"/>
              <a:gd name="connsiteY6" fmla="*/ 15822 h 3419586"/>
              <a:gd name="connsiteX7" fmla="*/ 1409700 w 5867400"/>
              <a:gd name="connsiteY7" fmla="*/ 320622 h 3419586"/>
              <a:gd name="connsiteX8" fmla="*/ 1905000 w 5867400"/>
              <a:gd name="connsiteY8" fmla="*/ 333322 h 3419586"/>
              <a:gd name="connsiteX9" fmla="*/ 1905000 w 5867400"/>
              <a:gd name="connsiteY9" fmla="*/ 981022 h 3419586"/>
              <a:gd name="connsiteX10" fmla="*/ 2959100 w 5867400"/>
              <a:gd name="connsiteY10" fmla="*/ 968322 h 3419586"/>
              <a:gd name="connsiteX11" fmla="*/ 2959100 w 5867400"/>
              <a:gd name="connsiteY11" fmla="*/ 409522 h 3419586"/>
              <a:gd name="connsiteX12" fmla="*/ 3429000 w 5867400"/>
              <a:gd name="connsiteY12" fmla="*/ 320622 h 3419586"/>
              <a:gd name="connsiteX13" fmla="*/ 3416300 w 5867400"/>
              <a:gd name="connsiteY13" fmla="*/ 3122 h 3419586"/>
              <a:gd name="connsiteX14" fmla="*/ 3429000 w 5867400"/>
              <a:gd name="connsiteY14" fmla="*/ 307922 h 3419586"/>
              <a:gd name="connsiteX15" fmla="*/ 3924300 w 5867400"/>
              <a:gd name="connsiteY15" fmla="*/ 422222 h 3419586"/>
              <a:gd name="connsiteX16" fmla="*/ 3911600 w 5867400"/>
              <a:gd name="connsiteY16" fmla="*/ 981022 h 3419586"/>
              <a:gd name="connsiteX17" fmla="*/ 4724400 w 5867400"/>
              <a:gd name="connsiteY17" fmla="*/ 981022 h 3419586"/>
              <a:gd name="connsiteX18" fmla="*/ 4724400 w 5867400"/>
              <a:gd name="connsiteY18" fmla="*/ 1717622 h 3419586"/>
              <a:gd name="connsiteX19" fmla="*/ 5461000 w 5867400"/>
              <a:gd name="connsiteY19" fmla="*/ 1730322 h 3419586"/>
              <a:gd name="connsiteX20" fmla="*/ 5461000 w 5867400"/>
              <a:gd name="connsiteY20" fmla="*/ 2238322 h 3419586"/>
              <a:gd name="connsiteX21" fmla="*/ 5867400 w 5867400"/>
              <a:gd name="connsiteY21" fmla="*/ 2225622 h 3419586"/>
              <a:gd name="connsiteX22" fmla="*/ 5461000 w 5867400"/>
              <a:gd name="connsiteY22" fmla="*/ 2225622 h 3419586"/>
              <a:gd name="connsiteX23" fmla="*/ 5461000 w 5867400"/>
              <a:gd name="connsiteY23" fmla="*/ 2670122 h 3419586"/>
              <a:gd name="connsiteX24" fmla="*/ 4724400 w 5867400"/>
              <a:gd name="connsiteY24" fmla="*/ 2670122 h 3419586"/>
              <a:gd name="connsiteX25" fmla="*/ 4711700 w 5867400"/>
              <a:gd name="connsiteY25" fmla="*/ 3419422 h 3419586"/>
              <a:gd name="connsiteX26" fmla="*/ 3998443 w 5867400"/>
              <a:gd name="connsiteY26" fmla="*/ 3419586 h 3419586"/>
              <a:gd name="connsiteX27" fmla="*/ 4011143 w 5867400"/>
              <a:gd name="connsiteY27" fmla="*/ 3394186 h 3419586"/>
              <a:gd name="connsiteX0" fmla="*/ 0 w 5867400"/>
              <a:gd name="connsiteY0" fmla="*/ 2187522 h 3419586"/>
              <a:gd name="connsiteX1" fmla="*/ 393700 w 5867400"/>
              <a:gd name="connsiteY1" fmla="*/ 2187522 h 3419586"/>
              <a:gd name="connsiteX2" fmla="*/ 419100 w 5867400"/>
              <a:gd name="connsiteY2" fmla="*/ 981022 h 3419586"/>
              <a:gd name="connsiteX3" fmla="*/ 939800 w 5867400"/>
              <a:gd name="connsiteY3" fmla="*/ 968322 h 3419586"/>
              <a:gd name="connsiteX4" fmla="*/ 952500 w 5867400"/>
              <a:gd name="connsiteY4" fmla="*/ 333322 h 3419586"/>
              <a:gd name="connsiteX5" fmla="*/ 1384300 w 5867400"/>
              <a:gd name="connsiteY5" fmla="*/ 295222 h 3419586"/>
              <a:gd name="connsiteX6" fmla="*/ 1371600 w 5867400"/>
              <a:gd name="connsiteY6" fmla="*/ 15822 h 3419586"/>
              <a:gd name="connsiteX7" fmla="*/ 1409700 w 5867400"/>
              <a:gd name="connsiteY7" fmla="*/ 320622 h 3419586"/>
              <a:gd name="connsiteX8" fmla="*/ 1905000 w 5867400"/>
              <a:gd name="connsiteY8" fmla="*/ 333322 h 3419586"/>
              <a:gd name="connsiteX9" fmla="*/ 1905000 w 5867400"/>
              <a:gd name="connsiteY9" fmla="*/ 981022 h 3419586"/>
              <a:gd name="connsiteX10" fmla="*/ 2959100 w 5867400"/>
              <a:gd name="connsiteY10" fmla="*/ 968322 h 3419586"/>
              <a:gd name="connsiteX11" fmla="*/ 2959100 w 5867400"/>
              <a:gd name="connsiteY11" fmla="*/ 409522 h 3419586"/>
              <a:gd name="connsiteX12" fmla="*/ 3429000 w 5867400"/>
              <a:gd name="connsiteY12" fmla="*/ 320622 h 3419586"/>
              <a:gd name="connsiteX13" fmla="*/ 3416300 w 5867400"/>
              <a:gd name="connsiteY13" fmla="*/ 3122 h 3419586"/>
              <a:gd name="connsiteX14" fmla="*/ 3429000 w 5867400"/>
              <a:gd name="connsiteY14" fmla="*/ 307922 h 3419586"/>
              <a:gd name="connsiteX15" fmla="*/ 3924300 w 5867400"/>
              <a:gd name="connsiteY15" fmla="*/ 422222 h 3419586"/>
              <a:gd name="connsiteX16" fmla="*/ 3911600 w 5867400"/>
              <a:gd name="connsiteY16" fmla="*/ 981022 h 3419586"/>
              <a:gd name="connsiteX17" fmla="*/ 4724400 w 5867400"/>
              <a:gd name="connsiteY17" fmla="*/ 981022 h 3419586"/>
              <a:gd name="connsiteX18" fmla="*/ 4724400 w 5867400"/>
              <a:gd name="connsiteY18" fmla="*/ 1717622 h 3419586"/>
              <a:gd name="connsiteX19" fmla="*/ 5461000 w 5867400"/>
              <a:gd name="connsiteY19" fmla="*/ 1730322 h 3419586"/>
              <a:gd name="connsiteX20" fmla="*/ 5461000 w 5867400"/>
              <a:gd name="connsiteY20" fmla="*/ 2238322 h 3419586"/>
              <a:gd name="connsiteX21" fmla="*/ 5867400 w 5867400"/>
              <a:gd name="connsiteY21" fmla="*/ 2225622 h 3419586"/>
              <a:gd name="connsiteX22" fmla="*/ 5461000 w 5867400"/>
              <a:gd name="connsiteY22" fmla="*/ 2225622 h 3419586"/>
              <a:gd name="connsiteX23" fmla="*/ 5461000 w 5867400"/>
              <a:gd name="connsiteY23" fmla="*/ 2670122 h 3419586"/>
              <a:gd name="connsiteX24" fmla="*/ 4724400 w 5867400"/>
              <a:gd name="connsiteY24" fmla="*/ 2670122 h 3419586"/>
              <a:gd name="connsiteX25" fmla="*/ 4711700 w 5867400"/>
              <a:gd name="connsiteY25" fmla="*/ 3419422 h 3419586"/>
              <a:gd name="connsiteX26" fmla="*/ 3998443 w 5867400"/>
              <a:gd name="connsiteY26" fmla="*/ 3419586 h 3419586"/>
              <a:gd name="connsiteX0" fmla="*/ 0 w 5867400"/>
              <a:gd name="connsiteY0" fmla="*/ 2187522 h 3419422"/>
              <a:gd name="connsiteX1" fmla="*/ 393700 w 5867400"/>
              <a:gd name="connsiteY1" fmla="*/ 2187522 h 3419422"/>
              <a:gd name="connsiteX2" fmla="*/ 419100 w 5867400"/>
              <a:gd name="connsiteY2" fmla="*/ 981022 h 3419422"/>
              <a:gd name="connsiteX3" fmla="*/ 939800 w 5867400"/>
              <a:gd name="connsiteY3" fmla="*/ 968322 h 3419422"/>
              <a:gd name="connsiteX4" fmla="*/ 952500 w 5867400"/>
              <a:gd name="connsiteY4" fmla="*/ 333322 h 3419422"/>
              <a:gd name="connsiteX5" fmla="*/ 1384300 w 5867400"/>
              <a:gd name="connsiteY5" fmla="*/ 295222 h 3419422"/>
              <a:gd name="connsiteX6" fmla="*/ 1371600 w 5867400"/>
              <a:gd name="connsiteY6" fmla="*/ 15822 h 3419422"/>
              <a:gd name="connsiteX7" fmla="*/ 1409700 w 5867400"/>
              <a:gd name="connsiteY7" fmla="*/ 320622 h 3419422"/>
              <a:gd name="connsiteX8" fmla="*/ 1905000 w 5867400"/>
              <a:gd name="connsiteY8" fmla="*/ 333322 h 3419422"/>
              <a:gd name="connsiteX9" fmla="*/ 1905000 w 5867400"/>
              <a:gd name="connsiteY9" fmla="*/ 981022 h 3419422"/>
              <a:gd name="connsiteX10" fmla="*/ 2959100 w 5867400"/>
              <a:gd name="connsiteY10" fmla="*/ 968322 h 3419422"/>
              <a:gd name="connsiteX11" fmla="*/ 2959100 w 5867400"/>
              <a:gd name="connsiteY11" fmla="*/ 409522 h 3419422"/>
              <a:gd name="connsiteX12" fmla="*/ 3429000 w 5867400"/>
              <a:gd name="connsiteY12" fmla="*/ 320622 h 3419422"/>
              <a:gd name="connsiteX13" fmla="*/ 3416300 w 5867400"/>
              <a:gd name="connsiteY13" fmla="*/ 3122 h 3419422"/>
              <a:gd name="connsiteX14" fmla="*/ 3429000 w 5867400"/>
              <a:gd name="connsiteY14" fmla="*/ 307922 h 3419422"/>
              <a:gd name="connsiteX15" fmla="*/ 3924300 w 5867400"/>
              <a:gd name="connsiteY15" fmla="*/ 422222 h 3419422"/>
              <a:gd name="connsiteX16" fmla="*/ 3911600 w 5867400"/>
              <a:gd name="connsiteY16" fmla="*/ 981022 h 3419422"/>
              <a:gd name="connsiteX17" fmla="*/ 4724400 w 5867400"/>
              <a:gd name="connsiteY17" fmla="*/ 981022 h 3419422"/>
              <a:gd name="connsiteX18" fmla="*/ 4724400 w 5867400"/>
              <a:gd name="connsiteY18" fmla="*/ 1717622 h 3419422"/>
              <a:gd name="connsiteX19" fmla="*/ 5461000 w 5867400"/>
              <a:gd name="connsiteY19" fmla="*/ 1730322 h 3419422"/>
              <a:gd name="connsiteX20" fmla="*/ 5461000 w 5867400"/>
              <a:gd name="connsiteY20" fmla="*/ 2238322 h 3419422"/>
              <a:gd name="connsiteX21" fmla="*/ 5867400 w 5867400"/>
              <a:gd name="connsiteY21" fmla="*/ 2225622 h 3419422"/>
              <a:gd name="connsiteX22" fmla="*/ 5461000 w 5867400"/>
              <a:gd name="connsiteY22" fmla="*/ 2225622 h 3419422"/>
              <a:gd name="connsiteX23" fmla="*/ 5461000 w 5867400"/>
              <a:gd name="connsiteY23" fmla="*/ 2670122 h 3419422"/>
              <a:gd name="connsiteX24" fmla="*/ 4724400 w 5867400"/>
              <a:gd name="connsiteY24" fmla="*/ 2670122 h 3419422"/>
              <a:gd name="connsiteX25" fmla="*/ 4711700 w 5867400"/>
              <a:gd name="connsiteY25" fmla="*/ 3419422 h 3419422"/>
              <a:gd name="connsiteX0" fmla="*/ 0 w 5867400"/>
              <a:gd name="connsiteY0" fmla="*/ 2187522 h 2670122"/>
              <a:gd name="connsiteX1" fmla="*/ 393700 w 5867400"/>
              <a:gd name="connsiteY1" fmla="*/ 2187522 h 2670122"/>
              <a:gd name="connsiteX2" fmla="*/ 419100 w 5867400"/>
              <a:gd name="connsiteY2" fmla="*/ 981022 h 2670122"/>
              <a:gd name="connsiteX3" fmla="*/ 939800 w 5867400"/>
              <a:gd name="connsiteY3" fmla="*/ 968322 h 2670122"/>
              <a:gd name="connsiteX4" fmla="*/ 952500 w 5867400"/>
              <a:gd name="connsiteY4" fmla="*/ 333322 h 2670122"/>
              <a:gd name="connsiteX5" fmla="*/ 1384300 w 5867400"/>
              <a:gd name="connsiteY5" fmla="*/ 295222 h 2670122"/>
              <a:gd name="connsiteX6" fmla="*/ 1371600 w 5867400"/>
              <a:gd name="connsiteY6" fmla="*/ 15822 h 2670122"/>
              <a:gd name="connsiteX7" fmla="*/ 1409700 w 5867400"/>
              <a:gd name="connsiteY7" fmla="*/ 320622 h 2670122"/>
              <a:gd name="connsiteX8" fmla="*/ 1905000 w 5867400"/>
              <a:gd name="connsiteY8" fmla="*/ 333322 h 2670122"/>
              <a:gd name="connsiteX9" fmla="*/ 1905000 w 5867400"/>
              <a:gd name="connsiteY9" fmla="*/ 981022 h 2670122"/>
              <a:gd name="connsiteX10" fmla="*/ 2959100 w 5867400"/>
              <a:gd name="connsiteY10" fmla="*/ 968322 h 2670122"/>
              <a:gd name="connsiteX11" fmla="*/ 2959100 w 5867400"/>
              <a:gd name="connsiteY11" fmla="*/ 409522 h 2670122"/>
              <a:gd name="connsiteX12" fmla="*/ 3429000 w 5867400"/>
              <a:gd name="connsiteY12" fmla="*/ 320622 h 2670122"/>
              <a:gd name="connsiteX13" fmla="*/ 3416300 w 5867400"/>
              <a:gd name="connsiteY13" fmla="*/ 3122 h 2670122"/>
              <a:gd name="connsiteX14" fmla="*/ 3429000 w 5867400"/>
              <a:gd name="connsiteY14" fmla="*/ 307922 h 2670122"/>
              <a:gd name="connsiteX15" fmla="*/ 3924300 w 5867400"/>
              <a:gd name="connsiteY15" fmla="*/ 422222 h 2670122"/>
              <a:gd name="connsiteX16" fmla="*/ 3911600 w 5867400"/>
              <a:gd name="connsiteY16" fmla="*/ 981022 h 2670122"/>
              <a:gd name="connsiteX17" fmla="*/ 4724400 w 5867400"/>
              <a:gd name="connsiteY17" fmla="*/ 981022 h 2670122"/>
              <a:gd name="connsiteX18" fmla="*/ 4724400 w 5867400"/>
              <a:gd name="connsiteY18" fmla="*/ 1717622 h 2670122"/>
              <a:gd name="connsiteX19" fmla="*/ 5461000 w 5867400"/>
              <a:gd name="connsiteY19" fmla="*/ 1730322 h 2670122"/>
              <a:gd name="connsiteX20" fmla="*/ 5461000 w 5867400"/>
              <a:gd name="connsiteY20" fmla="*/ 2238322 h 2670122"/>
              <a:gd name="connsiteX21" fmla="*/ 5867400 w 5867400"/>
              <a:gd name="connsiteY21" fmla="*/ 2225622 h 2670122"/>
              <a:gd name="connsiteX22" fmla="*/ 5461000 w 5867400"/>
              <a:gd name="connsiteY22" fmla="*/ 2225622 h 2670122"/>
              <a:gd name="connsiteX23" fmla="*/ 5461000 w 5867400"/>
              <a:gd name="connsiteY23" fmla="*/ 2670122 h 2670122"/>
              <a:gd name="connsiteX24" fmla="*/ 4724400 w 5867400"/>
              <a:gd name="connsiteY24" fmla="*/ 2670122 h 2670122"/>
              <a:gd name="connsiteX0" fmla="*/ 0 w 5867400"/>
              <a:gd name="connsiteY0" fmla="*/ 2187522 h 2670122"/>
              <a:gd name="connsiteX1" fmla="*/ 393700 w 5867400"/>
              <a:gd name="connsiteY1" fmla="*/ 2187522 h 2670122"/>
              <a:gd name="connsiteX2" fmla="*/ 419100 w 5867400"/>
              <a:gd name="connsiteY2" fmla="*/ 981022 h 2670122"/>
              <a:gd name="connsiteX3" fmla="*/ 939800 w 5867400"/>
              <a:gd name="connsiteY3" fmla="*/ 968322 h 2670122"/>
              <a:gd name="connsiteX4" fmla="*/ 952500 w 5867400"/>
              <a:gd name="connsiteY4" fmla="*/ 333322 h 2670122"/>
              <a:gd name="connsiteX5" fmla="*/ 1384300 w 5867400"/>
              <a:gd name="connsiteY5" fmla="*/ 295222 h 2670122"/>
              <a:gd name="connsiteX6" fmla="*/ 1371600 w 5867400"/>
              <a:gd name="connsiteY6" fmla="*/ 15822 h 2670122"/>
              <a:gd name="connsiteX7" fmla="*/ 1409700 w 5867400"/>
              <a:gd name="connsiteY7" fmla="*/ 320622 h 2670122"/>
              <a:gd name="connsiteX8" fmla="*/ 1905000 w 5867400"/>
              <a:gd name="connsiteY8" fmla="*/ 333322 h 2670122"/>
              <a:gd name="connsiteX9" fmla="*/ 1905000 w 5867400"/>
              <a:gd name="connsiteY9" fmla="*/ 981022 h 2670122"/>
              <a:gd name="connsiteX10" fmla="*/ 2959100 w 5867400"/>
              <a:gd name="connsiteY10" fmla="*/ 968322 h 2670122"/>
              <a:gd name="connsiteX11" fmla="*/ 2959100 w 5867400"/>
              <a:gd name="connsiteY11" fmla="*/ 409522 h 2670122"/>
              <a:gd name="connsiteX12" fmla="*/ 3429000 w 5867400"/>
              <a:gd name="connsiteY12" fmla="*/ 320622 h 2670122"/>
              <a:gd name="connsiteX13" fmla="*/ 3416300 w 5867400"/>
              <a:gd name="connsiteY13" fmla="*/ 3122 h 2670122"/>
              <a:gd name="connsiteX14" fmla="*/ 3429000 w 5867400"/>
              <a:gd name="connsiteY14" fmla="*/ 307922 h 2670122"/>
              <a:gd name="connsiteX15" fmla="*/ 3924300 w 5867400"/>
              <a:gd name="connsiteY15" fmla="*/ 422222 h 2670122"/>
              <a:gd name="connsiteX16" fmla="*/ 3911600 w 5867400"/>
              <a:gd name="connsiteY16" fmla="*/ 981022 h 2670122"/>
              <a:gd name="connsiteX17" fmla="*/ 4724400 w 5867400"/>
              <a:gd name="connsiteY17" fmla="*/ 981022 h 2670122"/>
              <a:gd name="connsiteX18" fmla="*/ 4724400 w 5867400"/>
              <a:gd name="connsiteY18" fmla="*/ 1717622 h 2670122"/>
              <a:gd name="connsiteX19" fmla="*/ 5461000 w 5867400"/>
              <a:gd name="connsiteY19" fmla="*/ 1730322 h 2670122"/>
              <a:gd name="connsiteX20" fmla="*/ 5461000 w 5867400"/>
              <a:gd name="connsiteY20" fmla="*/ 2238322 h 2670122"/>
              <a:gd name="connsiteX21" fmla="*/ 5867400 w 5867400"/>
              <a:gd name="connsiteY21" fmla="*/ 2225622 h 2670122"/>
              <a:gd name="connsiteX22" fmla="*/ 5461000 w 5867400"/>
              <a:gd name="connsiteY22" fmla="*/ 2225622 h 2670122"/>
              <a:gd name="connsiteX23" fmla="*/ 5461000 w 5867400"/>
              <a:gd name="connsiteY23" fmla="*/ 2670122 h 2670122"/>
              <a:gd name="connsiteX24" fmla="*/ 4724400 w 5867400"/>
              <a:gd name="connsiteY24" fmla="*/ 2670122 h 2670122"/>
              <a:gd name="connsiteX0" fmla="*/ 0 w 5867400"/>
              <a:gd name="connsiteY0" fmla="*/ 2187522 h 2670122"/>
              <a:gd name="connsiteX1" fmla="*/ 393700 w 5867400"/>
              <a:gd name="connsiteY1" fmla="*/ 2187522 h 2670122"/>
              <a:gd name="connsiteX2" fmla="*/ 419100 w 5867400"/>
              <a:gd name="connsiteY2" fmla="*/ 981022 h 2670122"/>
              <a:gd name="connsiteX3" fmla="*/ 939800 w 5867400"/>
              <a:gd name="connsiteY3" fmla="*/ 968322 h 2670122"/>
              <a:gd name="connsiteX4" fmla="*/ 952500 w 5867400"/>
              <a:gd name="connsiteY4" fmla="*/ 333322 h 2670122"/>
              <a:gd name="connsiteX5" fmla="*/ 1384300 w 5867400"/>
              <a:gd name="connsiteY5" fmla="*/ 295222 h 2670122"/>
              <a:gd name="connsiteX6" fmla="*/ 1371600 w 5867400"/>
              <a:gd name="connsiteY6" fmla="*/ 15822 h 2670122"/>
              <a:gd name="connsiteX7" fmla="*/ 1409700 w 5867400"/>
              <a:gd name="connsiteY7" fmla="*/ 320622 h 2670122"/>
              <a:gd name="connsiteX8" fmla="*/ 1905000 w 5867400"/>
              <a:gd name="connsiteY8" fmla="*/ 333322 h 2670122"/>
              <a:gd name="connsiteX9" fmla="*/ 1905000 w 5867400"/>
              <a:gd name="connsiteY9" fmla="*/ 981022 h 2670122"/>
              <a:gd name="connsiteX10" fmla="*/ 2959100 w 5867400"/>
              <a:gd name="connsiteY10" fmla="*/ 968322 h 2670122"/>
              <a:gd name="connsiteX11" fmla="*/ 2959100 w 5867400"/>
              <a:gd name="connsiteY11" fmla="*/ 409522 h 2670122"/>
              <a:gd name="connsiteX12" fmla="*/ 3429000 w 5867400"/>
              <a:gd name="connsiteY12" fmla="*/ 320622 h 2670122"/>
              <a:gd name="connsiteX13" fmla="*/ 3416300 w 5867400"/>
              <a:gd name="connsiteY13" fmla="*/ 3122 h 2670122"/>
              <a:gd name="connsiteX14" fmla="*/ 3429000 w 5867400"/>
              <a:gd name="connsiteY14" fmla="*/ 307922 h 2670122"/>
              <a:gd name="connsiteX15" fmla="*/ 3924300 w 5867400"/>
              <a:gd name="connsiteY15" fmla="*/ 422222 h 2670122"/>
              <a:gd name="connsiteX16" fmla="*/ 3911600 w 5867400"/>
              <a:gd name="connsiteY16" fmla="*/ 981022 h 2670122"/>
              <a:gd name="connsiteX17" fmla="*/ 4724400 w 5867400"/>
              <a:gd name="connsiteY17" fmla="*/ 981022 h 2670122"/>
              <a:gd name="connsiteX18" fmla="*/ 4724400 w 5867400"/>
              <a:gd name="connsiteY18" fmla="*/ 1717622 h 2670122"/>
              <a:gd name="connsiteX19" fmla="*/ 5461000 w 5867400"/>
              <a:gd name="connsiteY19" fmla="*/ 1730322 h 2670122"/>
              <a:gd name="connsiteX20" fmla="*/ 5461000 w 5867400"/>
              <a:gd name="connsiteY20" fmla="*/ 2238322 h 2670122"/>
              <a:gd name="connsiteX21" fmla="*/ 5867400 w 5867400"/>
              <a:gd name="connsiteY21" fmla="*/ 2225622 h 2670122"/>
              <a:gd name="connsiteX22" fmla="*/ 5461000 w 5867400"/>
              <a:gd name="connsiteY22" fmla="*/ 2225622 h 2670122"/>
              <a:gd name="connsiteX23" fmla="*/ 5461000 w 5867400"/>
              <a:gd name="connsiteY23" fmla="*/ 2670122 h 2670122"/>
              <a:gd name="connsiteX24" fmla="*/ 4724400 w 5867400"/>
              <a:gd name="connsiteY24" fmla="*/ 2670122 h 2670122"/>
              <a:gd name="connsiteX0" fmla="*/ 0 w 5867400"/>
              <a:gd name="connsiteY0" fmla="*/ 2187522 h 2670122"/>
              <a:gd name="connsiteX1" fmla="*/ 393700 w 5867400"/>
              <a:gd name="connsiteY1" fmla="*/ 2187522 h 2670122"/>
              <a:gd name="connsiteX2" fmla="*/ 419100 w 5867400"/>
              <a:gd name="connsiteY2" fmla="*/ 981022 h 2670122"/>
              <a:gd name="connsiteX3" fmla="*/ 939800 w 5867400"/>
              <a:gd name="connsiteY3" fmla="*/ 968322 h 2670122"/>
              <a:gd name="connsiteX4" fmla="*/ 952500 w 5867400"/>
              <a:gd name="connsiteY4" fmla="*/ 333322 h 2670122"/>
              <a:gd name="connsiteX5" fmla="*/ 1384300 w 5867400"/>
              <a:gd name="connsiteY5" fmla="*/ 295222 h 2670122"/>
              <a:gd name="connsiteX6" fmla="*/ 1371600 w 5867400"/>
              <a:gd name="connsiteY6" fmla="*/ 15822 h 2670122"/>
              <a:gd name="connsiteX7" fmla="*/ 1409700 w 5867400"/>
              <a:gd name="connsiteY7" fmla="*/ 320622 h 2670122"/>
              <a:gd name="connsiteX8" fmla="*/ 1905000 w 5867400"/>
              <a:gd name="connsiteY8" fmla="*/ 333322 h 2670122"/>
              <a:gd name="connsiteX9" fmla="*/ 1905000 w 5867400"/>
              <a:gd name="connsiteY9" fmla="*/ 981022 h 2670122"/>
              <a:gd name="connsiteX10" fmla="*/ 2959100 w 5867400"/>
              <a:gd name="connsiteY10" fmla="*/ 968322 h 2670122"/>
              <a:gd name="connsiteX11" fmla="*/ 2959100 w 5867400"/>
              <a:gd name="connsiteY11" fmla="*/ 409522 h 2670122"/>
              <a:gd name="connsiteX12" fmla="*/ 3429000 w 5867400"/>
              <a:gd name="connsiteY12" fmla="*/ 320622 h 2670122"/>
              <a:gd name="connsiteX13" fmla="*/ 3416300 w 5867400"/>
              <a:gd name="connsiteY13" fmla="*/ 3122 h 2670122"/>
              <a:gd name="connsiteX14" fmla="*/ 3429000 w 5867400"/>
              <a:gd name="connsiteY14" fmla="*/ 307922 h 2670122"/>
              <a:gd name="connsiteX15" fmla="*/ 3924300 w 5867400"/>
              <a:gd name="connsiteY15" fmla="*/ 422222 h 2670122"/>
              <a:gd name="connsiteX16" fmla="*/ 3911600 w 5867400"/>
              <a:gd name="connsiteY16" fmla="*/ 981022 h 2670122"/>
              <a:gd name="connsiteX17" fmla="*/ 4724400 w 5867400"/>
              <a:gd name="connsiteY17" fmla="*/ 981022 h 2670122"/>
              <a:gd name="connsiteX18" fmla="*/ 4724400 w 5867400"/>
              <a:gd name="connsiteY18" fmla="*/ 1717622 h 2670122"/>
              <a:gd name="connsiteX19" fmla="*/ 5461000 w 5867400"/>
              <a:gd name="connsiteY19" fmla="*/ 1730322 h 2670122"/>
              <a:gd name="connsiteX20" fmla="*/ 5461000 w 5867400"/>
              <a:gd name="connsiteY20" fmla="*/ 2238322 h 2670122"/>
              <a:gd name="connsiteX21" fmla="*/ 5867400 w 5867400"/>
              <a:gd name="connsiteY21" fmla="*/ 2225622 h 2670122"/>
              <a:gd name="connsiteX22" fmla="*/ 5461000 w 5867400"/>
              <a:gd name="connsiteY22" fmla="*/ 2225622 h 2670122"/>
              <a:gd name="connsiteX23" fmla="*/ 5461000 w 5867400"/>
              <a:gd name="connsiteY23" fmla="*/ 2670122 h 2670122"/>
              <a:gd name="connsiteX0" fmla="*/ 0 w 5867400"/>
              <a:gd name="connsiteY0" fmla="*/ 2187522 h 2238322"/>
              <a:gd name="connsiteX1" fmla="*/ 393700 w 5867400"/>
              <a:gd name="connsiteY1" fmla="*/ 2187522 h 2238322"/>
              <a:gd name="connsiteX2" fmla="*/ 419100 w 5867400"/>
              <a:gd name="connsiteY2" fmla="*/ 981022 h 2238322"/>
              <a:gd name="connsiteX3" fmla="*/ 939800 w 5867400"/>
              <a:gd name="connsiteY3" fmla="*/ 968322 h 2238322"/>
              <a:gd name="connsiteX4" fmla="*/ 952500 w 5867400"/>
              <a:gd name="connsiteY4" fmla="*/ 333322 h 2238322"/>
              <a:gd name="connsiteX5" fmla="*/ 1384300 w 5867400"/>
              <a:gd name="connsiteY5" fmla="*/ 295222 h 2238322"/>
              <a:gd name="connsiteX6" fmla="*/ 1371600 w 5867400"/>
              <a:gd name="connsiteY6" fmla="*/ 15822 h 2238322"/>
              <a:gd name="connsiteX7" fmla="*/ 1409700 w 5867400"/>
              <a:gd name="connsiteY7" fmla="*/ 320622 h 2238322"/>
              <a:gd name="connsiteX8" fmla="*/ 1905000 w 5867400"/>
              <a:gd name="connsiteY8" fmla="*/ 333322 h 2238322"/>
              <a:gd name="connsiteX9" fmla="*/ 1905000 w 5867400"/>
              <a:gd name="connsiteY9" fmla="*/ 981022 h 2238322"/>
              <a:gd name="connsiteX10" fmla="*/ 2959100 w 5867400"/>
              <a:gd name="connsiteY10" fmla="*/ 968322 h 2238322"/>
              <a:gd name="connsiteX11" fmla="*/ 2959100 w 5867400"/>
              <a:gd name="connsiteY11" fmla="*/ 409522 h 2238322"/>
              <a:gd name="connsiteX12" fmla="*/ 3429000 w 5867400"/>
              <a:gd name="connsiteY12" fmla="*/ 320622 h 2238322"/>
              <a:gd name="connsiteX13" fmla="*/ 3416300 w 5867400"/>
              <a:gd name="connsiteY13" fmla="*/ 3122 h 2238322"/>
              <a:gd name="connsiteX14" fmla="*/ 3429000 w 5867400"/>
              <a:gd name="connsiteY14" fmla="*/ 307922 h 2238322"/>
              <a:gd name="connsiteX15" fmla="*/ 3924300 w 5867400"/>
              <a:gd name="connsiteY15" fmla="*/ 422222 h 2238322"/>
              <a:gd name="connsiteX16" fmla="*/ 3911600 w 5867400"/>
              <a:gd name="connsiteY16" fmla="*/ 981022 h 2238322"/>
              <a:gd name="connsiteX17" fmla="*/ 4724400 w 5867400"/>
              <a:gd name="connsiteY17" fmla="*/ 981022 h 2238322"/>
              <a:gd name="connsiteX18" fmla="*/ 4724400 w 5867400"/>
              <a:gd name="connsiteY18" fmla="*/ 1717622 h 2238322"/>
              <a:gd name="connsiteX19" fmla="*/ 5461000 w 5867400"/>
              <a:gd name="connsiteY19" fmla="*/ 1730322 h 2238322"/>
              <a:gd name="connsiteX20" fmla="*/ 5461000 w 5867400"/>
              <a:gd name="connsiteY20" fmla="*/ 2238322 h 2238322"/>
              <a:gd name="connsiteX21" fmla="*/ 5867400 w 5867400"/>
              <a:gd name="connsiteY21" fmla="*/ 2225622 h 2238322"/>
              <a:gd name="connsiteX22" fmla="*/ 5461000 w 5867400"/>
              <a:gd name="connsiteY22" fmla="*/ 2225622 h 2238322"/>
              <a:gd name="connsiteX0" fmla="*/ 0 w 5867400"/>
              <a:gd name="connsiteY0" fmla="*/ 2187522 h 2238322"/>
              <a:gd name="connsiteX1" fmla="*/ 393700 w 5867400"/>
              <a:gd name="connsiteY1" fmla="*/ 2187522 h 2238322"/>
              <a:gd name="connsiteX2" fmla="*/ 419100 w 5867400"/>
              <a:gd name="connsiteY2" fmla="*/ 981022 h 2238322"/>
              <a:gd name="connsiteX3" fmla="*/ 939800 w 5867400"/>
              <a:gd name="connsiteY3" fmla="*/ 968322 h 2238322"/>
              <a:gd name="connsiteX4" fmla="*/ 952500 w 5867400"/>
              <a:gd name="connsiteY4" fmla="*/ 333322 h 2238322"/>
              <a:gd name="connsiteX5" fmla="*/ 1384300 w 5867400"/>
              <a:gd name="connsiteY5" fmla="*/ 295222 h 2238322"/>
              <a:gd name="connsiteX6" fmla="*/ 1371600 w 5867400"/>
              <a:gd name="connsiteY6" fmla="*/ 15822 h 2238322"/>
              <a:gd name="connsiteX7" fmla="*/ 1409700 w 5867400"/>
              <a:gd name="connsiteY7" fmla="*/ 320622 h 2238322"/>
              <a:gd name="connsiteX8" fmla="*/ 1905000 w 5867400"/>
              <a:gd name="connsiteY8" fmla="*/ 333322 h 2238322"/>
              <a:gd name="connsiteX9" fmla="*/ 1905000 w 5867400"/>
              <a:gd name="connsiteY9" fmla="*/ 981022 h 2238322"/>
              <a:gd name="connsiteX10" fmla="*/ 2959100 w 5867400"/>
              <a:gd name="connsiteY10" fmla="*/ 968322 h 2238322"/>
              <a:gd name="connsiteX11" fmla="*/ 2959100 w 5867400"/>
              <a:gd name="connsiteY11" fmla="*/ 409522 h 2238322"/>
              <a:gd name="connsiteX12" fmla="*/ 3429000 w 5867400"/>
              <a:gd name="connsiteY12" fmla="*/ 320622 h 2238322"/>
              <a:gd name="connsiteX13" fmla="*/ 3416300 w 5867400"/>
              <a:gd name="connsiteY13" fmla="*/ 3122 h 2238322"/>
              <a:gd name="connsiteX14" fmla="*/ 3429000 w 5867400"/>
              <a:gd name="connsiteY14" fmla="*/ 307922 h 2238322"/>
              <a:gd name="connsiteX15" fmla="*/ 3924300 w 5867400"/>
              <a:gd name="connsiteY15" fmla="*/ 422222 h 2238322"/>
              <a:gd name="connsiteX16" fmla="*/ 3911600 w 5867400"/>
              <a:gd name="connsiteY16" fmla="*/ 981022 h 2238322"/>
              <a:gd name="connsiteX17" fmla="*/ 4724400 w 5867400"/>
              <a:gd name="connsiteY17" fmla="*/ 981022 h 2238322"/>
              <a:gd name="connsiteX18" fmla="*/ 4724400 w 5867400"/>
              <a:gd name="connsiteY18" fmla="*/ 1717622 h 2238322"/>
              <a:gd name="connsiteX19" fmla="*/ 5461000 w 5867400"/>
              <a:gd name="connsiteY19" fmla="*/ 1730322 h 2238322"/>
              <a:gd name="connsiteX20" fmla="*/ 5461000 w 5867400"/>
              <a:gd name="connsiteY20" fmla="*/ 2238322 h 2238322"/>
              <a:gd name="connsiteX21" fmla="*/ 5867400 w 5867400"/>
              <a:gd name="connsiteY21" fmla="*/ 2225622 h 2238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67400" h="2238322">
                <a:moveTo>
                  <a:pt x="0" y="2187522"/>
                </a:moveTo>
                <a:lnTo>
                  <a:pt x="393700" y="2187522"/>
                </a:lnTo>
                <a:lnTo>
                  <a:pt x="419100" y="981022"/>
                </a:lnTo>
                <a:lnTo>
                  <a:pt x="939800" y="968322"/>
                </a:lnTo>
                <a:lnTo>
                  <a:pt x="952500" y="333322"/>
                </a:lnTo>
                <a:lnTo>
                  <a:pt x="1384300" y="295222"/>
                </a:lnTo>
                <a:cubicBezTo>
                  <a:pt x="1454150" y="242305"/>
                  <a:pt x="1367367" y="11589"/>
                  <a:pt x="1371600" y="15822"/>
                </a:cubicBezTo>
                <a:cubicBezTo>
                  <a:pt x="1375833" y="20055"/>
                  <a:pt x="1320800" y="267705"/>
                  <a:pt x="1409700" y="320622"/>
                </a:cubicBezTo>
                <a:lnTo>
                  <a:pt x="1905000" y="333322"/>
                </a:lnTo>
                <a:lnTo>
                  <a:pt x="1905000" y="981022"/>
                </a:lnTo>
                <a:lnTo>
                  <a:pt x="2959100" y="968322"/>
                </a:lnTo>
                <a:lnTo>
                  <a:pt x="2959100" y="409522"/>
                </a:lnTo>
                <a:cubicBezTo>
                  <a:pt x="3001433" y="269822"/>
                  <a:pt x="3352800" y="375655"/>
                  <a:pt x="3429000" y="320622"/>
                </a:cubicBezTo>
                <a:cubicBezTo>
                  <a:pt x="3505200" y="265589"/>
                  <a:pt x="3371850" y="-26511"/>
                  <a:pt x="3416300" y="3122"/>
                </a:cubicBezTo>
                <a:cubicBezTo>
                  <a:pt x="3524250" y="-32861"/>
                  <a:pt x="3346450" y="252889"/>
                  <a:pt x="3429000" y="307922"/>
                </a:cubicBezTo>
                <a:cubicBezTo>
                  <a:pt x="3511550" y="362955"/>
                  <a:pt x="3873500" y="278289"/>
                  <a:pt x="3924300" y="422222"/>
                </a:cubicBezTo>
                <a:lnTo>
                  <a:pt x="3911600" y="981022"/>
                </a:lnTo>
                <a:lnTo>
                  <a:pt x="4724400" y="981022"/>
                </a:lnTo>
                <a:lnTo>
                  <a:pt x="4724400" y="1717622"/>
                </a:lnTo>
                <a:lnTo>
                  <a:pt x="5461000" y="1730322"/>
                </a:lnTo>
                <a:lnTo>
                  <a:pt x="5461000" y="2238322"/>
                </a:lnTo>
                <a:lnTo>
                  <a:pt x="5867400" y="2225622"/>
                </a:lnTo>
              </a:path>
            </a:pathLst>
          </a:custGeom>
          <a:noFill/>
          <a:ln w="76200" cap="flat" cmpd="sng" algn="ctr">
            <a:solidFill>
              <a:srgbClr val="FF0000">
                <a:alpha val="75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 w="57150"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89" name="Forme libre 88"/>
          <p:cNvSpPr/>
          <p:nvPr/>
        </p:nvSpPr>
        <p:spPr bwMode="auto">
          <a:xfrm>
            <a:off x="2938865" y="1837232"/>
            <a:ext cx="5867400" cy="2670122"/>
          </a:xfrm>
          <a:custGeom>
            <a:avLst/>
            <a:gdLst>
              <a:gd name="connsiteX0" fmla="*/ 0 w 5829300"/>
              <a:gd name="connsiteY0" fmla="*/ 2209800 h 4470400"/>
              <a:gd name="connsiteX1" fmla="*/ 368300 w 5829300"/>
              <a:gd name="connsiteY1" fmla="*/ 2209800 h 4470400"/>
              <a:gd name="connsiteX2" fmla="*/ 381000 w 5829300"/>
              <a:gd name="connsiteY2" fmla="*/ 965200 h 4470400"/>
              <a:gd name="connsiteX3" fmla="*/ 901700 w 5829300"/>
              <a:gd name="connsiteY3" fmla="*/ 952500 h 4470400"/>
              <a:gd name="connsiteX4" fmla="*/ 914400 w 5829300"/>
              <a:gd name="connsiteY4" fmla="*/ 317500 h 4470400"/>
              <a:gd name="connsiteX5" fmla="*/ 1346200 w 5829300"/>
              <a:gd name="connsiteY5" fmla="*/ 279400 h 4470400"/>
              <a:gd name="connsiteX6" fmla="*/ 1333500 w 5829300"/>
              <a:gd name="connsiteY6" fmla="*/ 0 h 4470400"/>
              <a:gd name="connsiteX7" fmla="*/ 1371600 w 5829300"/>
              <a:gd name="connsiteY7" fmla="*/ 304800 h 4470400"/>
              <a:gd name="connsiteX8" fmla="*/ 1866900 w 5829300"/>
              <a:gd name="connsiteY8" fmla="*/ 317500 h 4470400"/>
              <a:gd name="connsiteX9" fmla="*/ 1866900 w 5829300"/>
              <a:gd name="connsiteY9" fmla="*/ 965200 h 4470400"/>
              <a:gd name="connsiteX10" fmla="*/ 2921000 w 5829300"/>
              <a:gd name="connsiteY10" fmla="*/ 952500 h 4470400"/>
              <a:gd name="connsiteX11" fmla="*/ 2921000 w 5829300"/>
              <a:gd name="connsiteY11" fmla="*/ 317500 h 4470400"/>
              <a:gd name="connsiteX12" fmla="*/ 3873500 w 5829300"/>
              <a:gd name="connsiteY12" fmla="*/ 317500 h 4470400"/>
              <a:gd name="connsiteX13" fmla="*/ 3873500 w 5829300"/>
              <a:gd name="connsiteY13" fmla="*/ 965200 h 4470400"/>
              <a:gd name="connsiteX14" fmla="*/ 4686300 w 5829300"/>
              <a:gd name="connsiteY14" fmla="*/ 965200 h 4470400"/>
              <a:gd name="connsiteX15" fmla="*/ 4686300 w 5829300"/>
              <a:gd name="connsiteY15" fmla="*/ 1701800 h 4470400"/>
              <a:gd name="connsiteX16" fmla="*/ 5422900 w 5829300"/>
              <a:gd name="connsiteY16" fmla="*/ 1714500 h 4470400"/>
              <a:gd name="connsiteX17" fmla="*/ 5422900 w 5829300"/>
              <a:gd name="connsiteY17" fmla="*/ 2222500 h 4470400"/>
              <a:gd name="connsiteX18" fmla="*/ 5829300 w 5829300"/>
              <a:gd name="connsiteY18" fmla="*/ 2209800 h 4470400"/>
              <a:gd name="connsiteX19" fmla="*/ 5422900 w 5829300"/>
              <a:gd name="connsiteY19" fmla="*/ 2209800 h 4470400"/>
              <a:gd name="connsiteX20" fmla="*/ 5422900 w 5829300"/>
              <a:gd name="connsiteY20" fmla="*/ 2654300 h 4470400"/>
              <a:gd name="connsiteX21" fmla="*/ 4686300 w 5829300"/>
              <a:gd name="connsiteY21" fmla="*/ 2654300 h 4470400"/>
              <a:gd name="connsiteX22" fmla="*/ 4673600 w 5829300"/>
              <a:gd name="connsiteY22" fmla="*/ 3403600 h 4470400"/>
              <a:gd name="connsiteX23" fmla="*/ 3873500 w 5829300"/>
              <a:gd name="connsiteY23" fmla="*/ 3416300 h 4470400"/>
              <a:gd name="connsiteX24" fmla="*/ 3873500 w 5829300"/>
              <a:gd name="connsiteY24" fmla="*/ 4038600 h 4470400"/>
              <a:gd name="connsiteX25" fmla="*/ 3390900 w 5829300"/>
              <a:gd name="connsiteY25" fmla="*/ 4064000 h 4470400"/>
              <a:gd name="connsiteX26" fmla="*/ 3403600 w 5829300"/>
              <a:gd name="connsiteY26" fmla="*/ 4470400 h 4470400"/>
              <a:gd name="connsiteX27" fmla="*/ 3390900 w 5829300"/>
              <a:gd name="connsiteY27" fmla="*/ 4064000 h 4470400"/>
              <a:gd name="connsiteX28" fmla="*/ 2908300 w 5829300"/>
              <a:gd name="connsiteY28" fmla="*/ 4064000 h 4470400"/>
              <a:gd name="connsiteX29" fmla="*/ 2921000 w 5829300"/>
              <a:gd name="connsiteY29" fmla="*/ 3416300 h 4470400"/>
              <a:gd name="connsiteX30" fmla="*/ 1854200 w 5829300"/>
              <a:gd name="connsiteY30" fmla="*/ 3416300 h 4470400"/>
              <a:gd name="connsiteX31" fmla="*/ 1866900 w 5829300"/>
              <a:gd name="connsiteY31" fmla="*/ 4076700 h 4470400"/>
              <a:gd name="connsiteX32" fmla="*/ 1346200 w 5829300"/>
              <a:gd name="connsiteY32" fmla="*/ 4089400 h 4470400"/>
              <a:gd name="connsiteX33" fmla="*/ 1346200 w 5829300"/>
              <a:gd name="connsiteY33" fmla="*/ 4445000 h 4470400"/>
              <a:gd name="connsiteX34" fmla="*/ 1346200 w 5829300"/>
              <a:gd name="connsiteY34" fmla="*/ 4076700 h 4470400"/>
              <a:gd name="connsiteX35" fmla="*/ 901700 w 5829300"/>
              <a:gd name="connsiteY35" fmla="*/ 4076700 h 4470400"/>
              <a:gd name="connsiteX36" fmla="*/ 889000 w 5829300"/>
              <a:gd name="connsiteY36" fmla="*/ 3429000 h 4470400"/>
              <a:gd name="connsiteX37" fmla="*/ 368300 w 5829300"/>
              <a:gd name="connsiteY37" fmla="*/ 3390900 h 4470400"/>
              <a:gd name="connsiteX38" fmla="*/ 342900 w 5829300"/>
              <a:gd name="connsiteY38" fmla="*/ 2209800 h 4470400"/>
              <a:gd name="connsiteX39" fmla="*/ 0 w 5829300"/>
              <a:gd name="connsiteY39" fmla="*/ 2209800 h 44704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2500 h 4483100"/>
              <a:gd name="connsiteX1" fmla="*/ 368300 w 5829300"/>
              <a:gd name="connsiteY1" fmla="*/ 2222500 h 4483100"/>
              <a:gd name="connsiteX2" fmla="*/ 381000 w 5829300"/>
              <a:gd name="connsiteY2" fmla="*/ 977900 h 4483100"/>
              <a:gd name="connsiteX3" fmla="*/ 901700 w 5829300"/>
              <a:gd name="connsiteY3" fmla="*/ 965200 h 4483100"/>
              <a:gd name="connsiteX4" fmla="*/ 914400 w 5829300"/>
              <a:gd name="connsiteY4" fmla="*/ 330200 h 4483100"/>
              <a:gd name="connsiteX5" fmla="*/ 1346200 w 5829300"/>
              <a:gd name="connsiteY5" fmla="*/ 292100 h 4483100"/>
              <a:gd name="connsiteX6" fmla="*/ 1333500 w 5829300"/>
              <a:gd name="connsiteY6" fmla="*/ 12700 h 4483100"/>
              <a:gd name="connsiteX7" fmla="*/ 1371600 w 5829300"/>
              <a:gd name="connsiteY7" fmla="*/ 317500 h 4483100"/>
              <a:gd name="connsiteX8" fmla="*/ 1866900 w 5829300"/>
              <a:gd name="connsiteY8" fmla="*/ 330200 h 4483100"/>
              <a:gd name="connsiteX9" fmla="*/ 1866900 w 5829300"/>
              <a:gd name="connsiteY9" fmla="*/ 977900 h 4483100"/>
              <a:gd name="connsiteX10" fmla="*/ 2921000 w 5829300"/>
              <a:gd name="connsiteY10" fmla="*/ 965200 h 4483100"/>
              <a:gd name="connsiteX11" fmla="*/ 2921000 w 5829300"/>
              <a:gd name="connsiteY11" fmla="*/ 330200 h 4483100"/>
              <a:gd name="connsiteX12" fmla="*/ 3378200 w 5829300"/>
              <a:gd name="connsiteY12" fmla="*/ 0 h 4483100"/>
              <a:gd name="connsiteX13" fmla="*/ 3873500 w 5829300"/>
              <a:gd name="connsiteY13" fmla="*/ 330200 h 4483100"/>
              <a:gd name="connsiteX14" fmla="*/ 3873500 w 5829300"/>
              <a:gd name="connsiteY14" fmla="*/ 977900 h 4483100"/>
              <a:gd name="connsiteX15" fmla="*/ 4686300 w 5829300"/>
              <a:gd name="connsiteY15" fmla="*/ 977900 h 4483100"/>
              <a:gd name="connsiteX16" fmla="*/ 4686300 w 5829300"/>
              <a:gd name="connsiteY16" fmla="*/ 1714500 h 4483100"/>
              <a:gd name="connsiteX17" fmla="*/ 5422900 w 5829300"/>
              <a:gd name="connsiteY17" fmla="*/ 1727200 h 4483100"/>
              <a:gd name="connsiteX18" fmla="*/ 5422900 w 5829300"/>
              <a:gd name="connsiteY18" fmla="*/ 2235200 h 4483100"/>
              <a:gd name="connsiteX19" fmla="*/ 5829300 w 5829300"/>
              <a:gd name="connsiteY19" fmla="*/ 2222500 h 4483100"/>
              <a:gd name="connsiteX20" fmla="*/ 5422900 w 5829300"/>
              <a:gd name="connsiteY20" fmla="*/ 2222500 h 4483100"/>
              <a:gd name="connsiteX21" fmla="*/ 5422900 w 5829300"/>
              <a:gd name="connsiteY21" fmla="*/ 2667000 h 4483100"/>
              <a:gd name="connsiteX22" fmla="*/ 4686300 w 5829300"/>
              <a:gd name="connsiteY22" fmla="*/ 2667000 h 4483100"/>
              <a:gd name="connsiteX23" fmla="*/ 4673600 w 5829300"/>
              <a:gd name="connsiteY23" fmla="*/ 3416300 h 4483100"/>
              <a:gd name="connsiteX24" fmla="*/ 3873500 w 5829300"/>
              <a:gd name="connsiteY24" fmla="*/ 3429000 h 4483100"/>
              <a:gd name="connsiteX25" fmla="*/ 3873500 w 5829300"/>
              <a:gd name="connsiteY25" fmla="*/ 4051300 h 4483100"/>
              <a:gd name="connsiteX26" fmla="*/ 3390900 w 5829300"/>
              <a:gd name="connsiteY26" fmla="*/ 4076700 h 4483100"/>
              <a:gd name="connsiteX27" fmla="*/ 3403600 w 5829300"/>
              <a:gd name="connsiteY27" fmla="*/ 4483100 h 4483100"/>
              <a:gd name="connsiteX28" fmla="*/ 3390900 w 5829300"/>
              <a:gd name="connsiteY28" fmla="*/ 4076700 h 4483100"/>
              <a:gd name="connsiteX29" fmla="*/ 2908300 w 5829300"/>
              <a:gd name="connsiteY29" fmla="*/ 4076700 h 4483100"/>
              <a:gd name="connsiteX30" fmla="*/ 2921000 w 5829300"/>
              <a:gd name="connsiteY30" fmla="*/ 3429000 h 4483100"/>
              <a:gd name="connsiteX31" fmla="*/ 1854200 w 5829300"/>
              <a:gd name="connsiteY31" fmla="*/ 3429000 h 4483100"/>
              <a:gd name="connsiteX32" fmla="*/ 1866900 w 5829300"/>
              <a:gd name="connsiteY32" fmla="*/ 4089400 h 4483100"/>
              <a:gd name="connsiteX33" fmla="*/ 1346200 w 5829300"/>
              <a:gd name="connsiteY33" fmla="*/ 4102100 h 4483100"/>
              <a:gd name="connsiteX34" fmla="*/ 1346200 w 5829300"/>
              <a:gd name="connsiteY34" fmla="*/ 4457700 h 4483100"/>
              <a:gd name="connsiteX35" fmla="*/ 1346200 w 5829300"/>
              <a:gd name="connsiteY35" fmla="*/ 4089400 h 4483100"/>
              <a:gd name="connsiteX36" fmla="*/ 901700 w 5829300"/>
              <a:gd name="connsiteY36" fmla="*/ 4089400 h 4483100"/>
              <a:gd name="connsiteX37" fmla="*/ 889000 w 5829300"/>
              <a:gd name="connsiteY37" fmla="*/ 3441700 h 4483100"/>
              <a:gd name="connsiteX38" fmla="*/ 368300 w 5829300"/>
              <a:gd name="connsiteY38" fmla="*/ 3403600 h 4483100"/>
              <a:gd name="connsiteX39" fmla="*/ 342900 w 5829300"/>
              <a:gd name="connsiteY39" fmla="*/ 2222500 h 4483100"/>
              <a:gd name="connsiteX40" fmla="*/ 0 w 5829300"/>
              <a:gd name="connsiteY40" fmla="*/ 2222500 h 4483100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73500 w 5829300"/>
              <a:gd name="connsiteY14" fmla="*/ 3333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78200 w 5829300"/>
              <a:gd name="connsiteY12" fmla="*/ 3122 h 4486222"/>
              <a:gd name="connsiteX13" fmla="*/ 3441700 w 5829300"/>
              <a:gd name="connsiteY13" fmla="*/ 307922 h 4486222"/>
              <a:gd name="connsiteX14" fmla="*/ 3886200 w 5829300"/>
              <a:gd name="connsiteY14" fmla="*/ 422222 h 4486222"/>
              <a:gd name="connsiteX15" fmla="*/ 3873500 w 5829300"/>
              <a:gd name="connsiteY15" fmla="*/ 981022 h 4486222"/>
              <a:gd name="connsiteX16" fmla="*/ 4686300 w 5829300"/>
              <a:gd name="connsiteY16" fmla="*/ 981022 h 4486222"/>
              <a:gd name="connsiteX17" fmla="*/ 4686300 w 5829300"/>
              <a:gd name="connsiteY17" fmla="*/ 1717622 h 4486222"/>
              <a:gd name="connsiteX18" fmla="*/ 5422900 w 5829300"/>
              <a:gd name="connsiteY18" fmla="*/ 1730322 h 4486222"/>
              <a:gd name="connsiteX19" fmla="*/ 5422900 w 5829300"/>
              <a:gd name="connsiteY19" fmla="*/ 2238322 h 4486222"/>
              <a:gd name="connsiteX20" fmla="*/ 5829300 w 5829300"/>
              <a:gd name="connsiteY20" fmla="*/ 2225622 h 4486222"/>
              <a:gd name="connsiteX21" fmla="*/ 5422900 w 5829300"/>
              <a:gd name="connsiteY21" fmla="*/ 2225622 h 4486222"/>
              <a:gd name="connsiteX22" fmla="*/ 5422900 w 5829300"/>
              <a:gd name="connsiteY22" fmla="*/ 2670122 h 4486222"/>
              <a:gd name="connsiteX23" fmla="*/ 4686300 w 5829300"/>
              <a:gd name="connsiteY23" fmla="*/ 2670122 h 4486222"/>
              <a:gd name="connsiteX24" fmla="*/ 4673600 w 5829300"/>
              <a:gd name="connsiteY24" fmla="*/ 3419422 h 4486222"/>
              <a:gd name="connsiteX25" fmla="*/ 3873500 w 5829300"/>
              <a:gd name="connsiteY25" fmla="*/ 3432122 h 4486222"/>
              <a:gd name="connsiteX26" fmla="*/ 3873500 w 5829300"/>
              <a:gd name="connsiteY26" fmla="*/ 4054422 h 4486222"/>
              <a:gd name="connsiteX27" fmla="*/ 3390900 w 5829300"/>
              <a:gd name="connsiteY27" fmla="*/ 4079822 h 4486222"/>
              <a:gd name="connsiteX28" fmla="*/ 3403600 w 5829300"/>
              <a:gd name="connsiteY28" fmla="*/ 4486222 h 4486222"/>
              <a:gd name="connsiteX29" fmla="*/ 3390900 w 5829300"/>
              <a:gd name="connsiteY29" fmla="*/ 4079822 h 4486222"/>
              <a:gd name="connsiteX30" fmla="*/ 2908300 w 5829300"/>
              <a:gd name="connsiteY30" fmla="*/ 4079822 h 4486222"/>
              <a:gd name="connsiteX31" fmla="*/ 2921000 w 5829300"/>
              <a:gd name="connsiteY31" fmla="*/ 3432122 h 4486222"/>
              <a:gd name="connsiteX32" fmla="*/ 1854200 w 5829300"/>
              <a:gd name="connsiteY32" fmla="*/ 3432122 h 4486222"/>
              <a:gd name="connsiteX33" fmla="*/ 1866900 w 5829300"/>
              <a:gd name="connsiteY33" fmla="*/ 4092522 h 4486222"/>
              <a:gd name="connsiteX34" fmla="*/ 1346200 w 5829300"/>
              <a:gd name="connsiteY34" fmla="*/ 4105222 h 4486222"/>
              <a:gd name="connsiteX35" fmla="*/ 1346200 w 5829300"/>
              <a:gd name="connsiteY35" fmla="*/ 4460822 h 4486222"/>
              <a:gd name="connsiteX36" fmla="*/ 1346200 w 5829300"/>
              <a:gd name="connsiteY36" fmla="*/ 4092522 h 4486222"/>
              <a:gd name="connsiteX37" fmla="*/ 901700 w 5829300"/>
              <a:gd name="connsiteY37" fmla="*/ 4092522 h 4486222"/>
              <a:gd name="connsiteX38" fmla="*/ 889000 w 5829300"/>
              <a:gd name="connsiteY38" fmla="*/ 3444822 h 4486222"/>
              <a:gd name="connsiteX39" fmla="*/ 368300 w 5829300"/>
              <a:gd name="connsiteY39" fmla="*/ 3406722 h 4486222"/>
              <a:gd name="connsiteX40" fmla="*/ 342900 w 5829300"/>
              <a:gd name="connsiteY40" fmla="*/ 2225622 h 4486222"/>
              <a:gd name="connsiteX41" fmla="*/ 0 w 5829300"/>
              <a:gd name="connsiteY41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3333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4417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42900 w 5829300"/>
              <a:gd name="connsiteY41" fmla="*/ 2225622 h 4486222"/>
              <a:gd name="connsiteX42" fmla="*/ 0 w 5829300"/>
              <a:gd name="connsiteY42" fmla="*/ 2225622 h 4486222"/>
              <a:gd name="connsiteX0" fmla="*/ 0 w 5829300"/>
              <a:gd name="connsiteY0" fmla="*/ 2225622 h 4486222"/>
              <a:gd name="connsiteX1" fmla="*/ 368300 w 5829300"/>
              <a:gd name="connsiteY1" fmla="*/ 2225622 h 4486222"/>
              <a:gd name="connsiteX2" fmla="*/ 381000 w 5829300"/>
              <a:gd name="connsiteY2" fmla="*/ 981022 h 4486222"/>
              <a:gd name="connsiteX3" fmla="*/ 901700 w 5829300"/>
              <a:gd name="connsiteY3" fmla="*/ 968322 h 4486222"/>
              <a:gd name="connsiteX4" fmla="*/ 914400 w 5829300"/>
              <a:gd name="connsiteY4" fmla="*/ 333322 h 4486222"/>
              <a:gd name="connsiteX5" fmla="*/ 1346200 w 5829300"/>
              <a:gd name="connsiteY5" fmla="*/ 295222 h 4486222"/>
              <a:gd name="connsiteX6" fmla="*/ 1333500 w 5829300"/>
              <a:gd name="connsiteY6" fmla="*/ 15822 h 4486222"/>
              <a:gd name="connsiteX7" fmla="*/ 1371600 w 5829300"/>
              <a:gd name="connsiteY7" fmla="*/ 320622 h 4486222"/>
              <a:gd name="connsiteX8" fmla="*/ 1866900 w 5829300"/>
              <a:gd name="connsiteY8" fmla="*/ 333322 h 4486222"/>
              <a:gd name="connsiteX9" fmla="*/ 1866900 w 5829300"/>
              <a:gd name="connsiteY9" fmla="*/ 981022 h 4486222"/>
              <a:gd name="connsiteX10" fmla="*/ 2921000 w 5829300"/>
              <a:gd name="connsiteY10" fmla="*/ 968322 h 4486222"/>
              <a:gd name="connsiteX11" fmla="*/ 2921000 w 5829300"/>
              <a:gd name="connsiteY11" fmla="*/ 409522 h 4486222"/>
              <a:gd name="connsiteX12" fmla="*/ 3390900 w 5829300"/>
              <a:gd name="connsiteY12" fmla="*/ 320622 h 4486222"/>
              <a:gd name="connsiteX13" fmla="*/ 3378200 w 5829300"/>
              <a:gd name="connsiteY13" fmla="*/ 3122 h 4486222"/>
              <a:gd name="connsiteX14" fmla="*/ 3390900 w 5829300"/>
              <a:gd name="connsiteY14" fmla="*/ 307922 h 4486222"/>
              <a:gd name="connsiteX15" fmla="*/ 3886200 w 5829300"/>
              <a:gd name="connsiteY15" fmla="*/ 422222 h 4486222"/>
              <a:gd name="connsiteX16" fmla="*/ 3873500 w 5829300"/>
              <a:gd name="connsiteY16" fmla="*/ 981022 h 4486222"/>
              <a:gd name="connsiteX17" fmla="*/ 4686300 w 5829300"/>
              <a:gd name="connsiteY17" fmla="*/ 981022 h 4486222"/>
              <a:gd name="connsiteX18" fmla="*/ 4686300 w 5829300"/>
              <a:gd name="connsiteY18" fmla="*/ 1717622 h 4486222"/>
              <a:gd name="connsiteX19" fmla="*/ 5422900 w 5829300"/>
              <a:gd name="connsiteY19" fmla="*/ 1730322 h 4486222"/>
              <a:gd name="connsiteX20" fmla="*/ 5422900 w 5829300"/>
              <a:gd name="connsiteY20" fmla="*/ 2238322 h 4486222"/>
              <a:gd name="connsiteX21" fmla="*/ 5829300 w 5829300"/>
              <a:gd name="connsiteY21" fmla="*/ 2225622 h 4486222"/>
              <a:gd name="connsiteX22" fmla="*/ 5422900 w 5829300"/>
              <a:gd name="connsiteY22" fmla="*/ 2225622 h 4486222"/>
              <a:gd name="connsiteX23" fmla="*/ 5422900 w 5829300"/>
              <a:gd name="connsiteY23" fmla="*/ 2670122 h 4486222"/>
              <a:gd name="connsiteX24" fmla="*/ 4686300 w 5829300"/>
              <a:gd name="connsiteY24" fmla="*/ 2670122 h 4486222"/>
              <a:gd name="connsiteX25" fmla="*/ 4673600 w 5829300"/>
              <a:gd name="connsiteY25" fmla="*/ 3419422 h 4486222"/>
              <a:gd name="connsiteX26" fmla="*/ 3873500 w 5829300"/>
              <a:gd name="connsiteY26" fmla="*/ 3432122 h 4486222"/>
              <a:gd name="connsiteX27" fmla="*/ 3873500 w 5829300"/>
              <a:gd name="connsiteY27" fmla="*/ 4054422 h 4486222"/>
              <a:gd name="connsiteX28" fmla="*/ 3390900 w 5829300"/>
              <a:gd name="connsiteY28" fmla="*/ 4079822 h 4486222"/>
              <a:gd name="connsiteX29" fmla="*/ 3403600 w 5829300"/>
              <a:gd name="connsiteY29" fmla="*/ 4486222 h 4486222"/>
              <a:gd name="connsiteX30" fmla="*/ 3390900 w 5829300"/>
              <a:gd name="connsiteY30" fmla="*/ 4079822 h 4486222"/>
              <a:gd name="connsiteX31" fmla="*/ 2908300 w 5829300"/>
              <a:gd name="connsiteY31" fmla="*/ 4079822 h 4486222"/>
              <a:gd name="connsiteX32" fmla="*/ 2921000 w 5829300"/>
              <a:gd name="connsiteY32" fmla="*/ 3432122 h 4486222"/>
              <a:gd name="connsiteX33" fmla="*/ 1854200 w 5829300"/>
              <a:gd name="connsiteY33" fmla="*/ 3432122 h 4486222"/>
              <a:gd name="connsiteX34" fmla="*/ 1866900 w 5829300"/>
              <a:gd name="connsiteY34" fmla="*/ 4092522 h 4486222"/>
              <a:gd name="connsiteX35" fmla="*/ 1346200 w 5829300"/>
              <a:gd name="connsiteY35" fmla="*/ 4105222 h 4486222"/>
              <a:gd name="connsiteX36" fmla="*/ 1346200 w 5829300"/>
              <a:gd name="connsiteY36" fmla="*/ 4460822 h 4486222"/>
              <a:gd name="connsiteX37" fmla="*/ 1346200 w 5829300"/>
              <a:gd name="connsiteY37" fmla="*/ 4092522 h 4486222"/>
              <a:gd name="connsiteX38" fmla="*/ 901700 w 5829300"/>
              <a:gd name="connsiteY38" fmla="*/ 4092522 h 4486222"/>
              <a:gd name="connsiteX39" fmla="*/ 889000 w 5829300"/>
              <a:gd name="connsiteY39" fmla="*/ 3444822 h 4486222"/>
              <a:gd name="connsiteX40" fmla="*/ 368300 w 5829300"/>
              <a:gd name="connsiteY40" fmla="*/ 3406722 h 4486222"/>
              <a:gd name="connsiteX41" fmla="*/ 355600 w 5829300"/>
              <a:gd name="connsiteY41" fmla="*/ 2568522 h 4486222"/>
              <a:gd name="connsiteX42" fmla="*/ 0 w 5829300"/>
              <a:gd name="connsiteY42" fmla="*/ 2225622 h 4486222"/>
              <a:gd name="connsiteX0" fmla="*/ 0 w 5499100"/>
              <a:gd name="connsiteY0" fmla="*/ 2797122 h 4486222"/>
              <a:gd name="connsiteX1" fmla="*/ 38100 w 5499100"/>
              <a:gd name="connsiteY1" fmla="*/ 2225622 h 4486222"/>
              <a:gd name="connsiteX2" fmla="*/ 50800 w 5499100"/>
              <a:gd name="connsiteY2" fmla="*/ 981022 h 4486222"/>
              <a:gd name="connsiteX3" fmla="*/ 571500 w 5499100"/>
              <a:gd name="connsiteY3" fmla="*/ 968322 h 4486222"/>
              <a:gd name="connsiteX4" fmla="*/ 584200 w 5499100"/>
              <a:gd name="connsiteY4" fmla="*/ 333322 h 4486222"/>
              <a:gd name="connsiteX5" fmla="*/ 1016000 w 5499100"/>
              <a:gd name="connsiteY5" fmla="*/ 295222 h 4486222"/>
              <a:gd name="connsiteX6" fmla="*/ 1003300 w 5499100"/>
              <a:gd name="connsiteY6" fmla="*/ 15822 h 4486222"/>
              <a:gd name="connsiteX7" fmla="*/ 1041400 w 5499100"/>
              <a:gd name="connsiteY7" fmla="*/ 320622 h 4486222"/>
              <a:gd name="connsiteX8" fmla="*/ 1536700 w 5499100"/>
              <a:gd name="connsiteY8" fmla="*/ 333322 h 4486222"/>
              <a:gd name="connsiteX9" fmla="*/ 1536700 w 5499100"/>
              <a:gd name="connsiteY9" fmla="*/ 981022 h 4486222"/>
              <a:gd name="connsiteX10" fmla="*/ 2590800 w 5499100"/>
              <a:gd name="connsiteY10" fmla="*/ 968322 h 4486222"/>
              <a:gd name="connsiteX11" fmla="*/ 2590800 w 5499100"/>
              <a:gd name="connsiteY11" fmla="*/ 409522 h 4486222"/>
              <a:gd name="connsiteX12" fmla="*/ 3060700 w 5499100"/>
              <a:gd name="connsiteY12" fmla="*/ 320622 h 4486222"/>
              <a:gd name="connsiteX13" fmla="*/ 3048000 w 5499100"/>
              <a:gd name="connsiteY13" fmla="*/ 3122 h 4486222"/>
              <a:gd name="connsiteX14" fmla="*/ 3060700 w 5499100"/>
              <a:gd name="connsiteY14" fmla="*/ 307922 h 4486222"/>
              <a:gd name="connsiteX15" fmla="*/ 3556000 w 5499100"/>
              <a:gd name="connsiteY15" fmla="*/ 422222 h 4486222"/>
              <a:gd name="connsiteX16" fmla="*/ 3543300 w 5499100"/>
              <a:gd name="connsiteY16" fmla="*/ 981022 h 4486222"/>
              <a:gd name="connsiteX17" fmla="*/ 4356100 w 5499100"/>
              <a:gd name="connsiteY17" fmla="*/ 981022 h 4486222"/>
              <a:gd name="connsiteX18" fmla="*/ 4356100 w 5499100"/>
              <a:gd name="connsiteY18" fmla="*/ 1717622 h 4486222"/>
              <a:gd name="connsiteX19" fmla="*/ 5092700 w 5499100"/>
              <a:gd name="connsiteY19" fmla="*/ 1730322 h 4486222"/>
              <a:gd name="connsiteX20" fmla="*/ 5092700 w 5499100"/>
              <a:gd name="connsiteY20" fmla="*/ 2238322 h 4486222"/>
              <a:gd name="connsiteX21" fmla="*/ 5499100 w 5499100"/>
              <a:gd name="connsiteY21" fmla="*/ 2225622 h 4486222"/>
              <a:gd name="connsiteX22" fmla="*/ 5092700 w 5499100"/>
              <a:gd name="connsiteY22" fmla="*/ 2225622 h 4486222"/>
              <a:gd name="connsiteX23" fmla="*/ 5092700 w 5499100"/>
              <a:gd name="connsiteY23" fmla="*/ 2670122 h 4486222"/>
              <a:gd name="connsiteX24" fmla="*/ 4356100 w 5499100"/>
              <a:gd name="connsiteY24" fmla="*/ 2670122 h 4486222"/>
              <a:gd name="connsiteX25" fmla="*/ 4343400 w 5499100"/>
              <a:gd name="connsiteY25" fmla="*/ 3419422 h 4486222"/>
              <a:gd name="connsiteX26" fmla="*/ 3543300 w 5499100"/>
              <a:gd name="connsiteY26" fmla="*/ 3432122 h 4486222"/>
              <a:gd name="connsiteX27" fmla="*/ 3543300 w 5499100"/>
              <a:gd name="connsiteY27" fmla="*/ 4054422 h 4486222"/>
              <a:gd name="connsiteX28" fmla="*/ 3060700 w 5499100"/>
              <a:gd name="connsiteY28" fmla="*/ 4079822 h 4486222"/>
              <a:gd name="connsiteX29" fmla="*/ 3073400 w 5499100"/>
              <a:gd name="connsiteY29" fmla="*/ 4486222 h 4486222"/>
              <a:gd name="connsiteX30" fmla="*/ 3060700 w 5499100"/>
              <a:gd name="connsiteY30" fmla="*/ 4079822 h 4486222"/>
              <a:gd name="connsiteX31" fmla="*/ 2578100 w 5499100"/>
              <a:gd name="connsiteY31" fmla="*/ 4079822 h 4486222"/>
              <a:gd name="connsiteX32" fmla="*/ 2590800 w 5499100"/>
              <a:gd name="connsiteY32" fmla="*/ 3432122 h 4486222"/>
              <a:gd name="connsiteX33" fmla="*/ 1524000 w 5499100"/>
              <a:gd name="connsiteY33" fmla="*/ 3432122 h 4486222"/>
              <a:gd name="connsiteX34" fmla="*/ 1536700 w 5499100"/>
              <a:gd name="connsiteY34" fmla="*/ 4092522 h 4486222"/>
              <a:gd name="connsiteX35" fmla="*/ 1016000 w 5499100"/>
              <a:gd name="connsiteY35" fmla="*/ 4105222 h 4486222"/>
              <a:gd name="connsiteX36" fmla="*/ 1016000 w 5499100"/>
              <a:gd name="connsiteY36" fmla="*/ 4460822 h 4486222"/>
              <a:gd name="connsiteX37" fmla="*/ 1016000 w 5499100"/>
              <a:gd name="connsiteY37" fmla="*/ 4092522 h 4486222"/>
              <a:gd name="connsiteX38" fmla="*/ 571500 w 5499100"/>
              <a:gd name="connsiteY38" fmla="*/ 4092522 h 4486222"/>
              <a:gd name="connsiteX39" fmla="*/ 558800 w 5499100"/>
              <a:gd name="connsiteY39" fmla="*/ 3444822 h 4486222"/>
              <a:gd name="connsiteX40" fmla="*/ 38100 w 5499100"/>
              <a:gd name="connsiteY40" fmla="*/ 3406722 h 4486222"/>
              <a:gd name="connsiteX41" fmla="*/ 25400 w 5499100"/>
              <a:gd name="connsiteY41" fmla="*/ 2568522 h 4486222"/>
              <a:gd name="connsiteX42" fmla="*/ 0 w 5499100"/>
              <a:gd name="connsiteY42" fmla="*/ 2797122 h 4486222"/>
              <a:gd name="connsiteX0" fmla="*/ 114300 w 5613400"/>
              <a:gd name="connsiteY0" fmla="*/ 2797122 h 4486222"/>
              <a:gd name="connsiteX1" fmla="*/ 0 w 5613400"/>
              <a:gd name="connsiteY1" fmla="*/ 2187522 h 4486222"/>
              <a:gd name="connsiteX2" fmla="*/ 165100 w 5613400"/>
              <a:gd name="connsiteY2" fmla="*/ 981022 h 4486222"/>
              <a:gd name="connsiteX3" fmla="*/ 685800 w 5613400"/>
              <a:gd name="connsiteY3" fmla="*/ 968322 h 4486222"/>
              <a:gd name="connsiteX4" fmla="*/ 698500 w 5613400"/>
              <a:gd name="connsiteY4" fmla="*/ 333322 h 4486222"/>
              <a:gd name="connsiteX5" fmla="*/ 1130300 w 5613400"/>
              <a:gd name="connsiteY5" fmla="*/ 295222 h 4486222"/>
              <a:gd name="connsiteX6" fmla="*/ 1117600 w 5613400"/>
              <a:gd name="connsiteY6" fmla="*/ 15822 h 4486222"/>
              <a:gd name="connsiteX7" fmla="*/ 1155700 w 5613400"/>
              <a:gd name="connsiteY7" fmla="*/ 320622 h 4486222"/>
              <a:gd name="connsiteX8" fmla="*/ 1651000 w 5613400"/>
              <a:gd name="connsiteY8" fmla="*/ 333322 h 4486222"/>
              <a:gd name="connsiteX9" fmla="*/ 1651000 w 5613400"/>
              <a:gd name="connsiteY9" fmla="*/ 981022 h 4486222"/>
              <a:gd name="connsiteX10" fmla="*/ 2705100 w 5613400"/>
              <a:gd name="connsiteY10" fmla="*/ 968322 h 4486222"/>
              <a:gd name="connsiteX11" fmla="*/ 2705100 w 5613400"/>
              <a:gd name="connsiteY11" fmla="*/ 409522 h 4486222"/>
              <a:gd name="connsiteX12" fmla="*/ 3175000 w 5613400"/>
              <a:gd name="connsiteY12" fmla="*/ 320622 h 4486222"/>
              <a:gd name="connsiteX13" fmla="*/ 3162300 w 5613400"/>
              <a:gd name="connsiteY13" fmla="*/ 3122 h 4486222"/>
              <a:gd name="connsiteX14" fmla="*/ 3175000 w 5613400"/>
              <a:gd name="connsiteY14" fmla="*/ 307922 h 4486222"/>
              <a:gd name="connsiteX15" fmla="*/ 3670300 w 5613400"/>
              <a:gd name="connsiteY15" fmla="*/ 422222 h 4486222"/>
              <a:gd name="connsiteX16" fmla="*/ 3657600 w 5613400"/>
              <a:gd name="connsiteY16" fmla="*/ 981022 h 4486222"/>
              <a:gd name="connsiteX17" fmla="*/ 4470400 w 5613400"/>
              <a:gd name="connsiteY17" fmla="*/ 981022 h 4486222"/>
              <a:gd name="connsiteX18" fmla="*/ 4470400 w 5613400"/>
              <a:gd name="connsiteY18" fmla="*/ 1717622 h 4486222"/>
              <a:gd name="connsiteX19" fmla="*/ 5207000 w 5613400"/>
              <a:gd name="connsiteY19" fmla="*/ 1730322 h 4486222"/>
              <a:gd name="connsiteX20" fmla="*/ 5207000 w 5613400"/>
              <a:gd name="connsiteY20" fmla="*/ 2238322 h 4486222"/>
              <a:gd name="connsiteX21" fmla="*/ 5613400 w 5613400"/>
              <a:gd name="connsiteY21" fmla="*/ 2225622 h 4486222"/>
              <a:gd name="connsiteX22" fmla="*/ 5207000 w 5613400"/>
              <a:gd name="connsiteY22" fmla="*/ 2225622 h 4486222"/>
              <a:gd name="connsiteX23" fmla="*/ 5207000 w 5613400"/>
              <a:gd name="connsiteY23" fmla="*/ 2670122 h 4486222"/>
              <a:gd name="connsiteX24" fmla="*/ 4470400 w 5613400"/>
              <a:gd name="connsiteY24" fmla="*/ 2670122 h 4486222"/>
              <a:gd name="connsiteX25" fmla="*/ 4457700 w 5613400"/>
              <a:gd name="connsiteY25" fmla="*/ 3419422 h 4486222"/>
              <a:gd name="connsiteX26" fmla="*/ 3657600 w 5613400"/>
              <a:gd name="connsiteY26" fmla="*/ 3432122 h 4486222"/>
              <a:gd name="connsiteX27" fmla="*/ 3657600 w 5613400"/>
              <a:gd name="connsiteY27" fmla="*/ 4054422 h 4486222"/>
              <a:gd name="connsiteX28" fmla="*/ 3175000 w 5613400"/>
              <a:gd name="connsiteY28" fmla="*/ 4079822 h 4486222"/>
              <a:gd name="connsiteX29" fmla="*/ 3187700 w 5613400"/>
              <a:gd name="connsiteY29" fmla="*/ 4486222 h 4486222"/>
              <a:gd name="connsiteX30" fmla="*/ 3175000 w 5613400"/>
              <a:gd name="connsiteY30" fmla="*/ 4079822 h 4486222"/>
              <a:gd name="connsiteX31" fmla="*/ 2692400 w 5613400"/>
              <a:gd name="connsiteY31" fmla="*/ 4079822 h 4486222"/>
              <a:gd name="connsiteX32" fmla="*/ 2705100 w 5613400"/>
              <a:gd name="connsiteY32" fmla="*/ 3432122 h 4486222"/>
              <a:gd name="connsiteX33" fmla="*/ 1638300 w 5613400"/>
              <a:gd name="connsiteY33" fmla="*/ 3432122 h 4486222"/>
              <a:gd name="connsiteX34" fmla="*/ 1651000 w 5613400"/>
              <a:gd name="connsiteY34" fmla="*/ 4092522 h 4486222"/>
              <a:gd name="connsiteX35" fmla="*/ 1130300 w 5613400"/>
              <a:gd name="connsiteY35" fmla="*/ 4105222 h 4486222"/>
              <a:gd name="connsiteX36" fmla="*/ 1130300 w 5613400"/>
              <a:gd name="connsiteY36" fmla="*/ 4460822 h 4486222"/>
              <a:gd name="connsiteX37" fmla="*/ 1130300 w 5613400"/>
              <a:gd name="connsiteY37" fmla="*/ 4092522 h 4486222"/>
              <a:gd name="connsiteX38" fmla="*/ 685800 w 5613400"/>
              <a:gd name="connsiteY38" fmla="*/ 4092522 h 4486222"/>
              <a:gd name="connsiteX39" fmla="*/ 673100 w 5613400"/>
              <a:gd name="connsiteY39" fmla="*/ 3444822 h 4486222"/>
              <a:gd name="connsiteX40" fmla="*/ 152400 w 5613400"/>
              <a:gd name="connsiteY40" fmla="*/ 3406722 h 4486222"/>
              <a:gd name="connsiteX41" fmla="*/ 139700 w 5613400"/>
              <a:gd name="connsiteY41" fmla="*/ 2568522 h 4486222"/>
              <a:gd name="connsiteX42" fmla="*/ 114300 w 5613400"/>
              <a:gd name="connsiteY42" fmla="*/ 2797122 h 4486222"/>
              <a:gd name="connsiteX0" fmla="*/ 622300 w 6121400"/>
              <a:gd name="connsiteY0" fmla="*/ 27971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622300 w 6121400"/>
              <a:gd name="connsiteY42" fmla="*/ 2797122 h 4486222"/>
              <a:gd name="connsiteX0" fmla="*/ 406400 w 6121400"/>
              <a:gd name="connsiteY0" fmla="*/ 1946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406400 w 6121400"/>
              <a:gd name="connsiteY42" fmla="*/ 1946222 h 4486222"/>
              <a:gd name="connsiteX0" fmla="*/ 127000 w 6121400"/>
              <a:gd name="connsiteY0" fmla="*/ 1819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42" fmla="*/ 127000 w 6121400"/>
              <a:gd name="connsiteY42" fmla="*/ 1819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0 w 6121400"/>
              <a:gd name="connsiteY41" fmla="*/ 220022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91440 w 6121400"/>
              <a:gd name="connsiteY41" fmla="*/ 2291662 h 4486222"/>
              <a:gd name="connsiteX0" fmla="*/ 0 w 6121400"/>
              <a:gd name="connsiteY0" fmla="*/ 2200222 h 4486222"/>
              <a:gd name="connsiteX1" fmla="*/ 5080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6121400"/>
              <a:gd name="connsiteY0" fmla="*/ 2200222 h 4486222"/>
              <a:gd name="connsiteX1" fmla="*/ 647700 w 6121400"/>
              <a:gd name="connsiteY1" fmla="*/ 2187522 h 4486222"/>
              <a:gd name="connsiteX2" fmla="*/ 673100 w 6121400"/>
              <a:gd name="connsiteY2" fmla="*/ 981022 h 4486222"/>
              <a:gd name="connsiteX3" fmla="*/ 1193800 w 6121400"/>
              <a:gd name="connsiteY3" fmla="*/ 968322 h 4486222"/>
              <a:gd name="connsiteX4" fmla="*/ 1206500 w 6121400"/>
              <a:gd name="connsiteY4" fmla="*/ 333322 h 4486222"/>
              <a:gd name="connsiteX5" fmla="*/ 1638300 w 6121400"/>
              <a:gd name="connsiteY5" fmla="*/ 295222 h 4486222"/>
              <a:gd name="connsiteX6" fmla="*/ 1625600 w 6121400"/>
              <a:gd name="connsiteY6" fmla="*/ 15822 h 4486222"/>
              <a:gd name="connsiteX7" fmla="*/ 1663700 w 6121400"/>
              <a:gd name="connsiteY7" fmla="*/ 320622 h 4486222"/>
              <a:gd name="connsiteX8" fmla="*/ 2159000 w 6121400"/>
              <a:gd name="connsiteY8" fmla="*/ 333322 h 4486222"/>
              <a:gd name="connsiteX9" fmla="*/ 2159000 w 6121400"/>
              <a:gd name="connsiteY9" fmla="*/ 981022 h 4486222"/>
              <a:gd name="connsiteX10" fmla="*/ 3213100 w 6121400"/>
              <a:gd name="connsiteY10" fmla="*/ 968322 h 4486222"/>
              <a:gd name="connsiteX11" fmla="*/ 3213100 w 6121400"/>
              <a:gd name="connsiteY11" fmla="*/ 409522 h 4486222"/>
              <a:gd name="connsiteX12" fmla="*/ 3683000 w 6121400"/>
              <a:gd name="connsiteY12" fmla="*/ 320622 h 4486222"/>
              <a:gd name="connsiteX13" fmla="*/ 3670300 w 6121400"/>
              <a:gd name="connsiteY13" fmla="*/ 3122 h 4486222"/>
              <a:gd name="connsiteX14" fmla="*/ 3683000 w 6121400"/>
              <a:gd name="connsiteY14" fmla="*/ 307922 h 4486222"/>
              <a:gd name="connsiteX15" fmla="*/ 4178300 w 6121400"/>
              <a:gd name="connsiteY15" fmla="*/ 422222 h 4486222"/>
              <a:gd name="connsiteX16" fmla="*/ 4165600 w 6121400"/>
              <a:gd name="connsiteY16" fmla="*/ 981022 h 4486222"/>
              <a:gd name="connsiteX17" fmla="*/ 4978400 w 6121400"/>
              <a:gd name="connsiteY17" fmla="*/ 981022 h 4486222"/>
              <a:gd name="connsiteX18" fmla="*/ 4978400 w 6121400"/>
              <a:gd name="connsiteY18" fmla="*/ 1717622 h 4486222"/>
              <a:gd name="connsiteX19" fmla="*/ 5715000 w 6121400"/>
              <a:gd name="connsiteY19" fmla="*/ 1730322 h 4486222"/>
              <a:gd name="connsiteX20" fmla="*/ 5715000 w 6121400"/>
              <a:gd name="connsiteY20" fmla="*/ 2238322 h 4486222"/>
              <a:gd name="connsiteX21" fmla="*/ 6121400 w 6121400"/>
              <a:gd name="connsiteY21" fmla="*/ 2225622 h 4486222"/>
              <a:gd name="connsiteX22" fmla="*/ 5715000 w 6121400"/>
              <a:gd name="connsiteY22" fmla="*/ 2225622 h 4486222"/>
              <a:gd name="connsiteX23" fmla="*/ 5715000 w 6121400"/>
              <a:gd name="connsiteY23" fmla="*/ 2670122 h 4486222"/>
              <a:gd name="connsiteX24" fmla="*/ 4978400 w 6121400"/>
              <a:gd name="connsiteY24" fmla="*/ 2670122 h 4486222"/>
              <a:gd name="connsiteX25" fmla="*/ 4965700 w 6121400"/>
              <a:gd name="connsiteY25" fmla="*/ 3419422 h 4486222"/>
              <a:gd name="connsiteX26" fmla="*/ 4165600 w 6121400"/>
              <a:gd name="connsiteY26" fmla="*/ 3432122 h 4486222"/>
              <a:gd name="connsiteX27" fmla="*/ 4165600 w 6121400"/>
              <a:gd name="connsiteY27" fmla="*/ 4054422 h 4486222"/>
              <a:gd name="connsiteX28" fmla="*/ 3683000 w 6121400"/>
              <a:gd name="connsiteY28" fmla="*/ 4079822 h 4486222"/>
              <a:gd name="connsiteX29" fmla="*/ 3695700 w 6121400"/>
              <a:gd name="connsiteY29" fmla="*/ 4486222 h 4486222"/>
              <a:gd name="connsiteX30" fmla="*/ 3683000 w 6121400"/>
              <a:gd name="connsiteY30" fmla="*/ 4079822 h 4486222"/>
              <a:gd name="connsiteX31" fmla="*/ 3200400 w 6121400"/>
              <a:gd name="connsiteY31" fmla="*/ 4079822 h 4486222"/>
              <a:gd name="connsiteX32" fmla="*/ 3213100 w 6121400"/>
              <a:gd name="connsiteY32" fmla="*/ 3432122 h 4486222"/>
              <a:gd name="connsiteX33" fmla="*/ 2146300 w 6121400"/>
              <a:gd name="connsiteY33" fmla="*/ 3432122 h 4486222"/>
              <a:gd name="connsiteX34" fmla="*/ 2159000 w 6121400"/>
              <a:gd name="connsiteY34" fmla="*/ 4092522 h 4486222"/>
              <a:gd name="connsiteX35" fmla="*/ 1638300 w 6121400"/>
              <a:gd name="connsiteY35" fmla="*/ 4105222 h 4486222"/>
              <a:gd name="connsiteX36" fmla="*/ 1638300 w 6121400"/>
              <a:gd name="connsiteY36" fmla="*/ 4460822 h 4486222"/>
              <a:gd name="connsiteX37" fmla="*/ 1638300 w 6121400"/>
              <a:gd name="connsiteY37" fmla="*/ 4092522 h 4486222"/>
              <a:gd name="connsiteX38" fmla="*/ 1193800 w 6121400"/>
              <a:gd name="connsiteY38" fmla="*/ 4092522 h 4486222"/>
              <a:gd name="connsiteX39" fmla="*/ 1181100 w 6121400"/>
              <a:gd name="connsiteY39" fmla="*/ 3444822 h 4486222"/>
              <a:gd name="connsiteX40" fmla="*/ 660400 w 6121400"/>
              <a:gd name="connsiteY40" fmla="*/ 3406722 h 4486222"/>
              <a:gd name="connsiteX41" fmla="*/ 485140 w 6121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41" fmla="*/ 231140 w 5867400"/>
              <a:gd name="connsiteY41" fmla="*/ 300286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40" fmla="*/ 406400 w 5867400"/>
              <a:gd name="connsiteY40" fmla="*/ 34067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39" fmla="*/ 927100 w 5867400"/>
              <a:gd name="connsiteY39" fmla="*/ 34448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39800 w 5867400"/>
              <a:gd name="connsiteY38" fmla="*/ 40925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406400 w 5867400"/>
              <a:gd name="connsiteY38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415156 w 5867400"/>
              <a:gd name="connsiteY38" fmla="*/ 3375705 h 4486222"/>
              <a:gd name="connsiteX39" fmla="*/ 406400 w 5867400"/>
              <a:gd name="connsiteY39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415156 w 5867400"/>
              <a:gd name="connsiteY38" fmla="*/ 3375705 h 4486222"/>
              <a:gd name="connsiteX39" fmla="*/ 406400 w 5867400"/>
              <a:gd name="connsiteY39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48556 w 5867400"/>
              <a:gd name="connsiteY38" fmla="*/ 3388405 h 4486222"/>
              <a:gd name="connsiteX39" fmla="*/ 415156 w 5867400"/>
              <a:gd name="connsiteY39" fmla="*/ 3375705 h 4486222"/>
              <a:gd name="connsiteX40" fmla="*/ 406400 w 5867400"/>
              <a:gd name="connsiteY40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48556 w 5867400"/>
              <a:gd name="connsiteY38" fmla="*/ 3388405 h 4486222"/>
              <a:gd name="connsiteX39" fmla="*/ 415156 w 5867400"/>
              <a:gd name="connsiteY39" fmla="*/ 3375705 h 4486222"/>
              <a:gd name="connsiteX40" fmla="*/ 406400 w 5867400"/>
              <a:gd name="connsiteY40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48556 w 5867400"/>
              <a:gd name="connsiteY38" fmla="*/ 3388405 h 4486222"/>
              <a:gd name="connsiteX39" fmla="*/ 415156 w 5867400"/>
              <a:gd name="connsiteY39" fmla="*/ 3375705 h 4486222"/>
              <a:gd name="connsiteX40" fmla="*/ 406400 w 5867400"/>
              <a:gd name="connsiteY40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882256 w 5867400"/>
              <a:gd name="connsiteY27" fmla="*/ 38075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11600 w 5867400"/>
              <a:gd name="connsiteY27" fmla="*/ 4054422 h 4486222"/>
              <a:gd name="connsiteX28" fmla="*/ 3429000 w 5867400"/>
              <a:gd name="connsiteY28" fmla="*/ 4079822 h 4486222"/>
              <a:gd name="connsiteX29" fmla="*/ 3441700 w 5867400"/>
              <a:gd name="connsiteY29" fmla="*/ 4486222 h 4486222"/>
              <a:gd name="connsiteX30" fmla="*/ 3429000 w 5867400"/>
              <a:gd name="connsiteY30" fmla="*/ 4079822 h 4486222"/>
              <a:gd name="connsiteX31" fmla="*/ 2946400 w 5867400"/>
              <a:gd name="connsiteY31" fmla="*/ 4079822 h 4486222"/>
              <a:gd name="connsiteX32" fmla="*/ 2959100 w 5867400"/>
              <a:gd name="connsiteY32" fmla="*/ 3432122 h 4486222"/>
              <a:gd name="connsiteX33" fmla="*/ 1892300 w 5867400"/>
              <a:gd name="connsiteY33" fmla="*/ 3432122 h 4486222"/>
              <a:gd name="connsiteX34" fmla="*/ 1905000 w 5867400"/>
              <a:gd name="connsiteY34" fmla="*/ 4092522 h 4486222"/>
              <a:gd name="connsiteX35" fmla="*/ 1384300 w 5867400"/>
              <a:gd name="connsiteY35" fmla="*/ 4105222 h 4486222"/>
              <a:gd name="connsiteX36" fmla="*/ 1384300 w 5867400"/>
              <a:gd name="connsiteY36" fmla="*/ 4460822 h 4486222"/>
              <a:gd name="connsiteX37" fmla="*/ 1384300 w 5867400"/>
              <a:gd name="connsiteY37" fmla="*/ 4092522 h 4486222"/>
              <a:gd name="connsiteX38" fmla="*/ 973956 w 5867400"/>
              <a:gd name="connsiteY38" fmla="*/ 4036105 h 4486222"/>
              <a:gd name="connsiteX39" fmla="*/ 948556 w 5867400"/>
              <a:gd name="connsiteY39" fmla="*/ 3388405 h 4486222"/>
              <a:gd name="connsiteX40" fmla="*/ 415156 w 5867400"/>
              <a:gd name="connsiteY40" fmla="*/ 3375705 h 4486222"/>
              <a:gd name="connsiteX41" fmla="*/ 406400 w 5867400"/>
              <a:gd name="connsiteY41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33056 w 5867400"/>
              <a:gd name="connsiteY27" fmla="*/ 37059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33056 w 5867400"/>
              <a:gd name="connsiteY27" fmla="*/ 37059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0" fmla="*/ 0 w 5867400"/>
              <a:gd name="connsiteY0" fmla="*/ 2187522 h 4486222"/>
              <a:gd name="connsiteX1" fmla="*/ 393700 w 5867400"/>
              <a:gd name="connsiteY1" fmla="*/ 2187522 h 4486222"/>
              <a:gd name="connsiteX2" fmla="*/ 419100 w 5867400"/>
              <a:gd name="connsiteY2" fmla="*/ 981022 h 4486222"/>
              <a:gd name="connsiteX3" fmla="*/ 939800 w 5867400"/>
              <a:gd name="connsiteY3" fmla="*/ 968322 h 4486222"/>
              <a:gd name="connsiteX4" fmla="*/ 952500 w 5867400"/>
              <a:gd name="connsiteY4" fmla="*/ 333322 h 4486222"/>
              <a:gd name="connsiteX5" fmla="*/ 1384300 w 5867400"/>
              <a:gd name="connsiteY5" fmla="*/ 295222 h 4486222"/>
              <a:gd name="connsiteX6" fmla="*/ 1371600 w 5867400"/>
              <a:gd name="connsiteY6" fmla="*/ 15822 h 4486222"/>
              <a:gd name="connsiteX7" fmla="*/ 1409700 w 5867400"/>
              <a:gd name="connsiteY7" fmla="*/ 320622 h 4486222"/>
              <a:gd name="connsiteX8" fmla="*/ 1905000 w 5867400"/>
              <a:gd name="connsiteY8" fmla="*/ 333322 h 4486222"/>
              <a:gd name="connsiteX9" fmla="*/ 1905000 w 5867400"/>
              <a:gd name="connsiteY9" fmla="*/ 981022 h 4486222"/>
              <a:gd name="connsiteX10" fmla="*/ 2959100 w 5867400"/>
              <a:gd name="connsiteY10" fmla="*/ 968322 h 4486222"/>
              <a:gd name="connsiteX11" fmla="*/ 2959100 w 5867400"/>
              <a:gd name="connsiteY11" fmla="*/ 409522 h 4486222"/>
              <a:gd name="connsiteX12" fmla="*/ 3429000 w 5867400"/>
              <a:gd name="connsiteY12" fmla="*/ 320622 h 4486222"/>
              <a:gd name="connsiteX13" fmla="*/ 3416300 w 5867400"/>
              <a:gd name="connsiteY13" fmla="*/ 3122 h 4486222"/>
              <a:gd name="connsiteX14" fmla="*/ 3429000 w 5867400"/>
              <a:gd name="connsiteY14" fmla="*/ 307922 h 4486222"/>
              <a:gd name="connsiteX15" fmla="*/ 3924300 w 5867400"/>
              <a:gd name="connsiteY15" fmla="*/ 422222 h 4486222"/>
              <a:gd name="connsiteX16" fmla="*/ 3911600 w 5867400"/>
              <a:gd name="connsiteY16" fmla="*/ 981022 h 4486222"/>
              <a:gd name="connsiteX17" fmla="*/ 4724400 w 5867400"/>
              <a:gd name="connsiteY17" fmla="*/ 981022 h 4486222"/>
              <a:gd name="connsiteX18" fmla="*/ 4724400 w 5867400"/>
              <a:gd name="connsiteY18" fmla="*/ 1717622 h 4486222"/>
              <a:gd name="connsiteX19" fmla="*/ 5461000 w 5867400"/>
              <a:gd name="connsiteY19" fmla="*/ 1730322 h 4486222"/>
              <a:gd name="connsiteX20" fmla="*/ 5461000 w 5867400"/>
              <a:gd name="connsiteY20" fmla="*/ 2238322 h 4486222"/>
              <a:gd name="connsiteX21" fmla="*/ 5867400 w 5867400"/>
              <a:gd name="connsiteY21" fmla="*/ 2225622 h 4486222"/>
              <a:gd name="connsiteX22" fmla="*/ 5461000 w 5867400"/>
              <a:gd name="connsiteY22" fmla="*/ 2225622 h 4486222"/>
              <a:gd name="connsiteX23" fmla="*/ 5461000 w 5867400"/>
              <a:gd name="connsiteY23" fmla="*/ 2670122 h 4486222"/>
              <a:gd name="connsiteX24" fmla="*/ 4724400 w 5867400"/>
              <a:gd name="connsiteY24" fmla="*/ 2670122 h 4486222"/>
              <a:gd name="connsiteX25" fmla="*/ 4711700 w 5867400"/>
              <a:gd name="connsiteY25" fmla="*/ 3419422 h 4486222"/>
              <a:gd name="connsiteX26" fmla="*/ 3911600 w 5867400"/>
              <a:gd name="connsiteY26" fmla="*/ 3432122 h 4486222"/>
              <a:gd name="connsiteX27" fmla="*/ 3933056 w 5867400"/>
              <a:gd name="connsiteY27" fmla="*/ 3705905 h 4486222"/>
              <a:gd name="connsiteX28" fmla="*/ 3911600 w 5867400"/>
              <a:gd name="connsiteY28" fmla="*/ 4054422 h 4486222"/>
              <a:gd name="connsiteX29" fmla="*/ 3429000 w 5867400"/>
              <a:gd name="connsiteY29" fmla="*/ 4079822 h 4486222"/>
              <a:gd name="connsiteX30" fmla="*/ 3441700 w 5867400"/>
              <a:gd name="connsiteY30" fmla="*/ 4486222 h 4486222"/>
              <a:gd name="connsiteX31" fmla="*/ 3429000 w 5867400"/>
              <a:gd name="connsiteY31" fmla="*/ 4079822 h 4486222"/>
              <a:gd name="connsiteX32" fmla="*/ 2946400 w 5867400"/>
              <a:gd name="connsiteY32" fmla="*/ 4079822 h 4486222"/>
              <a:gd name="connsiteX33" fmla="*/ 2959100 w 5867400"/>
              <a:gd name="connsiteY33" fmla="*/ 3432122 h 4486222"/>
              <a:gd name="connsiteX34" fmla="*/ 1892300 w 5867400"/>
              <a:gd name="connsiteY34" fmla="*/ 3432122 h 4486222"/>
              <a:gd name="connsiteX35" fmla="*/ 1905000 w 5867400"/>
              <a:gd name="connsiteY35" fmla="*/ 4092522 h 4486222"/>
              <a:gd name="connsiteX36" fmla="*/ 1384300 w 5867400"/>
              <a:gd name="connsiteY36" fmla="*/ 4105222 h 4486222"/>
              <a:gd name="connsiteX37" fmla="*/ 1384300 w 5867400"/>
              <a:gd name="connsiteY37" fmla="*/ 4460822 h 4486222"/>
              <a:gd name="connsiteX38" fmla="*/ 1384300 w 5867400"/>
              <a:gd name="connsiteY38" fmla="*/ 4092522 h 4486222"/>
              <a:gd name="connsiteX39" fmla="*/ 973956 w 5867400"/>
              <a:gd name="connsiteY39" fmla="*/ 4036105 h 4486222"/>
              <a:gd name="connsiteX40" fmla="*/ 948556 w 5867400"/>
              <a:gd name="connsiteY40" fmla="*/ 3388405 h 4486222"/>
              <a:gd name="connsiteX41" fmla="*/ 415156 w 5867400"/>
              <a:gd name="connsiteY41" fmla="*/ 3375705 h 4486222"/>
              <a:gd name="connsiteX42" fmla="*/ 406400 w 5867400"/>
              <a:gd name="connsiteY42" fmla="*/ 2200222 h 4486222"/>
              <a:gd name="connsiteX43" fmla="*/ 0 w 5867400"/>
              <a:gd name="connsiteY43" fmla="*/ 2187522 h 4486222"/>
              <a:gd name="connsiteX0" fmla="*/ 3911600 w 5867400"/>
              <a:gd name="connsiteY0" fmla="*/ 3432122 h 4486222"/>
              <a:gd name="connsiteX1" fmla="*/ 3933056 w 5867400"/>
              <a:gd name="connsiteY1" fmla="*/ 3705905 h 4486222"/>
              <a:gd name="connsiteX2" fmla="*/ 3911600 w 5867400"/>
              <a:gd name="connsiteY2" fmla="*/ 4054422 h 4486222"/>
              <a:gd name="connsiteX3" fmla="*/ 3429000 w 5867400"/>
              <a:gd name="connsiteY3" fmla="*/ 4079822 h 4486222"/>
              <a:gd name="connsiteX4" fmla="*/ 3441700 w 5867400"/>
              <a:gd name="connsiteY4" fmla="*/ 4486222 h 4486222"/>
              <a:gd name="connsiteX5" fmla="*/ 3429000 w 5867400"/>
              <a:gd name="connsiteY5" fmla="*/ 4079822 h 4486222"/>
              <a:gd name="connsiteX6" fmla="*/ 2946400 w 5867400"/>
              <a:gd name="connsiteY6" fmla="*/ 4079822 h 4486222"/>
              <a:gd name="connsiteX7" fmla="*/ 2959100 w 5867400"/>
              <a:gd name="connsiteY7" fmla="*/ 3432122 h 4486222"/>
              <a:gd name="connsiteX8" fmla="*/ 1892300 w 5867400"/>
              <a:gd name="connsiteY8" fmla="*/ 3432122 h 4486222"/>
              <a:gd name="connsiteX9" fmla="*/ 1905000 w 5867400"/>
              <a:gd name="connsiteY9" fmla="*/ 4092522 h 4486222"/>
              <a:gd name="connsiteX10" fmla="*/ 1384300 w 5867400"/>
              <a:gd name="connsiteY10" fmla="*/ 4105222 h 4486222"/>
              <a:gd name="connsiteX11" fmla="*/ 1384300 w 5867400"/>
              <a:gd name="connsiteY11" fmla="*/ 4460822 h 4486222"/>
              <a:gd name="connsiteX12" fmla="*/ 1384300 w 5867400"/>
              <a:gd name="connsiteY12" fmla="*/ 4092522 h 4486222"/>
              <a:gd name="connsiteX13" fmla="*/ 973956 w 5867400"/>
              <a:gd name="connsiteY13" fmla="*/ 4036105 h 4486222"/>
              <a:gd name="connsiteX14" fmla="*/ 948556 w 5867400"/>
              <a:gd name="connsiteY14" fmla="*/ 3388405 h 4486222"/>
              <a:gd name="connsiteX15" fmla="*/ 415156 w 5867400"/>
              <a:gd name="connsiteY15" fmla="*/ 3375705 h 4486222"/>
              <a:gd name="connsiteX16" fmla="*/ 406400 w 5867400"/>
              <a:gd name="connsiteY16" fmla="*/ 2200222 h 4486222"/>
              <a:gd name="connsiteX17" fmla="*/ 0 w 5867400"/>
              <a:gd name="connsiteY17" fmla="*/ 2187522 h 4486222"/>
              <a:gd name="connsiteX18" fmla="*/ 393700 w 5867400"/>
              <a:gd name="connsiteY18" fmla="*/ 2187522 h 4486222"/>
              <a:gd name="connsiteX19" fmla="*/ 419100 w 5867400"/>
              <a:gd name="connsiteY19" fmla="*/ 981022 h 4486222"/>
              <a:gd name="connsiteX20" fmla="*/ 939800 w 5867400"/>
              <a:gd name="connsiteY20" fmla="*/ 968322 h 4486222"/>
              <a:gd name="connsiteX21" fmla="*/ 952500 w 5867400"/>
              <a:gd name="connsiteY21" fmla="*/ 333322 h 4486222"/>
              <a:gd name="connsiteX22" fmla="*/ 1384300 w 5867400"/>
              <a:gd name="connsiteY22" fmla="*/ 295222 h 4486222"/>
              <a:gd name="connsiteX23" fmla="*/ 1371600 w 5867400"/>
              <a:gd name="connsiteY23" fmla="*/ 15822 h 4486222"/>
              <a:gd name="connsiteX24" fmla="*/ 1409700 w 5867400"/>
              <a:gd name="connsiteY24" fmla="*/ 320622 h 4486222"/>
              <a:gd name="connsiteX25" fmla="*/ 1905000 w 5867400"/>
              <a:gd name="connsiteY25" fmla="*/ 333322 h 4486222"/>
              <a:gd name="connsiteX26" fmla="*/ 1905000 w 5867400"/>
              <a:gd name="connsiteY26" fmla="*/ 981022 h 4486222"/>
              <a:gd name="connsiteX27" fmla="*/ 2959100 w 5867400"/>
              <a:gd name="connsiteY27" fmla="*/ 968322 h 4486222"/>
              <a:gd name="connsiteX28" fmla="*/ 2959100 w 5867400"/>
              <a:gd name="connsiteY28" fmla="*/ 409522 h 4486222"/>
              <a:gd name="connsiteX29" fmla="*/ 3429000 w 5867400"/>
              <a:gd name="connsiteY29" fmla="*/ 320622 h 4486222"/>
              <a:gd name="connsiteX30" fmla="*/ 3416300 w 5867400"/>
              <a:gd name="connsiteY30" fmla="*/ 3122 h 4486222"/>
              <a:gd name="connsiteX31" fmla="*/ 3429000 w 5867400"/>
              <a:gd name="connsiteY31" fmla="*/ 307922 h 4486222"/>
              <a:gd name="connsiteX32" fmla="*/ 3924300 w 5867400"/>
              <a:gd name="connsiteY32" fmla="*/ 422222 h 4486222"/>
              <a:gd name="connsiteX33" fmla="*/ 3911600 w 5867400"/>
              <a:gd name="connsiteY33" fmla="*/ 981022 h 4486222"/>
              <a:gd name="connsiteX34" fmla="*/ 4724400 w 5867400"/>
              <a:gd name="connsiteY34" fmla="*/ 981022 h 4486222"/>
              <a:gd name="connsiteX35" fmla="*/ 4724400 w 5867400"/>
              <a:gd name="connsiteY35" fmla="*/ 1717622 h 4486222"/>
              <a:gd name="connsiteX36" fmla="*/ 5461000 w 5867400"/>
              <a:gd name="connsiteY36" fmla="*/ 1730322 h 4486222"/>
              <a:gd name="connsiteX37" fmla="*/ 5461000 w 5867400"/>
              <a:gd name="connsiteY37" fmla="*/ 2238322 h 4486222"/>
              <a:gd name="connsiteX38" fmla="*/ 5867400 w 5867400"/>
              <a:gd name="connsiteY38" fmla="*/ 2225622 h 4486222"/>
              <a:gd name="connsiteX39" fmla="*/ 5461000 w 5867400"/>
              <a:gd name="connsiteY39" fmla="*/ 2225622 h 4486222"/>
              <a:gd name="connsiteX40" fmla="*/ 5461000 w 5867400"/>
              <a:gd name="connsiteY40" fmla="*/ 2670122 h 4486222"/>
              <a:gd name="connsiteX41" fmla="*/ 4724400 w 5867400"/>
              <a:gd name="connsiteY41" fmla="*/ 2670122 h 4486222"/>
              <a:gd name="connsiteX42" fmla="*/ 4711700 w 5867400"/>
              <a:gd name="connsiteY42" fmla="*/ 3419422 h 4486222"/>
              <a:gd name="connsiteX43" fmla="*/ 4003040 w 5867400"/>
              <a:gd name="connsiteY43" fmla="*/ 3523562 h 4486222"/>
              <a:gd name="connsiteX0" fmla="*/ 3933056 w 5867400"/>
              <a:gd name="connsiteY0" fmla="*/ 37059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41" fmla="*/ 4711700 w 5867400"/>
              <a:gd name="connsiteY41" fmla="*/ 3419422 h 4486222"/>
              <a:gd name="connsiteX42" fmla="*/ 4003040 w 5867400"/>
              <a:gd name="connsiteY42" fmla="*/ 352356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41" fmla="*/ 4711700 w 5867400"/>
              <a:gd name="connsiteY41" fmla="*/ 3419422 h 4486222"/>
              <a:gd name="connsiteX42" fmla="*/ 4003040 w 5867400"/>
              <a:gd name="connsiteY42" fmla="*/ 352356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41" fmla="*/ 4711700 w 5867400"/>
              <a:gd name="connsiteY41" fmla="*/ 3419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4724400 w 5867400"/>
              <a:gd name="connsiteY40" fmla="*/ 26701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1600 w 5867400"/>
              <a:gd name="connsiteY22" fmla="*/ 15822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83323 w 5867400"/>
              <a:gd name="connsiteY22" fmla="*/ 133053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33056 w 5867400"/>
              <a:gd name="connsiteY0" fmla="*/ 3807505 h 4486222"/>
              <a:gd name="connsiteX1" fmla="*/ 3911600 w 5867400"/>
              <a:gd name="connsiteY1" fmla="*/ 4054422 h 4486222"/>
              <a:gd name="connsiteX2" fmla="*/ 3429000 w 5867400"/>
              <a:gd name="connsiteY2" fmla="*/ 4079822 h 4486222"/>
              <a:gd name="connsiteX3" fmla="*/ 3441700 w 5867400"/>
              <a:gd name="connsiteY3" fmla="*/ 4486222 h 4486222"/>
              <a:gd name="connsiteX4" fmla="*/ 3429000 w 5867400"/>
              <a:gd name="connsiteY4" fmla="*/ 4079822 h 4486222"/>
              <a:gd name="connsiteX5" fmla="*/ 2946400 w 5867400"/>
              <a:gd name="connsiteY5" fmla="*/ 4079822 h 4486222"/>
              <a:gd name="connsiteX6" fmla="*/ 2959100 w 5867400"/>
              <a:gd name="connsiteY6" fmla="*/ 3432122 h 4486222"/>
              <a:gd name="connsiteX7" fmla="*/ 1892300 w 5867400"/>
              <a:gd name="connsiteY7" fmla="*/ 3432122 h 4486222"/>
              <a:gd name="connsiteX8" fmla="*/ 1905000 w 5867400"/>
              <a:gd name="connsiteY8" fmla="*/ 4092522 h 4486222"/>
              <a:gd name="connsiteX9" fmla="*/ 1384300 w 5867400"/>
              <a:gd name="connsiteY9" fmla="*/ 4105222 h 4486222"/>
              <a:gd name="connsiteX10" fmla="*/ 1384300 w 5867400"/>
              <a:gd name="connsiteY10" fmla="*/ 4460822 h 4486222"/>
              <a:gd name="connsiteX11" fmla="*/ 1384300 w 5867400"/>
              <a:gd name="connsiteY11" fmla="*/ 4092522 h 4486222"/>
              <a:gd name="connsiteX12" fmla="*/ 973956 w 5867400"/>
              <a:gd name="connsiteY12" fmla="*/ 4036105 h 4486222"/>
              <a:gd name="connsiteX13" fmla="*/ 948556 w 5867400"/>
              <a:gd name="connsiteY13" fmla="*/ 3388405 h 4486222"/>
              <a:gd name="connsiteX14" fmla="*/ 415156 w 5867400"/>
              <a:gd name="connsiteY14" fmla="*/ 3375705 h 4486222"/>
              <a:gd name="connsiteX15" fmla="*/ 406400 w 5867400"/>
              <a:gd name="connsiteY15" fmla="*/ 2200222 h 4486222"/>
              <a:gd name="connsiteX16" fmla="*/ 0 w 5867400"/>
              <a:gd name="connsiteY16" fmla="*/ 2187522 h 4486222"/>
              <a:gd name="connsiteX17" fmla="*/ 393700 w 5867400"/>
              <a:gd name="connsiteY17" fmla="*/ 2187522 h 4486222"/>
              <a:gd name="connsiteX18" fmla="*/ 419100 w 5867400"/>
              <a:gd name="connsiteY18" fmla="*/ 981022 h 4486222"/>
              <a:gd name="connsiteX19" fmla="*/ 939800 w 5867400"/>
              <a:gd name="connsiteY19" fmla="*/ 968322 h 4486222"/>
              <a:gd name="connsiteX20" fmla="*/ 952500 w 5867400"/>
              <a:gd name="connsiteY20" fmla="*/ 333322 h 4486222"/>
              <a:gd name="connsiteX21" fmla="*/ 1384300 w 5867400"/>
              <a:gd name="connsiteY21" fmla="*/ 295222 h 4486222"/>
              <a:gd name="connsiteX22" fmla="*/ 1373798 w 5867400"/>
              <a:gd name="connsiteY22" fmla="*/ 9228 h 4486222"/>
              <a:gd name="connsiteX23" fmla="*/ 1409700 w 5867400"/>
              <a:gd name="connsiteY23" fmla="*/ 320622 h 4486222"/>
              <a:gd name="connsiteX24" fmla="*/ 1905000 w 5867400"/>
              <a:gd name="connsiteY24" fmla="*/ 333322 h 4486222"/>
              <a:gd name="connsiteX25" fmla="*/ 1905000 w 5867400"/>
              <a:gd name="connsiteY25" fmla="*/ 981022 h 4486222"/>
              <a:gd name="connsiteX26" fmla="*/ 2959100 w 5867400"/>
              <a:gd name="connsiteY26" fmla="*/ 968322 h 4486222"/>
              <a:gd name="connsiteX27" fmla="*/ 2959100 w 5867400"/>
              <a:gd name="connsiteY27" fmla="*/ 409522 h 4486222"/>
              <a:gd name="connsiteX28" fmla="*/ 3429000 w 5867400"/>
              <a:gd name="connsiteY28" fmla="*/ 320622 h 4486222"/>
              <a:gd name="connsiteX29" fmla="*/ 3416300 w 5867400"/>
              <a:gd name="connsiteY29" fmla="*/ 3122 h 4486222"/>
              <a:gd name="connsiteX30" fmla="*/ 3429000 w 5867400"/>
              <a:gd name="connsiteY30" fmla="*/ 307922 h 4486222"/>
              <a:gd name="connsiteX31" fmla="*/ 3924300 w 5867400"/>
              <a:gd name="connsiteY31" fmla="*/ 422222 h 4486222"/>
              <a:gd name="connsiteX32" fmla="*/ 3911600 w 5867400"/>
              <a:gd name="connsiteY32" fmla="*/ 981022 h 4486222"/>
              <a:gd name="connsiteX33" fmla="*/ 4724400 w 5867400"/>
              <a:gd name="connsiteY33" fmla="*/ 981022 h 4486222"/>
              <a:gd name="connsiteX34" fmla="*/ 4724400 w 5867400"/>
              <a:gd name="connsiteY34" fmla="*/ 1717622 h 4486222"/>
              <a:gd name="connsiteX35" fmla="*/ 5461000 w 5867400"/>
              <a:gd name="connsiteY35" fmla="*/ 1730322 h 4486222"/>
              <a:gd name="connsiteX36" fmla="*/ 5461000 w 5867400"/>
              <a:gd name="connsiteY36" fmla="*/ 2238322 h 4486222"/>
              <a:gd name="connsiteX37" fmla="*/ 5867400 w 5867400"/>
              <a:gd name="connsiteY37" fmla="*/ 2225622 h 4486222"/>
              <a:gd name="connsiteX38" fmla="*/ 5461000 w 5867400"/>
              <a:gd name="connsiteY38" fmla="*/ 2225622 h 4486222"/>
              <a:gd name="connsiteX39" fmla="*/ 5461000 w 5867400"/>
              <a:gd name="connsiteY39" fmla="*/ 2670122 h 4486222"/>
              <a:gd name="connsiteX40" fmla="*/ 5219700 w 5867400"/>
              <a:gd name="connsiteY40" fmla="*/ 2657422 h 4486222"/>
              <a:gd name="connsiteX0" fmla="*/ 3911600 w 5867400"/>
              <a:gd name="connsiteY0" fmla="*/ 4054422 h 4486222"/>
              <a:gd name="connsiteX1" fmla="*/ 3429000 w 5867400"/>
              <a:gd name="connsiteY1" fmla="*/ 4079822 h 4486222"/>
              <a:gd name="connsiteX2" fmla="*/ 3441700 w 5867400"/>
              <a:gd name="connsiteY2" fmla="*/ 4486222 h 4486222"/>
              <a:gd name="connsiteX3" fmla="*/ 3429000 w 5867400"/>
              <a:gd name="connsiteY3" fmla="*/ 4079822 h 4486222"/>
              <a:gd name="connsiteX4" fmla="*/ 2946400 w 5867400"/>
              <a:gd name="connsiteY4" fmla="*/ 4079822 h 4486222"/>
              <a:gd name="connsiteX5" fmla="*/ 2959100 w 5867400"/>
              <a:gd name="connsiteY5" fmla="*/ 3432122 h 4486222"/>
              <a:gd name="connsiteX6" fmla="*/ 1892300 w 5867400"/>
              <a:gd name="connsiteY6" fmla="*/ 3432122 h 4486222"/>
              <a:gd name="connsiteX7" fmla="*/ 1905000 w 5867400"/>
              <a:gd name="connsiteY7" fmla="*/ 4092522 h 4486222"/>
              <a:gd name="connsiteX8" fmla="*/ 1384300 w 5867400"/>
              <a:gd name="connsiteY8" fmla="*/ 4105222 h 4486222"/>
              <a:gd name="connsiteX9" fmla="*/ 1384300 w 5867400"/>
              <a:gd name="connsiteY9" fmla="*/ 4460822 h 4486222"/>
              <a:gd name="connsiteX10" fmla="*/ 1384300 w 5867400"/>
              <a:gd name="connsiteY10" fmla="*/ 4092522 h 4486222"/>
              <a:gd name="connsiteX11" fmla="*/ 973956 w 5867400"/>
              <a:gd name="connsiteY11" fmla="*/ 4036105 h 4486222"/>
              <a:gd name="connsiteX12" fmla="*/ 948556 w 5867400"/>
              <a:gd name="connsiteY12" fmla="*/ 3388405 h 4486222"/>
              <a:gd name="connsiteX13" fmla="*/ 415156 w 5867400"/>
              <a:gd name="connsiteY13" fmla="*/ 3375705 h 4486222"/>
              <a:gd name="connsiteX14" fmla="*/ 406400 w 5867400"/>
              <a:gd name="connsiteY14" fmla="*/ 2200222 h 4486222"/>
              <a:gd name="connsiteX15" fmla="*/ 0 w 5867400"/>
              <a:gd name="connsiteY15" fmla="*/ 2187522 h 4486222"/>
              <a:gd name="connsiteX16" fmla="*/ 393700 w 5867400"/>
              <a:gd name="connsiteY16" fmla="*/ 2187522 h 4486222"/>
              <a:gd name="connsiteX17" fmla="*/ 419100 w 5867400"/>
              <a:gd name="connsiteY17" fmla="*/ 981022 h 4486222"/>
              <a:gd name="connsiteX18" fmla="*/ 939800 w 5867400"/>
              <a:gd name="connsiteY18" fmla="*/ 968322 h 4486222"/>
              <a:gd name="connsiteX19" fmla="*/ 952500 w 5867400"/>
              <a:gd name="connsiteY19" fmla="*/ 333322 h 4486222"/>
              <a:gd name="connsiteX20" fmla="*/ 1384300 w 5867400"/>
              <a:gd name="connsiteY20" fmla="*/ 295222 h 4486222"/>
              <a:gd name="connsiteX21" fmla="*/ 1373798 w 5867400"/>
              <a:gd name="connsiteY21" fmla="*/ 9228 h 4486222"/>
              <a:gd name="connsiteX22" fmla="*/ 1409700 w 5867400"/>
              <a:gd name="connsiteY22" fmla="*/ 320622 h 4486222"/>
              <a:gd name="connsiteX23" fmla="*/ 1905000 w 5867400"/>
              <a:gd name="connsiteY23" fmla="*/ 333322 h 4486222"/>
              <a:gd name="connsiteX24" fmla="*/ 1905000 w 5867400"/>
              <a:gd name="connsiteY24" fmla="*/ 981022 h 4486222"/>
              <a:gd name="connsiteX25" fmla="*/ 2959100 w 5867400"/>
              <a:gd name="connsiteY25" fmla="*/ 968322 h 4486222"/>
              <a:gd name="connsiteX26" fmla="*/ 2959100 w 5867400"/>
              <a:gd name="connsiteY26" fmla="*/ 409522 h 4486222"/>
              <a:gd name="connsiteX27" fmla="*/ 3429000 w 5867400"/>
              <a:gd name="connsiteY27" fmla="*/ 320622 h 4486222"/>
              <a:gd name="connsiteX28" fmla="*/ 3416300 w 5867400"/>
              <a:gd name="connsiteY28" fmla="*/ 3122 h 4486222"/>
              <a:gd name="connsiteX29" fmla="*/ 3429000 w 5867400"/>
              <a:gd name="connsiteY29" fmla="*/ 307922 h 4486222"/>
              <a:gd name="connsiteX30" fmla="*/ 3924300 w 5867400"/>
              <a:gd name="connsiteY30" fmla="*/ 422222 h 4486222"/>
              <a:gd name="connsiteX31" fmla="*/ 3911600 w 5867400"/>
              <a:gd name="connsiteY31" fmla="*/ 981022 h 4486222"/>
              <a:gd name="connsiteX32" fmla="*/ 4724400 w 5867400"/>
              <a:gd name="connsiteY32" fmla="*/ 981022 h 4486222"/>
              <a:gd name="connsiteX33" fmla="*/ 4724400 w 5867400"/>
              <a:gd name="connsiteY33" fmla="*/ 1717622 h 4486222"/>
              <a:gd name="connsiteX34" fmla="*/ 5461000 w 5867400"/>
              <a:gd name="connsiteY34" fmla="*/ 1730322 h 4486222"/>
              <a:gd name="connsiteX35" fmla="*/ 5461000 w 5867400"/>
              <a:gd name="connsiteY35" fmla="*/ 2238322 h 4486222"/>
              <a:gd name="connsiteX36" fmla="*/ 5867400 w 5867400"/>
              <a:gd name="connsiteY36" fmla="*/ 2225622 h 4486222"/>
              <a:gd name="connsiteX37" fmla="*/ 5461000 w 5867400"/>
              <a:gd name="connsiteY37" fmla="*/ 2225622 h 4486222"/>
              <a:gd name="connsiteX38" fmla="*/ 5461000 w 5867400"/>
              <a:gd name="connsiteY38" fmla="*/ 2670122 h 4486222"/>
              <a:gd name="connsiteX39" fmla="*/ 5219700 w 5867400"/>
              <a:gd name="connsiteY39" fmla="*/ 2657422 h 4486222"/>
              <a:gd name="connsiteX0" fmla="*/ 3429000 w 5867400"/>
              <a:gd name="connsiteY0" fmla="*/ 4079822 h 4486222"/>
              <a:gd name="connsiteX1" fmla="*/ 3441700 w 5867400"/>
              <a:gd name="connsiteY1" fmla="*/ 4486222 h 4486222"/>
              <a:gd name="connsiteX2" fmla="*/ 3429000 w 5867400"/>
              <a:gd name="connsiteY2" fmla="*/ 4079822 h 4486222"/>
              <a:gd name="connsiteX3" fmla="*/ 2946400 w 5867400"/>
              <a:gd name="connsiteY3" fmla="*/ 4079822 h 4486222"/>
              <a:gd name="connsiteX4" fmla="*/ 2959100 w 5867400"/>
              <a:gd name="connsiteY4" fmla="*/ 3432122 h 4486222"/>
              <a:gd name="connsiteX5" fmla="*/ 1892300 w 5867400"/>
              <a:gd name="connsiteY5" fmla="*/ 3432122 h 4486222"/>
              <a:gd name="connsiteX6" fmla="*/ 1905000 w 5867400"/>
              <a:gd name="connsiteY6" fmla="*/ 4092522 h 4486222"/>
              <a:gd name="connsiteX7" fmla="*/ 1384300 w 5867400"/>
              <a:gd name="connsiteY7" fmla="*/ 4105222 h 4486222"/>
              <a:gd name="connsiteX8" fmla="*/ 1384300 w 5867400"/>
              <a:gd name="connsiteY8" fmla="*/ 4460822 h 4486222"/>
              <a:gd name="connsiteX9" fmla="*/ 1384300 w 5867400"/>
              <a:gd name="connsiteY9" fmla="*/ 4092522 h 4486222"/>
              <a:gd name="connsiteX10" fmla="*/ 973956 w 5867400"/>
              <a:gd name="connsiteY10" fmla="*/ 4036105 h 4486222"/>
              <a:gd name="connsiteX11" fmla="*/ 948556 w 5867400"/>
              <a:gd name="connsiteY11" fmla="*/ 3388405 h 4486222"/>
              <a:gd name="connsiteX12" fmla="*/ 415156 w 5867400"/>
              <a:gd name="connsiteY12" fmla="*/ 3375705 h 4486222"/>
              <a:gd name="connsiteX13" fmla="*/ 406400 w 5867400"/>
              <a:gd name="connsiteY13" fmla="*/ 2200222 h 4486222"/>
              <a:gd name="connsiteX14" fmla="*/ 0 w 5867400"/>
              <a:gd name="connsiteY14" fmla="*/ 2187522 h 4486222"/>
              <a:gd name="connsiteX15" fmla="*/ 393700 w 5867400"/>
              <a:gd name="connsiteY15" fmla="*/ 2187522 h 4486222"/>
              <a:gd name="connsiteX16" fmla="*/ 419100 w 5867400"/>
              <a:gd name="connsiteY16" fmla="*/ 981022 h 4486222"/>
              <a:gd name="connsiteX17" fmla="*/ 939800 w 5867400"/>
              <a:gd name="connsiteY17" fmla="*/ 968322 h 4486222"/>
              <a:gd name="connsiteX18" fmla="*/ 952500 w 5867400"/>
              <a:gd name="connsiteY18" fmla="*/ 333322 h 4486222"/>
              <a:gd name="connsiteX19" fmla="*/ 1384300 w 5867400"/>
              <a:gd name="connsiteY19" fmla="*/ 295222 h 4486222"/>
              <a:gd name="connsiteX20" fmla="*/ 1373798 w 5867400"/>
              <a:gd name="connsiteY20" fmla="*/ 9228 h 4486222"/>
              <a:gd name="connsiteX21" fmla="*/ 1409700 w 5867400"/>
              <a:gd name="connsiteY21" fmla="*/ 320622 h 4486222"/>
              <a:gd name="connsiteX22" fmla="*/ 1905000 w 5867400"/>
              <a:gd name="connsiteY22" fmla="*/ 333322 h 4486222"/>
              <a:gd name="connsiteX23" fmla="*/ 1905000 w 5867400"/>
              <a:gd name="connsiteY23" fmla="*/ 981022 h 4486222"/>
              <a:gd name="connsiteX24" fmla="*/ 2959100 w 5867400"/>
              <a:gd name="connsiteY24" fmla="*/ 968322 h 4486222"/>
              <a:gd name="connsiteX25" fmla="*/ 2959100 w 5867400"/>
              <a:gd name="connsiteY25" fmla="*/ 409522 h 4486222"/>
              <a:gd name="connsiteX26" fmla="*/ 3429000 w 5867400"/>
              <a:gd name="connsiteY26" fmla="*/ 320622 h 4486222"/>
              <a:gd name="connsiteX27" fmla="*/ 3416300 w 5867400"/>
              <a:gd name="connsiteY27" fmla="*/ 3122 h 4486222"/>
              <a:gd name="connsiteX28" fmla="*/ 3429000 w 5867400"/>
              <a:gd name="connsiteY28" fmla="*/ 307922 h 4486222"/>
              <a:gd name="connsiteX29" fmla="*/ 3924300 w 5867400"/>
              <a:gd name="connsiteY29" fmla="*/ 422222 h 4486222"/>
              <a:gd name="connsiteX30" fmla="*/ 3911600 w 5867400"/>
              <a:gd name="connsiteY30" fmla="*/ 981022 h 4486222"/>
              <a:gd name="connsiteX31" fmla="*/ 4724400 w 5867400"/>
              <a:gd name="connsiteY31" fmla="*/ 981022 h 4486222"/>
              <a:gd name="connsiteX32" fmla="*/ 4724400 w 5867400"/>
              <a:gd name="connsiteY32" fmla="*/ 1717622 h 4486222"/>
              <a:gd name="connsiteX33" fmla="*/ 5461000 w 5867400"/>
              <a:gd name="connsiteY33" fmla="*/ 1730322 h 4486222"/>
              <a:gd name="connsiteX34" fmla="*/ 5461000 w 5867400"/>
              <a:gd name="connsiteY34" fmla="*/ 2238322 h 4486222"/>
              <a:gd name="connsiteX35" fmla="*/ 5867400 w 5867400"/>
              <a:gd name="connsiteY35" fmla="*/ 2225622 h 4486222"/>
              <a:gd name="connsiteX36" fmla="*/ 5461000 w 5867400"/>
              <a:gd name="connsiteY36" fmla="*/ 2225622 h 4486222"/>
              <a:gd name="connsiteX37" fmla="*/ 5461000 w 5867400"/>
              <a:gd name="connsiteY37" fmla="*/ 2670122 h 4486222"/>
              <a:gd name="connsiteX38" fmla="*/ 5219700 w 5867400"/>
              <a:gd name="connsiteY38" fmla="*/ 2657422 h 4486222"/>
              <a:gd name="connsiteX0" fmla="*/ 3429000 w 5867400"/>
              <a:gd name="connsiteY0" fmla="*/ 4079822 h 4486222"/>
              <a:gd name="connsiteX1" fmla="*/ 3441700 w 5867400"/>
              <a:gd name="connsiteY1" fmla="*/ 4486222 h 4486222"/>
              <a:gd name="connsiteX2" fmla="*/ 3429000 w 5867400"/>
              <a:gd name="connsiteY2" fmla="*/ 4079822 h 4486222"/>
              <a:gd name="connsiteX3" fmla="*/ 2946400 w 5867400"/>
              <a:gd name="connsiteY3" fmla="*/ 4079822 h 4486222"/>
              <a:gd name="connsiteX4" fmla="*/ 2959100 w 5867400"/>
              <a:gd name="connsiteY4" fmla="*/ 3432122 h 4486222"/>
              <a:gd name="connsiteX5" fmla="*/ 1892300 w 5867400"/>
              <a:gd name="connsiteY5" fmla="*/ 3432122 h 4486222"/>
              <a:gd name="connsiteX6" fmla="*/ 1905000 w 5867400"/>
              <a:gd name="connsiteY6" fmla="*/ 4092522 h 4486222"/>
              <a:gd name="connsiteX7" fmla="*/ 1384300 w 5867400"/>
              <a:gd name="connsiteY7" fmla="*/ 4105222 h 4486222"/>
              <a:gd name="connsiteX8" fmla="*/ 1384300 w 5867400"/>
              <a:gd name="connsiteY8" fmla="*/ 4460822 h 4486222"/>
              <a:gd name="connsiteX9" fmla="*/ 1384300 w 5867400"/>
              <a:gd name="connsiteY9" fmla="*/ 4092522 h 4486222"/>
              <a:gd name="connsiteX10" fmla="*/ 973956 w 5867400"/>
              <a:gd name="connsiteY10" fmla="*/ 4036105 h 4486222"/>
              <a:gd name="connsiteX11" fmla="*/ 948556 w 5867400"/>
              <a:gd name="connsiteY11" fmla="*/ 3388405 h 4486222"/>
              <a:gd name="connsiteX12" fmla="*/ 415156 w 5867400"/>
              <a:gd name="connsiteY12" fmla="*/ 3375705 h 4486222"/>
              <a:gd name="connsiteX13" fmla="*/ 406400 w 5867400"/>
              <a:gd name="connsiteY13" fmla="*/ 2200222 h 4486222"/>
              <a:gd name="connsiteX14" fmla="*/ 0 w 5867400"/>
              <a:gd name="connsiteY14" fmla="*/ 2187522 h 4486222"/>
              <a:gd name="connsiteX15" fmla="*/ 393700 w 5867400"/>
              <a:gd name="connsiteY15" fmla="*/ 2187522 h 4486222"/>
              <a:gd name="connsiteX16" fmla="*/ 419100 w 5867400"/>
              <a:gd name="connsiteY16" fmla="*/ 981022 h 4486222"/>
              <a:gd name="connsiteX17" fmla="*/ 939800 w 5867400"/>
              <a:gd name="connsiteY17" fmla="*/ 968322 h 4486222"/>
              <a:gd name="connsiteX18" fmla="*/ 952500 w 5867400"/>
              <a:gd name="connsiteY18" fmla="*/ 333322 h 4486222"/>
              <a:gd name="connsiteX19" fmla="*/ 1384300 w 5867400"/>
              <a:gd name="connsiteY19" fmla="*/ 295222 h 4486222"/>
              <a:gd name="connsiteX20" fmla="*/ 1373798 w 5867400"/>
              <a:gd name="connsiteY20" fmla="*/ 9228 h 4486222"/>
              <a:gd name="connsiteX21" fmla="*/ 1409700 w 5867400"/>
              <a:gd name="connsiteY21" fmla="*/ 320622 h 4486222"/>
              <a:gd name="connsiteX22" fmla="*/ 1905000 w 5867400"/>
              <a:gd name="connsiteY22" fmla="*/ 333322 h 4486222"/>
              <a:gd name="connsiteX23" fmla="*/ 1905000 w 5867400"/>
              <a:gd name="connsiteY23" fmla="*/ 981022 h 4486222"/>
              <a:gd name="connsiteX24" fmla="*/ 2959100 w 5867400"/>
              <a:gd name="connsiteY24" fmla="*/ 968322 h 4486222"/>
              <a:gd name="connsiteX25" fmla="*/ 2959100 w 5867400"/>
              <a:gd name="connsiteY25" fmla="*/ 409522 h 4486222"/>
              <a:gd name="connsiteX26" fmla="*/ 3429000 w 5867400"/>
              <a:gd name="connsiteY26" fmla="*/ 320622 h 4486222"/>
              <a:gd name="connsiteX27" fmla="*/ 3416300 w 5867400"/>
              <a:gd name="connsiteY27" fmla="*/ 3122 h 4486222"/>
              <a:gd name="connsiteX28" fmla="*/ 3429000 w 5867400"/>
              <a:gd name="connsiteY28" fmla="*/ 307922 h 4486222"/>
              <a:gd name="connsiteX29" fmla="*/ 3924300 w 5867400"/>
              <a:gd name="connsiteY29" fmla="*/ 422222 h 4486222"/>
              <a:gd name="connsiteX30" fmla="*/ 3911600 w 5867400"/>
              <a:gd name="connsiteY30" fmla="*/ 981022 h 4486222"/>
              <a:gd name="connsiteX31" fmla="*/ 4724400 w 5867400"/>
              <a:gd name="connsiteY31" fmla="*/ 981022 h 4486222"/>
              <a:gd name="connsiteX32" fmla="*/ 4724400 w 5867400"/>
              <a:gd name="connsiteY32" fmla="*/ 1717622 h 4486222"/>
              <a:gd name="connsiteX33" fmla="*/ 5461000 w 5867400"/>
              <a:gd name="connsiteY33" fmla="*/ 1730322 h 4486222"/>
              <a:gd name="connsiteX34" fmla="*/ 5461000 w 5867400"/>
              <a:gd name="connsiteY34" fmla="*/ 2238322 h 4486222"/>
              <a:gd name="connsiteX35" fmla="*/ 5867400 w 5867400"/>
              <a:gd name="connsiteY35" fmla="*/ 2225622 h 4486222"/>
              <a:gd name="connsiteX36" fmla="*/ 5461000 w 5867400"/>
              <a:gd name="connsiteY36" fmla="*/ 2225622 h 4486222"/>
              <a:gd name="connsiteX37" fmla="*/ 5461000 w 5867400"/>
              <a:gd name="connsiteY37" fmla="*/ 2670122 h 4486222"/>
              <a:gd name="connsiteX38" fmla="*/ 5219700 w 5867400"/>
              <a:gd name="connsiteY38" fmla="*/ 2657422 h 4486222"/>
              <a:gd name="connsiteX0" fmla="*/ 3429000 w 5867400"/>
              <a:gd name="connsiteY0" fmla="*/ 4079822 h 4460822"/>
              <a:gd name="connsiteX1" fmla="*/ 3429000 w 5867400"/>
              <a:gd name="connsiteY1" fmla="*/ 4079822 h 4460822"/>
              <a:gd name="connsiteX2" fmla="*/ 2946400 w 5867400"/>
              <a:gd name="connsiteY2" fmla="*/ 4079822 h 4460822"/>
              <a:gd name="connsiteX3" fmla="*/ 2959100 w 5867400"/>
              <a:gd name="connsiteY3" fmla="*/ 3432122 h 4460822"/>
              <a:gd name="connsiteX4" fmla="*/ 1892300 w 5867400"/>
              <a:gd name="connsiteY4" fmla="*/ 3432122 h 4460822"/>
              <a:gd name="connsiteX5" fmla="*/ 1905000 w 5867400"/>
              <a:gd name="connsiteY5" fmla="*/ 4092522 h 4460822"/>
              <a:gd name="connsiteX6" fmla="*/ 1384300 w 5867400"/>
              <a:gd name="connsiteY6" fmla="*/ 4105222 h 4460822"/>
              <a:gd name="connsiteX7" fmla="*/ 1384300 w 5867400"/>
              <a:gd name="connsiteY7" fmla="*/ 4460822 h 4460822"/>
              <a:gd name="connsiteX8" fmla="*/ 1384300 w 5867400"/>
              <a:gd name="connsiteY8" fmla="*/ 4092522 h 4460822"/>
              <a:gd name="connsiteX9" fmla="*/ 973956 w 5867400"/>
              <a:gd name="connsiteY9" fmla="*/ 4036105 h 4460822"/>
              <a:gd name="connsiteX10" fmla="*/ 948556 w 5867400"/>
              <a:gd name="connsiteY10" fmla="*/ 3388405 h 4460822"/>
              <a:gd name="connsiteX11" fmla="*/ 415156 w 5867400"/>
              <a:gd name="connsiteY11" fmla="*/ 3375705 h 4460822"/>
              <a:gd name="connsiteX12" fmla="*/ 406400 w 5867400"/>
              <a:gd name="connsiteY12" fmla="*/ 2200222 h 4460822"/>
              <a:gd name="connsiteX13" fmla="*/ 0 w 5867400"/>
              <a:gd name="connsiteY13" fmla="*/ 2187522 h 4460822"/>
              <a:gd name="connsiteX14" fmla="*/ 393700 w 5867400"/>
              <a:gd name="connsiteY14" fmla="*/ 2187522 h 4460822"/>
              <a:gd name="connsiteX15" fmla="*/ 419100 w 5867400"/>
              <a:gd name="connsiteY15" fmla="*/ 981022 h 4460822"/>
              <a:gd name="connsiteX16" fmla="*/ 939800 w 5867400"/>
              <a:gd name="connsiteY16" fmla="*/ 968322 h 4460822"/>
              <a:gd name="connsiteX17" fmla="*/ 952500 w 5867400"/>
              <a:gd name="connsiteY17" fmla="*/ 333322 h 4460822"/>
              <a:gd name="connsiteX18" fmla="*/ 1384300 w 5867400"/>
              <a:gd name="connsiteY18" fmla="*/ 295222 h 4460822"/>
              <a:gd name="connsiteX19" fmla="*/ 1373798 w 5867400"/>
              <a:gd name="connsiteY19" fmla="*/ 9228 h 4460822"/>
              <a:gd name="connsiteX20" fmla="*/ 1409700 w 5867400"/>
              <a:gd name="connsiteY20" fmla="*/ 320622 h 4460822"/>
              <a:gd name="connsiteX21" fmla="*/ 1905000 w 5867400"/>
              <a:gd name="connsiteY21" fmla="*/ 333322 h 4460822"/>
              <a:gd name="connsiteX22" fmla="*/ 1905000 w 5867400"/>
              <a:gd name="connsiteY22" fmla="*/ 981022 h 4460822"/>
              <a:gd name="connsiteX23" fmla="*/ 2959100 w 5867400"/>
              <a:gd name="connsiteY23" fmla="*/ 968322 h 4460822"/>
              <a:gd name="connsiteX24" fmla="*/ 2959100 w 5867400"/>
              <a:gd name="connsiteY24" fmla="*/ 409522 h 4460822"/>
              <a:gd name="connsiteX25" fmla="*/ 3429000 w 5867400"/>
              <a:gd name="connsiteY25" fmla="*/ 320622 h 4460822"/>
              <a:gd name="connsiteX26" fmla="*/ 3416300 w 5867400"/>
              <a:gd name="connsiteY26" fmla="*/ 3122 h 4460822"/>
              <a:gd name="connsiteX27" fmla="*/ 3429000 w 5867400"/>
              <a:gd name="connsiteY27" fmla="*/ 307922 h 4460822"/>
              <a:gd name="connsiteX28" fmla="*/ 3924300 w 5867400"/>
              <a:gd name="connsiteY28" fmla="*/ 422222 h 4460822"/>
              <a:gd name="connsiteX29" fmla="*/ 3911600 w 5867400"/>
              <a:gd name="connsiteY29" fmla="*/ 981022 h 4460822"/>
              <a:gd name="connsiteX30" fmla="*/ 4724400 w 5867400"/>
              <a:gd name="connsiteY30" fmla="*/ 981022 h 4460822"/>
              <a:gd name="connsiteX31" fmla="*/ 4724400 w 5867400"/>
              <a:gd name="connsiteY31" fmla="*/ 1717622 h 4460822"/>
              <a:gd name="connsiteX32" fmla="*/ 5461000 w 5867400"/>
              <a:gd name="connsiteY32" fmla="*/ 1730322 h 4460822"/>
              <a:gd name="connsiteX33" fmla="*/ 5461000 w 5867400"/>
              <a:gd name="connsiteY33" fmla="*/ 2238322 h 4460822"/>
              <a:gd name="connsiteX34" fmla="*/ 5867400 w 5867400"/>
              <a:gd name="connsiteY34" fmla="*/ 2225622 h 4460822"/>
              <a:gd name="connsiteX35" fmla="*/ 5461000 w 5867400"/>
              <a:gd name="connsiteY35" fmla="*/ 2225622 h 4460822"/>
              <a:gd name="connsiteX36" fmla="*/ 5461000 w 5867400"/>
              <a:gd name="connsiteY36" fmla="*/ 2670122 h 4460822"/>
              <a:gd name="connsiteX37" fmla="*/ 5219700 w 5867400"/>
              <a:gd name="connsiteY37" fmla="*/ 2657422 h 4460822"/>
              <a:gd name="connsiteX0" fmla="*/ 3429000 w 5867400"/>
              <a:gd name="connsiteY0" fmla="*/ 4079822 h 4460822"/>
              <a:gd name="connsiteX1" fmla="*/ 2946400 w 5867400"/>
              <a:gd name="connsiteY1" fmla="*/ 4079822 h 4460822"/>
              <a:gd name="connsiteX2" fmla="*/ 2959100 w 5867400"/>
              <a:gd name="connsiteY2" fmla="*/ 3432122 h 4460822"/>
              <a:gd name="connsiteX3" fmla="*/ 1892300 w 5867400"/>
              <a:gd name="connsiteY3" fmla="*/ 3432122 h 4460822"/>
              <a:gd name="connsiteX4" fmla="*/ 1905000 w 5867400"/>
              <a:gd name="connsiteY4" fmla="*/ 4092522 h 4460822"/>
              <a:gd name="connsiteX5" fmla="*/ 1384300 w 5867400"/>
              <a:gd name="connsiteY5" fmla="*/ 4105222 h 4460822"/>
              <a:gd name="connsiteX6" fmla="*/ 1384300 w 5867400"/>
              <a:gd name="connsiteY6" fmla="*/ 4460822 h 4460822"/>
              <a:gd name="connsiteX7" fmla="*/ 1384300 w 5867400"/>
              <a:gd name="connsiteY7" fmla="*/ 4092522 h 4460822"/>
              <a:gd name="connsiteX8" fmla="*/ 973956 w 5867400"/>
              <a:gd name="connsiteY8" fmla="*/ 4036105 h 4460822"/>
              <a:gd name="connsiteX9" fmla="*/ 948556 w 5867400"/>
              <a:gd name="connsiteY9" fmla="*/ 3388405 h 4460822"/>
              <a:gd name="connsiteX10" fmla="*/ 415156 w 5867400"/>
              <a:gd name="connsiteY10" fmla="*/ 3375705 h 4460822"/>
              <a:gd name="connsiteX11" fmla="*/ 406400 w 5867400"/>
              <a:gd name="connsiteY11" fmla="*/ 2200222 h 4460822"/>
              <a:gd name="connsiteX12" fmla="*/ 0 w 5867400"/>
              <a:gd name="connsiteY12" fmla="*/ 2187522 h 4460822"/>
              <a:gd name="connsiteX13" fmla="*/ 393700 w 5867400"/>
              <a:gd name="connsiteY13" fmla="*/ 2187522 h 4460822"/>
              <a:gd name="connsiteX14" fmla="*/ 419100 w 5867400"/>
              <a:gd name="connsiteY14" fmla="*/ 981022 h 4460822"/>
              <a:gd name="connsiteX15" fmla="*/ 939800 w 5867400"/>
              <a:gd name="connsiteY15" fmla="*/ 968322 h 4460822"/>
              <a:gd name="connsiteX16" fmla="*/ 952500 w 5867400"/>
              <a:gd name="connsiteY16" fmla="*/ 333322 h 4460822"/>
              <a:gd name="connsiteX17" fmla="*/ 1384300 w 5867400"/>
              <a:gd name="connsiteY17" fmla="*/ 295222 h 4460822"/>
              <a:gd name="connsiteX18" fmla="*/ 1373798 w 5867400"/>
              <a:gd name="connsiteY18" fmla="*/ 9228 h 4460822"/>
              <a:gd name="connsiteX19" fmla="*/ 1409700 w 5867400"/>
              <a:gd name="connsiteY19" fmla="*/ 320622 h 4460822"/>
              <a:gd name="connsiteX20" fmla="*/ 1905000 w 5867400"/>
              <a:gd name="connsiteY20" fmla="*/ 333322 h 4460822"/>
              <a:gd name="connsiteX21" fmla="*/ 1905000 w 5867400"/>
              <a:gd name="connsiteY21" fmla="*/ 981022 h 4460822"/>
              <a:gd name="connsiteX22" fmla="*/ 2959100 w 5867400"/>
              <a:gd name="connsiteY22" fmla="*/ 968322 h 4460822"/>
              <a:gd name="connsiteX23" fmla="*/ 2959100 w 5867400"/>
              <a:gd name="connsiteY23" fmla="*/ 409522 h 4460822"/>
              <a:gd name="connsiteX24" fmla="*/ 3429000 w 5867400"/>
              <a:gd name="connsiteY24" fmla="*/ 320622 h 4460822"/>
              <a:gd name="connsiteX25" fmla="*/ 3416300 w 5867400"/>
              <a:gd name="connsiteY25" fmla="*/ 3122 h 4460822"/>
              <a:gd name="connsiteX26" fmla="*/ 3429000 w 5867400"/>
              <a:gd name="connsiteY26" fmla="*/ 307922 h 4460822"/>
              <a:gd name="connsiteX27" fmla="*/ 3924300 w 5867400"/>
              <a:gd name="connsiteY27" fmla="*/ 422222 h 4460822"/>
              <a:gd name="connsiteX28" fmla="*/ 3911600 w 5867400"/>
              <a:gd name="connsiteY28" fmla="*/ 981022 h 4460822"/>
              <a:gd name="connsiteX29" fmla="*/ 4724400 w 5867400"/>
              <a:gd name="connsiteY29" fmla="*/ 981022 h 4460822"/>
              <a:gd name="connsiteX30" fmla="*/ 4724400 w 5867400"/>
              <a:gd name="connsiteY30" fmla="*/ 1717622 h 4460822"/>
              <a:gd name="connsiteX31" fmla="*/ 5461000 w 5867400"/>
              <a:gd name="connsiteY31" fmla="*/ 1730322 h 4460822"/>
              <a:gd name="connsiteX32" fmla="*/ 5461000 w 5867400"/>
              <a:gd name="connsiteY32" fmla="*/ 2238322 h 4460822"/>
              <a:gd name="connsiteX33" fmla="*/ 5867400 w 5867400"/>
              <a:gd name="connsiteY33" fmla="*/ 2225622 h 4460822"/>
              <a:gd name="connsiteX34" fmla="*/ 5461000 w 5867400"/>
              <a:gd name="connsiteY34" fmla="*/ 2225622 h 4460822"/>
              <a:gd name="connsiteX35" fmla="*/ 5461000 w 5867400"/>
              <a:gd name="connsiteY35" fmla="*/ 2670122 h 4460822"/>
              <a:gd name="connsiteX36" fmla="*/ 5219700 w 5867400"/>
              <a:gd name="connsiteY36" fmla="*/ 2657422 h 4460822"/>
              <a:gd name="connsiteX0" fmla="*/ 2946400 w 5867400"/>
              <a:gd name="connsiteY0" fmla="*/ 4079822 h 4460822"/>
              <a:gd name="connsiteX1" fmla="*/ 2959100 w 5867400"/>
              <a:gd name="connsiteY1" fmla="*/ 3432122 h 4460822"/>
              <a:gd name="connsiteX2" fmla="*/ 1892300 w 5867400"/>
              <a:gd name="connsiteY2" fmla="*/ 3432122 h 4460822"/>
              <a:gd name="connsiteX3" fmla="*/ 1905000 w 5867400"/>
              <a:gd name="connsiteY3" fmla="*/ 4092522 h 4460822"/>
              <a:gd name="connsiteX4" fmla="*/ 1384300 w 5867400"/>
              <a:gd name="connsiteY4" fmla="*/ 4105222 h 4460822"/>
              <a:gd name="connsiteX5" fmla="*/ 1384300 w 5867400"/>
              <a:gd name="connsiteY5" fmla="*/ 4460822 h 4460822"/>
              <a:gd name="connsiteX6" fmla="*/ 1384300 w 5867400"/>
              <a:gd name="connsiteY6" fmla="*/ 4092522 h 4460822"/>
              <a:gd name="connsiteX7" fmla="*/ 973956 w 5867400"/>
              <a:gd name="connsiteY7" fmla="*/ 4036105 h 4460822"/>
              <a:gd name="connsiteX8" fmla="*/ 948556 w 5867400"/>
              <a:gd name="connsiteY8" fmla="*/ 3388405 h 4460822"/>
              <a:gd name="connsiteX9" fmla="*/ 415156 w 5867400"/>
              <a:gd name="connsiteY9" fmla="*/ 3375705 h 4460822"/>
              <a:gd name="connsiteX10" fmla="*/ 406400 w 5867400"/>
              <a:gd name="connsiteY10" fmla="*/ 2200222 h 4460822"/>
              <a:gd name="connsiteX11" fmla="*/ 0 w 5867400"/>
              <a:gd name="connsiteY11" fmla="*/ 2187522 h 4460822"/>
              <a:gd name="connsiteX12" fmla="*/ 393700 w 5867400"/>
              <a:gd name="connsiteY12" fmla="*/ 2187522 h 4460822"/>
              <a:gd name="connsiteX13" fmla="*/ 419100 w 5867400"/>
              <a:gd name="connsiteY13" fmla="*/ 981022 h 4460822"/>
              <a:gd name="connsiteX14" fmla="*/ 939800 w 5867400"/>
              <a:gd name="connsiteY14" fmla="*/ 968322 h 4460822"/>
              <a:gd name="connsiteX15" fmla="*/ 952500 w 5867400"/>
              <a:gd name="connsiteY15" fmla="*/ 333322 h 4460822"/>
              <a:gd name="connsiteX16" fmla="*/ 1384300 w 5867400"/>
              <a:gd name="connsiteY16" fmla="*/ 295222 h 4460822"/>
              <a:gd name="connsiteX17" fmla="*/ 1373798 w 5867400"/>
              <a:gd name="connsiteY17" fmla="*/ 9228 h 4460822"/>
              <a:gd name="connsiteX18" fmla="*/ 1409700 w 5867400"/>
              <a:gd name="connsiteY18" fmla="*/ 320622 h 4460822"/>
              <a:gd name="connsiteX19" fmla="*/ 1905000 w 5867400"/>
              <a:gd name="connsiteY19" fmla="*/ 333322 h 4460822"/>
              <a:gd name="connsiteX20" fmla="*/ 1905000 w 5867400"/>
              <a:gd name="connsiteY20" fmla="*/ 981022 h 4460822"/>
              <a:gd name="connsiteX21" fmla="*/ 2959100 w 5867400"/>
              <a:gd name="connsiteY21" fmla="*/ 968322 h 4460822"/>
              <a:gd name="connsiteX22" fmla="*/ 2959100 w 5867400"/>
              <a:gd name="connsiteY22" fmla="*/ 409522 h 4460822"/>
              <a:gd name="connsiteX23" fmla="*/ 3429000 w 5867400"/>
              <a:gd name="connsiteY23" fmla="*/ 320622 h 4460822"/>
              <a:gd name="connsiteX24" fmla="*/ 3416300 w 5867400"/>
              <a:gd name="connsiteY24" fmla="*/ 3122 h 4460822"/>
              <a:gd name="connsiteX25" fmla="*/ 3429000 w 5867400"/>
              <a:gd name="connsiteY25" fmla="*/ 307922 h 4460822"/>
              <a:gd name="connsiteX26" fmla="*/ 3924300 w 5867400"/>
              <a:gd name="connsiteY26" fmla="*/ 422222 h 4460822"/>
              <a:gd name="connsiteX27" fmla="*/ 3911600 w 5867400"/>
              <a:gd name="connsiteY27" fmla="*/ 981022 h 4460822"/>
              <a:gd name="connsiteX28" fmla="*/ 4724400 w 5867400"/>
              <a:gd name="connsiteY28" fmla="*/ 981022 h 4460822"/>
              <a:gd name="connsiteX29" fmla="*/ 4724400 w 5867400"/>
              <a:gd name="connsiteY29" fmla="*/ 1717622 h 4460822"/>
              <a:gd name="connsiteX30" fmla="*/ 5461000 w 5867400"/>
              <a:gd name="connsiteY30" fmla="*/ 1730322 h 4460822"/>
              <a:gd name="connsiteX31" fmla="*/ 5461000 w 5867400"/>
              <a:gd name="connsiteY31" fmla="*/ 2238322 h 4460822"/>
              <a:gd name="connsiteX32" fmla="*/ 5867400 w 5867400"/>
              <a:gd name="connsiteY32" fmla="*/ 2225622 h 4460822"/>
              <a:gd name="connsiteX33" fmla="*/ 5461000 w 5867400"/>
              <a:gd name="connsiteY33" fmla="*/ 2225622 h 4460822"/>
              <a:gd name="connsiteX34" fmla="*/ 5461000 w 5867400"/>
              <a:gd name="connsiteY34" fmla="*/ 2670122 h 4460822"/>
              <a:gd name="connsiteX35" fmla="*/ 5219700 w 5867400"/>
              <a:gd name="connsiteY35" fmla="*/ 2657422 h 4460822"/>
              <a:gd name="connsiteX0" fmla="*/ 2946400 w 5867400"/>
              <a:gd name="connsiteY0" fmla="*/ 4079822 h 4460822"/>
              <a:gd name="connsiteX1" fmla="*/ 2959100 w 5867400"/>
              <a:gd name="connsiteY1" fmla="*/ 3432122 h 4460822"/>
              <a:gd name="connsiteX2" fmla="*/ 1892300 w 5867400"/>
              <a:gd name="connsiteY2" fmla="*/ 3432122 h 4460822"/>
              <a:gd name="connsiteX3" fmla="*/ 1905000 w 5867400"/>
              <a:gd name="connsiteY3" fmla="*/ 4092522 h 4460822"/>
              <a:gd name="connsiteX4" fmla="*/ 1384300 w 5867400"/>
              <a:gd name="connsiteY4" fmla="*/ 4105222 h 4460822"/>
              <a:gd name="connsiteX5" fmla="*/ 1384300 w 5867400"/>
              <a:gd name="connsiteY5" fmla="*/ 4460822 h 4460822"/>
              <a:gd name="connsiteX6" fmla="*/ 1384300 w 5867400"/>
              <a:gd name="connsiteY6" fmla="*/ 4092522 h 4460822"/>
              <a:gd name="connsiteX7" fmla="*/ 973956 w 5867400"/>
              <a:gd name="connsiteY7" fmla="*/ 4036105 h 4460822"/>
              <a:gd name="connsiteX8" fmla="*/ 948556 w 5867400"/>
              <a:gd name="connsiteY8" fmla="*/ 3388405 h 4460822"/>
              <a:gd name="connsiteX9" fmla="*/ 415156 w 5867400"/>
              <a:gd name="connsiteY9" fmla="*/ 3375705 h 4460822"/>
              <a:gd name="connsiteX10" fmla="*/ 406400 w 5867400"/>
              <a:gd name="connsiteY10" fmla="*/ 2200222 h 4460822"/>
              <a:gd name="connsiteX11" fmla="*/ 0 w 5867400"/>
              <a:gd name="connsiteY11" fmla="*/ 2187522 h 4460822"/>
              <a:gd name="connsiteX12" fmla="*/ 393700 w 5867400"/>
              <a:gd name="connsiteY12" fmla="*/ 2187522 h 4460822"/>
              <a:gd name="connsiteX13" fmla="*/ 419100 w 5867400"/>
              <a:gd name="connsiteY13" fmla="*/ 981022 h 4460822"/>
              <a:gd name="connsiteX14" fmla="*/ 939800 w 5867400"/>
              <a:gd name="connsiteY14" fmla="*/ 968322 h 4460822"/>
              <a:gd name="connsiteX15" fmla="*/ 952500 w 5867400"/>
              <a:gd name="connsiteY15" fmla="*/ 333322 h 4460822"/>
              <a:gd name="connsiteX16" fmla="*/ 1384300 w 5867400"/>
              <a:gd name="connsiteY16" fmla="*/ 295222 h 4460822"/>
              <a:gd name="connsiteX17" fmla="*/ 1373798 w 5867400"/>
              <a:gd name="connsiteY17" fmla="*/ 9228 h 4460822"/>
              <a:gd name="connsiteX18" fmla="*/ 1409700 w 5867400"/>
              <a:gd name="connsiteY18" fmla="*/ 320622 h 4460822"/>
              <a:gd name="connsiteX19" fmla="*/ 1905000 w 5867400"/>
              <a:gd name="connsiteY19" fmla="*/ 333322 h 4460822"/>
              <a:gd name="connsiteX20" fmla="*/ 1905000 w 5867400"/>
              <a:gd name="connsiteY20" fmla="*/ 981022 h 4460822"/>
              <a:gd name="connsiteX21" fmla="*/ 2959100 w 5867400"/>
              <a:gd name="connsiteY21" fmla="*/ 968322 h 4460822"/>
              <a:gd name="connsiteX22" fmla="*/ 2959100 w 5867400"/>
              <a:gd name="connsiteY22" fmla="*/ 409522 h 4460822"/>
              <a:gd name="connsiteX23" fmla="*/ 3429000 w 5867400"/>
              <a:gd name="connsiteY23" fmla="*/ 320622 h 4460822"/>
              <a:gd name="connsiteX24" fmla="*/ 3416300 w 5867400"/>
              <a:gd name="connsiteY24" fmla="*/ 3122 h 4460822"/>
              <a:gd name="connsiteX25" fmla="*/ 3429000 w 5867400"/>
              <a:gd name="connsiteY25" fmla="*/ 307922 h 4460822"/>
              <a:gd name="connsiteX26" fmla="*/ 3924300 w 5867400"/>
              <a:gd name="connsiteY26" fmla="*/ 422222 h 4460822"/>
              <a:gd name="connsiteX27" fmla="*/ 3911600 w 5867400"/>
              <a:gd name="connsiteY27" fmla="*/ 981022 h 4460822"/>
              <a:gd name="connsiteX28" fmla="*/ 4724400 w 5867400"/>
              <a:gd name="connsiteY28" fmla="*/ 981022 h 4460822"/>
              <a:gd name="connsiteX29" fmla="*/ 4724400 w 5867400"/>
              <a:gd name="connsiteY29" fmla="*/ 1717622 h 4460822"/>
              <a:gd name="connsiteX30" fmla="*/ 5461000 w 5867400"/>
              <a:gd name="connsiteY30" fmla="*/ 1730322 h 4460822"/>
              <a:gd name="connsiteX31" fmla="*/ 5461000 w 5867400"/>
              <a:gd name="connsiteY31" fmla="*/ 2238322 h 4460822"/>
              <a:gd name="connsiteX32" fmla="*/ 5867400 w 5867400"/>
              <a:gd name="connsiteY32" fmla="*/ 2225622 h 4460822"/>
              <a:gd name="connsiteX33" fmla="*/ 5461000 w 5867400"/>
              <a:gd name="connsiteY33" fmla="*/ 2225622 h 4460822"/>
              <a:gd name="connsiteX34" fmla="*/ 5461000 w 5867400"/>
              <a:gd name="connsiteY34" fmla="*/ 2670122 h 4460822"/>
              <a:gd name="connsiteX35" fmla="*/ 5219700 w 5867400"/>
              <a:gd name="connsiteY35" fmla="*/ 2657422 h 4460822"/>
              <a:gd name="connsiteX0" fmla="*/ 2946400 w 5867400"/>
              <a:gd name="connsiteY0" fmla="*/ 4079822 h 4460822"/>
              <a:gd name="connsiteX1" fmla="*/ 1892300 w 5867400"/>
              <a:gd name="connsiteY1" fmla="*/ 3432122 h 4460822"/>
              <a:gd name="connsiteX2" fmla="*/ 1905000 w 5867400"/>
              <a:gd name="connsiteY2" fmla="*/ 4092522 h 4460822"/>
              <a:gd name="connsiteX3" fmla="*/ 1384300 w 5867400"/>
              <a:gd name="connsiteY3" fmla="*/ 4105222 h 4460822"/>
              <a:gd name="connsiteX4" fmla="*/ 1384300 w 5867400"/>
              <a:gd name="connsiteY4" fmla="*/ 4460822 h 4460822"/>
              <a:gd name="connsiteX5" fmla="*/ 1384300 w 5867400"/>
              <a:gd name="connsiteY5" fmla="*/ 4092522 h 4460822"/>
              <a:gd name="connsiteX6" fmla="*/ 973956 w 5867400"/>
              <a:gd name="connsiteY6" fmla="*/ 4036105 h 4460822"/>
              <a:gd name="connsiteX7" fmla="*/ 948556 w 5867400"/>
              <a:gd name="connsiteY7" fmla="*/ 3388405 h 4460822"/>
              <a:gd name="connsiteX8" fmla="*/ 415156 w 5867400"/>
              <a:gd name="connsiteY8" fmla="*/ 3375705 h 4460822"/>
              <a:gd name="connsiteX9" fmla="*/ 406400 w 5867400"/>
              <a:gd name="connsiteY9" fmla="*/ 2200222 h 4460822"/>
              <a:gd name="connsiteX10" fmla="*/ 0 w 5867400"/>
              <a:gd name="connsiteY10" fmla="*/ 2187522 h 4460822"/>
              <a:gd name="connsiteX11" fmla="*/ 393700 w 5867400"/>
              <a:gd name="connsiteY11" fmla="*/ 2187522 h 4460822"/>
              <a:gd name="connsiteX12" fmla="*/ 419100 w 5867400"/>
              <a:gd name="connsiteY12" fmla="*/ 981022 h 4460822"/>
              <a:gd name="connsiteX13" fmla="*/ 939800 w 5867400"/>
              <a:gd name="connsiteY13" fmla="*/ 968322 h 4460822"/>
              <a:gd name="connsiteX14" fmla="*/ 952500 w 5867400"/>
              <a:gd name="connsiteY14" fmla="*/ 333322 h 4460822"/>
              <a:gd name="connsiteX15" fmla="*/ 1384300 w 5867400"/>
              <a:gd name="connsiteY15" fmla="*/ 295222 h 4460822"/>
              <a:gd name="connsiteX16" fmla="*/ 1373798 w 5867400"/>
              <a:gd name="connsiteY16" fmla="*/ 9228 h 4460822"/>
              <a:gd name="connsiteX17" fmla="*/ 1409700 w 5867400"/>
              <a:gd name="connsiteY17" fmla="*/ 320622 h 4460822"/>
              <a:gd name="connsiteX18" fmla="*/ 1905000 w 5867400"/>
              <a:gd name="connsiteY18" fmla="*/ 333322 h 4460822"/>
              <a:gd name="connsiteX19" fmla="*/ 1905000 w 5867400"/>
              <a:gd name="connsiteY19" fmla="*/ 981022 h 4460822"/>
              <a:gd name="connsiteX20" fmla="*/ 2959100 w 5867400"/>
              <a:gd name="connsiteY20" fmla="*/ 968322 h 4460822"/>
              <a:gd name="connsiteX21" fmla="*/ 2959100 w 5867400"/>
              <a:gd name="connsiteY21" fmla="*/ 409522 h 4460822"/>
              <a:gd name="connsiteX22" fmla="*/ 3429000 w 5867400"/>
              <a:gd name="connsiteY22" fmla="*/ 320622 h 4460822"/>
              <a:gd name="connsiteX23" fmla="*/ 3416300 w 5867400"/>
              <a:gd name="connsiteY23" fmla="*/ 3122 h 4460822"/>
              <a:gd name="connsiteX24" fmla="*/ 3429000 w 5867400"/>
              <a:gd name="connsiteY24" fmla="*/ 307922 h 4460822"/>
              <a:gd name="connsiteX25" fmla="*/ 3924300 w 5867400"/>
              <a:gd name="connsiteY25" fmla="*/ 422222 h 4460822"/>
              <a:gd name="connsiteX26" fmla="*/ 3911600 w 5867400"/>
              <a:gd name="connsiteY26" fmla="*/ 981022 h 4460822"/>
              <a:gd name="connsiteX27" fmla="*/ 4724400 w 5867400"/>
              <a:gd name="connsiteY27" fmla="*/ 981022 h 4460822"/>
              <a:gd name="connsiteX28" fmla="*/ 4724400 w 5867400"/>
              <a:gd name="connsiteY28" fmla="*/ 1717622 h 4460822"/>
              <a:gd name="connsiteX29" fmla="*/ 5461000 w 5867400"/>
              <a:gd name="connsiteY29" fmla="*/ 1730322 h 4460822"/>
              <a:gd name="connsiteX30" fmla="*/ 5461000 w 5867400"/>
              <a:gd name="connsiteY30" fmla="*/ 2238322 h 4460822"/>
              <a:gd name="connsiteX31" fmla="*/ 5867400 w 5867400"/>
              <a:gd name="connsiteY31" fmla="*/ 2225622 h 4460822"/>
              <a:gd name="connsiteX32" fmla="*/ 5461000 w 5867400"/>
              <a:gd name="connsiteY32" fmla="*/ 2225622 h 4460822"/>
              <a:gd name="connsiteX33" fmla="*/ 5461000 w 5867400"/>
              <a:gd name="connsiteY33" fmla="*/ 2670122 h 4460822"/>
              <a:gd name="connsiteX34" fmla="*/ 5219700 w 5867400"/>
              <a:gd name="connsiteY34" fmla="*/ 2657422 h 4460822"/>
              <a:gd name="connsiteX0" fmla="*/ 1892300 w 5867400"/>
              <a:gd name="connsiteY0" fmla="*/ 3432122 h 4460822"/>
              <a:gd name="connsiteX1" fmla="*/ 1905000 w 5867400"/>
              <a:gd name="connsiteY1" fmla="*/ 4092522 h 4460822"/>
              <a:gd name="connsiteX2" fmla="*/ 1384300 w 5867400"/>
              <a:gd name="connsiteY2" fmla="*/ 4105222 h 4460822"/>
              <a:gd name="connsiteX3" fmla="*/ 1384300 w 5867400"/>
              <a:gd name="connsiteY3" fmla="*/ 4460822 h 4460822"/>
              <a:gd name="connsiteX4" fmla="*/ 1384300 w 5867400"/>
              <a:gd name="connsiteY4" fmla="*/ 4092522 h 4460822"/>
              <a:gd name="connsiteX5" fmla="*/ 973956 w 5867400"/>
              <a:gd name="connsiteY5" fmla="*/ 4036105 h 4460822"/>
              <a:gd name="connsiteX6" fmla="*/ 948556 w 5867400"/>
              <a:gd name="connsiteY6" fmla="*/ 3388405 h 4460822"/>
              <a:gd name="connsiteX7" fmla="*/ 415156 w 5867400"/>
              <a:gd name="connsiteY7" fmla="*/ 3375705 h 4460822"/>
              <a:gd name="connsiteX8" fmla="*/ 406400 w 5867400"/>
              <a:gd name="connsiteY8" fmla="*/ 2200222 h 4460822"/>
              <a:gd name="connsiteX9" fmla="*/ 0 w 5867400"/>
              <a:gd name="connsiteY9" fmla="*/ 2187522 h 4460822"/>
              <a:gd name="connsiteX10" fmla="*/ 393700 w 5867400"/>
              <a:gd name="connsiteY10" fmla="*/ 2187522 h 4460822"/>
              <a:gd name="connsiteX11" fmla="*/ 419100 w 5867400"/>
              <a:gd name="connsiteY11" fmla="*/ 981022 h 4460822"/>
              <a:gd name="connsiteX12" fmla="*/ 939800 w 5867400"/>
              <a:gd name="connsiteY12" fmla="*/ 968322 h 4460822"/>
              <a:gd name="connsiteX13" fmla="*/ 952500 w 5867400"/>
              <a:gd name="connsiteY13" fmla="*/ 333322 h 4460822"/>
              <a:gd name="connsiteX14" fmla="*/ 1384300 w 5867400"/>
              <a:gd name="connsiteY14" fmla="*/ 295222 h 4460822"/>
              <a:gd name="connsiteX15" fmla="*/ 1373798 w 5867400"/>
              <a:gd name="connsiteY15" fmla="*/ 9228 h 4460822"/>
              <a:gd name="connsiteX16" fmla="*/ 1409700 w 5867400"/>
              <a:gd name="connsiteY16" fmla="*/ 320622 h 4460822"/>
              <a:gd name="connsiteX17" fmla="*/ 1905000 w 5867400"/>
              <a:gd name="connsiteY17" fmla="*/ 333322 h 4460822"/>
              <a:gd name="connsiteX18" fmla="*/ 1905000 w 5867400"/>
              <a:gd name="connsiteY18" fmla="*/ 981022 h 4460822"/>
              <a:gd name="connsiteX19" fmla="*/ 2959100 w 5867400"/>
              <a:gd name="connsiteY19" fmla="*/ 968322 h 4460822"/>
              <a:gd name="connsiteX20" fmla="*/ 2959100 w 5867400"/>
              <a:gd name="connsiteY20" fmla="*/ 409522 h 4460822"/>
              <a:gd name="connsiteX21" fmla="*/ 3429000 w 5867400"/>
              <a:gd name="connsiteY21" fmla="*/ 320622 h 4460822"/>
              <a:gd name="connsiteX22" fmla="*/ 3416300 w 5867400"/>
              <a:gd name="connsiteY22" fmla="*/ 3122 h 4460822"/>
              <a:gd name="connsiteX23" fmla="*/ 3429000 w 5867400"/>
              <a:gd name="connsiteY23" fmla="*/ 307922 h 4460822"/>
              <a:gd name="connsiteX24" fmla="*/ 3924300 w 5867400"/>
              <a:gd name="connsiteY24" fmla="*/ 422222 h 4460822"/>
              <a:gd name="connsiteX25" fmla="*/ 3911600 w 5867400"/>
              <a:gd name="connsiteY25" fmla="*/ 981022 h 4460822"/>
              <a:gd name="connsiteX26" fmla="*/ 4724400 w 5867400"/>
              <a:gd name="connsiteY26" fmla="*/ 981022 h 4460822"/>
              <a:gd name="connsiteX27" fmla="*/ 4724400 w 5867400"/>
              <a:gd name="connsiteY27" fmla="*/ 1717622 h 4460822"/>
              <a:gd name="connsiteX28" fmla="*/ 5461000 w 5867400"/>
              <a:gd name="connsiteY28" fmla="*/ 1730322 h 4460822"/>
              <a:gd name="connsiteX29" fmla="*/ 5461000 w 5867400"/>
              <a:gd name="connsiteY29" fmla="*/ 2238322 h 4460822"/>
              <a:gd name="connsiteX30" fmla="*/ 5867400 w 5867400"/>
              <a:gd name="connsiteY30" fmla="*/ 2225622 h 4460822"/>
              <a:gd name="connsiteX31" fmla="*/ 5461000 w 5867400"/>
              <a:gd name="connsiteY31" fmla="*/ 2225622 h 4460822"/>
              <a:gd name="connsiteX32" fmla="*/ 5461000 w 5867400"/>
              <a:gd name="connsiteY32" fmla="*/ 2670122 h 4460822"/>
              <a:gd name="connsiteX33" fmla="*/ 5219700 w 5867400"/>
              <a:gd name="connsiteY33" fmla="*/ 2657422 h 4460822"/>
              <a:gd name="connsiteX0" fmla="*/ 1892300 w 5867400"/>
              <a:gd name="connsiteY0" fmla="*/ 3432122 h 4460822"/>
              <a:gd name="connsiteX1" fmla="*/ 1905000 w 5867400"/>
              <a:gd name="connsiteY1" fmla="*/ 4092522 h 4460822"/>
              <a:gd name="connsiteX2" fmla="*/ 1384300 w 5867400"/>
              <a:gd name="connsiteY2" fmla="*/ 4105222 h 4460822"/>
              <a:gd name="connsiteX3" fmla="*/ 1384300 w 5867400"/>
              <a:gd name="connsiteY3" fmla="*/ 4460822 h 4460822"/>
              <a:gd name="connsiteX4" fmla="*/ 1384300 w 5867400"/>
              <a:gd name="connsiteY4" fmla="*/ 4092522 h 4460822"/>
              <a:gd name="connsiteX5" fmla="*/ 973956 w 5867400"/>
              <a:gd name="connsiteY5" fmla="*/ 4036105 h 4460822"/>
              <a:gd name="connsiteX6" fmla="*/ 948556 w 5867400"/>
              <a:gd name="connsiteY6" fmla="*/ 3388405 h 4460822"/>
              <a:gd name="connsiteX7" fmla="*/ 415156 w 5867400"/>
              <a:gd name="connsiteY7" fmla="*/ 3375705 h 4460822"/>
              <a:gd name="connsiteX8" fmla="*/ 406400 w 5867400"/>
              <a:gd name="connsiteY8" fmla="*/ 2200222 h 4460822"/>
              <a:gd name="connsiteX9" fmla="*/ 0 w 5867400"/>
              <a:gd name="connsiteY9" fmla="*/ 2187522 h 4460822"/>
              <a:gd name="connsiteX10" fmla="*/ 393700 w 5867400"/>
              <a:gd name="connsiteY10" fmla="*/ 2187522 h 4460822"/>
              <a:gd name="connsiteX11" fmla="*/ 419100 w 5867400"/>
              <a:gd name="connsiteY11" fmla="*/ 981022 h 4460822"/>
              <a:gd name="connsiteX12" fmla="*/ 939800 w 5867400"/>
              <a:gd name="connsiteY12" fmla="*/ 968322 h 4460822"/>
              <a:gd name="connsiteX13" fmla="*/ 952500 w 5867400"/>
              <a:gd name="connsiteY13" fmla="*/ 333322 h 4460822"/>
              <a:gd name="connsiteX14" fmla="*/ 1384300 w 5867400"/>
              <a:gd name="connsiteY14" fmla="*/ 295222 h 4460822"/>
              <a:gd name="connsiteX15" fmla="*/ 1373798 w 5867400"/>
              <a:gd name="connsiteY15" fmla="*/ 9228 h 4460822"/>
              <a:gd name="connsiteX16" fmla="*/ 1409700 w 5867400"/>
              <a:gd name="connsiteY16" fmla="*/ 320622 h 4460822"/>
              <a:gd name="connsiteX17" fmla="*/ 1905000 w 5867400"/>
              <a:gd name="connsiteY17" fmla="*/ 333322 h 4460822"/>
              <a:gd name="connsiteX18" fmla="*/ 1905000 w 5867400"/>
              <a:gd name="connsiteY18" fmla="*/ 981022 h 4460822"/>
              <a:gd name="connsiteX19" fmla="*/ 2959100 w 5867400"/>
              <a:gd name="connsiteY19" fmla="*/ 968322 h 4460822"/>
              <a:gd name="connsiteX20" fmla="*/ 2959100 w 5867400"/>
              <a:gd name="connsiteY20" fmla="*/ 409522 h 4460822"/>
              <a:gd name="connsiteX21" fmla="*/ 3429000 w 5867400"/>
              <a:gd name="connsiteY21" fmla="*/ 320622 h 4460822"/>
              <a:gd name="connsiteX22" fmla="*/ 3416300 w 5867400"/>
              <a:gd name="connsiteY22" fmla="*/ 3122 h 4460822"/>
              <a:gd name="connsiteX23" fmla="*/ 3429000 w 5867400"/>
              <a:gd name="connsiteY23" fmla="*/ 307922 h 4460822"/>
              <a:gd name="connsiteX24" fmla="*/ 3924300 w 5867400"/>
              <a:gd name="connsiteY24" fmla="*/ 422222 h 4460822"/>
              <a:gd name="connsiteX25" fmla="*/ 3911600 w 5867400"/>
              <a:gd name="connsiteY25" fmla="*/ 981022 h 4460822"/>
              <a:gd name="connsiteX26" fmla="*/ 4724400 w 5867400"/>
              <a:gd name="connsiteY26" fmla="*/ 981022 h 4460822"/>
              <a:gd name="connsiteX27" fmla="*/ 4724400 w 5867400"/>
              <a:gd name="connsiteY27" fmla="*/ 1717622 h 4460822"/>
              <a:gd name="connsiteX28" fmla="*/ 5461000 w 5867400"/>
              <a:gd name="connsiteY28" fmla="*/ 1730322 h 4460822"/>
              <a:gd name="connsiteX29" fmla="*/ 5461000 w 5867400"/>
              <a:gd name="connsiteY29" fmla="*/ 2238322 h 4460822"/>
              <a:gd name="connsiteX30" fmla="*/ 5867400 w 5867400"/>
              <a:gd name="connsiteY30" fmla="*/ 2225622 h 4460822"/>
              <a:gd name="connsiteX31" fmla="*/ 5461000 w 5867400"/>
              <a:gd name="connsiteY31" fmla="*/ 2225622 h 4460822"/>
              <a:gd name="connsiteX32" fmla="*/ 5461000 w 5867400"/>
              <a:gd name="connsiteY32" fmla="*/ 2670122 h 4460822"/>
              <a:gd name="connsiteX33" fmla="*/ 5219700 w 5867400"/>
              <a:gd name="connsiteY33" fmla="*/ 2657422 h 4460822"/>
              <a:gd name="connsiteX0" fmla="*/ 1905000 w 5867400"/>
              <a:gd name="connsiteY0" fmla="*/ 4092522 h 4460822"/>
              <a:gd name="connsiteX1" fmla="*/ 1384300 w 5867400"/>
              <a:gd name="connsiteY1" fmla="*/ 4105222 h 4460822"/>
              <a:gd name="connsiteX2" fmla="*/ 1384300 w 5867400"/>
              <a:gd name="connsiteY2" fmla="*/ 4460822 h 4460822"/>
              <a:gd name="connsiteX3" fmla="*/ 1384300 w 5867400"/>
              <a:gd name="connsiteY3" fmla="*/ 4092522 h 4460822"/>
              <a:gd name="connsiteX4" fmla="*/ 973956 w 5867400"/>
              <a:gd name="connsiteY4" fmla="*/ 4036105 h 4460822"/>
              <a:gd name="connsiteX5" fmla="*/ 948556 w 5867400"/>
              <a:gd name="connsiteY5" fmla="*/ 3388405 h 4460822"/>
              <a:gd name="connsiteX6" fmla="*/ 415156 w 5867400"/>
              <a:gd name="connsiteY6" fmla="*/ 3375705 h 4460822"/>
              <a:gd name="connsiteX7" fmla="*/ 406400 w 5867400"/>
              <a:gd name="connsiteY7" fmla="*/ 2200222 h 4460822"/>
              <a:gd name="connsiteX8" fmla="*/ 0 w 5867400"/>
              <a:gd name="connsiteY8" fmla="*/ 2187522 h 4460822"/>
              <a:gd name="connsiteX9" fmla="*/ 393700 w 5867400"/>
              <a:gd name="connsiteY9" fmla="*/ 2187522 h 4460822"/>
              <a:gd name="connsiteX10" fmla="*/ 419100 w 5867400"/>
              <a:gd name="connsiteY10" fmla="*/ 981022 h 4460822"/>
              <a:gd name="connsiteX11" fmla="*/ 939800 w 5867400"/>
              <a:gd name="connsiteY11" fmla="*/ 968322 h 4460822"/>
              <a:gd name="connsiteX12" fmla="*/ 952500 w 5867400"/>
              <a:gd name="connsiteY12" fmla="*/ 333322 h 4460822"/>
              <a:gd name="connsiteX13" fmla="*/ 1384300 w 5867400"/>
              <a:gd name="connsiteY13" fmla="*/ 295222 h 4460822"/>
              <a:gd name="connsiteX14" fmla="*/ 1373798 w 5867400"/>
              <a:gd name="connsiteY14" fmla="*/ 9228 h 4460822"/>
              <a:gd name="connsiteX15" fmla="*/ 1409700 w 5867400"/>
              <a:gd name="connsiteY15" fmla="*/ 320622 h 4460822"/>
              <a:gd name="connsiteX16" fmla="*/ 1905000 w 5867400"/>
              <a:gd name="connsiteY16" fmla="*/ 333322 h 4460822"/>
              <a:gd name="connsiteX17" fmla="*/ 1905000 w 5867400"/>
              <a:gd name="connsiteY17" fmla="*/ 981022 h 4460822"/>
              <a:gd name="connsiteX18" fmla="*/ 2959100 w 5867400"/>
              <a:gd name="connsiteY18" fmla="*/ 968322 h 4460822"/>
              <a:gd name="connsiteX19" fmla="*/ 2959100 w 5867400"/>
              <a:gd name="connsiteY19" fmla="*/ 409522 h 4460822"/>
              <a:gd name="connsiteX20" fmla="*/ 3429000 w 5867400"/>
              <a:gd name="connsiteY20" fmla="*/ 320622 h 4460822"/>
              <a:gd name="connsiteX21" fmla="*/ 3416300 w 5867400"/>
              <a:gd name="connsiteY21" fmla="*/ 3122 h 4460822"/>
              <a:gd name="connsiteX22" fmla="*/ 3429000 w 5867400"/>
              <a:gd name="connsiteY22" fmla="*/ 307922 h 4460822"/>
              <a:gd name="connsiteX23" fmla="*/ 3924300 w 5867400"/>
              <a:gd name="connsiteY23" fmla="*/ 422222 h 4460822"/>
              <a:gd name="connsiteX24" fmla="*/ 3911600 w 5867400"/>
              <a:gd name="connsiteY24" fmla="*/ 981022 h 4460822"/>
              <a:gd name="connsiteX25" fmla="*/ 4724400 w 5867400"/>
              <a:gd name="connsiteY25" fmla="*/ 981022 h 4460822"/>
              <a:gd name="connsiteX26" fmla="*/ 4724400 w 5867400"/>
              <a:gd name="connsiteY26" fmla="*/ 1717622 h 4460822"/>
              <a:gd name="connsiteX27" fmla="*/ 5461000 w 5867400"/>
              <a:gd name="connsiteY27" fmla="*/ 1730322 h 4460822"/>
              <a:gd name="connsiteX28" fmla="*/ 5461000 w 5867400"/>
              <a:gd name="connsiteY28" fmla="*/ 2238322 h 4460822"/>
              <a:gd name="connsiteX29" fmla="*/ 5867400 w 5867400"/>
              <a:gd name="connsiteY29" fmla="*/ 2225622 h 4460822"/>
              <a:gd name="connsiteX30" fmla="*/ 5461000 w 5867400"/>
              <a:gd name="connsiteY30" fmla="*/ 2225622 h 4460822"/>
              <a:gd name="connsiteX31" fmla="*/ 5461000 w 5867400"/>
              <a:gd name="connsiteY31" fmla="*/ 2670122 h 4460822"/>
              <a:gd name="connsiteX32" fmla="*/ 5219700 w 5867400"/>
              <a:gd name="connsiteY32" fmla="*/ 2657422 h 4460822"/>
              <a:gd name="connsiteX0" fmla="*/ 1384300 w 5867400"/>
              <a:gd name="connsiteY0" fmla="*/ 4105222 h 4460822"/>
              <a:gd name="connsiteX1" fmla="*/ 1384300 w 5867400"/>
              <a:gd name="connsiteY1" fmla="*/ 4460822 h 4460822"/>
              <a:gd name="connsiteX2" fmla="*/ 1384300 w 5867400"/>
              <a:gd name="connsiteY2" fmla="*/ 4092522 h 4460822"/>
              <a:gd name="connsiteX3" fmla="*/ 973956 w 5867400"/>
              <a:gd name="connsiteY3" fmla="*/ 4036105 h 4460822"/>
              <a:gd name="connsiteX4" fmla="*/ 948556 w 5867400"/>
              <a:gd name="connsiteY4" fmla="*/ 3388405 h 4460822"/>
              <a:gd name="connsiteX5" fmla="*/ 415156 w 5867400"/>
              <a:gd name="connsiteY5" fmla="*/ 3375705 h 4460822"/>
              <a:gd name="connsiteX6" fmla="*/ 406400 w 5867400"/>
              <a:gd name="connsiteY6" fmla="*/ 2200222 h 4460822"/>
              <a:gd name="connsiteX7" fmla="*/ 0 w 5867400"/>
              <a:gd name="connsiteY7" fmla="*/ 2187522 h 4460822"/>
              <a:gd name="connsiteX8" fmla="*/ 393700 w 5867400"/>
              <a:gd name="connsiteY8" fmla="*/ 2187522 h 4460822"/>
              <a:gd name="connsiteX9" fmla="*/ 419100 w 5867400"/>
              <a:gd name="connsiteY9" fmla="*/ 981022 h 4460822"/>
              <a:gd name="connsiteX10" fmla="*/ 939800 w 5867400"/>
              <a:gd name="connsiteY10" fmla="*/ 968322 h 4460822"/>
              <a:gd name="connsiteX11" fmla="*/ 952500 w 5867400"/>
              <a:gd name="connsiteY11" fmla="*/ 333322 h 4460822"/>
              <a:gd name="connsiteX12" fmla="*/ 1384300 w 5867400"/>
              <a:gd name="connsiteY12" fmla="*/ 295222 h 4460822"/>
              <a:gd name="connsiteX13" fmla="*/ 1373798 w 5867400"/>
              <a:gd name="connsiteY13" fmla="*/ 9228 h 4460822"/>
              <a:gd name="connsiteX14" fmla="*/ 1409700 w 5867400"/>
              <a:gd name="connsiteY14" fmla="*/ 320622 h 4460822"/>
              <a:gd name="connsiteX15" fmla="*/ 1905000 w 5867400"/>
              <a:gd name="connsiteY15" fmla="*/ 333322 h 4460822"/>
              <a:gd name="connsiteX16" fmla="*/ 1905000 w 5867400"/>
              <a:gd name="connsiteY16" fmla="*/ 981022 h 4460822"/>
              <a:gd name="connsiteX17" fmla="*/ 2959100 w 5867400"/>
              <a:gd name="connsiteY17" fmla="*/ 968322 h 4460822"/>
              <a:gd name="connsiteX18" fmla="*/ 2959100 w 5867400"/>
              <a:gd name="connsiteY18" fmla="*/ 409522 h 4460822"/>
              <a:gd name="connsiteX19" fmla="*/ 3429000 w 5867400"/>
              <a:gd name="connsiteY19" fmla="*/ 320622 h 4460822"/>
              <a:gd name="connsiteX20" fmla="*/ 3416300 w 5867400"/>
              <a:gd name="connsiteY20" fmla="*/ 3122 h 4460822"/>
              <a:gd name="connsiteX21" fmla="*/ 3429000 w 5867400"/>
              <a:gd name="connsiteY21" fmla="*/ 307922 h 4460822"/>
              <a:gd name="connsiteX22" fmla="*/ 3924300 w 5867400"/>
              <a:gd name="connsiteY22" fmla="*/ 422222 h 4460822"/>
              <a:gd name="connsiteX23" fmla="*/ 3911600 w 5867400"/>
              <a:gd name="connsiteY23" fmla="*/ 981022 h 4460822"/>
              <a:gd name="connsiteX24" fmla="*/ 4724400 w 5867400"/>
              <a:gd name="connsiteY24" fmla="*/ 981022 h 4460822"/>
              <a:gd name="connsiteX25" fmla="*/ 4724400 w 5867400"/>
              <a:gd name="connsiteY25" fmla="*/ 1717622 h 4460822"/>
              <a:gd name="connsiteX26" fmla="*/ 5461000 w 5867400"/>
              <a:gd name="connsiteY26" fmla="*/ 1730322 h 4460822"/>
              <a:gd name="connsiteX27" fmla="*/ 5461000 w 5867400"/>
              <a:gd name="connsiteY27" fmla="*/ 2238322 h 4460822"/>
              <a:gd name="connsiteX28" fmla="*/ 5867400 w 5867400"/>
              <a:gd name="connsiteY28" fmla="*/ 2225622 h 4460822"/>
              <a:gd name="connsiteX29" fmla="*/ 5461000 w 5867400"/>
              <a:gd name="connsiteY29" fmla="*/ 2225622 h 4460822"/>
              <a:gd name="connsiteX30" fmla="*/ 5461000 w 5867400"/>
              <a:gd name="connsiteY30" fmla="*/ 2670122 h 4460822"/>
              <a:gd name="connsiteX31" fmla="*/ 5219700 w 5867400"/>
              <a:gd name="connsiteY31" fmla="*/ 2657422 h 4460822"/>
              <a:gd name="connsiteX0" fmla="*/ 1384300 w 5867400"/>
              <a:gd name="connsiteY0" fmla="*/ 4105222 h 4460822"/>
              <a:gd name="connsiteX1" fmla="*/ 1384300 w 5867400"/>
              <a:gd name="connsiteY1" fmla="*/ 4460822 h 4460822"/>
              <a:gd name="connsiteX2" fmla="*/ 973956 w 5867400"/>
              <a:gd name="connsiteY2" fmla="*/ 4036105 h 4460822"/>
              <a:gd name="connsiteX3" fmla="*/ 948556 w 5867400"/>
              <a:gd name="connsiteY3" fmla="*/ 3388405 h 4460822"/>
              <a:gd name="connsiteX4" fmla="*/ 415156 w 5867400"/>
              <a:gd name="connsiteY4" fmla="*/ 3375705 h 4460822"/>
              <a:gd name="connsiteX5" fmla="*/ 406400 w 5867400"/>
              <a:gd name="connsiteY5" fmla="*/ 2200222 h 4460822"/>
              <a:gd name="connsiteX6" fmla="*/ 0 w 5867400"/>
              <a:gd name="connsiteY6" fmla="*/ 2187522 h 4460822"/>
              <a:gd name="connsiteX7" fmla="*/ 393700 w 5867400"/>
              <a:gd name="connsiteY7" fmla="*/ 2187522 h 4460822"/>
              <a:gd name="connsiteX8" fmla="*/ 419100 w 5867400"/>
              <a:gd name="connsiteY8" fmla="*/ 981022 h 4460822"/>
              <a:gd name="connsiteX9" fmla="*/ 939800 w 5867400"/>
              <a:gd name="connsiteY9" fmla="*/ 968322 h 4460822"/>
              <a:gd name="connsiteX10" fmla="*/ 952500 w 5867400"/>
              <a:gd name="connsiteY10" fmla="*/ 333322 h 4460822"/>
              <a:gd name="connsiteX11" fmla="*/ 1384300 w 5867400"/>
              <a:gd name="connsiteY11" fmla="*/ 295222 h 4460822"/>
              <a:gd name="connsiteX12" fmla="*/ 1373798 w 5867400"/>
              <a:gd name="connsiteY12" fmla="*/ 9228 h 4460822"/>
              <a:gd name="connsiteX13" fmla="*/ 1409700 w 5867400"/>
              <a:gd name="connsiteY13" fmla="*/ 320622 h 4460822"/>
              <a:gd name="connsiteX14" fmla="*/ 1905000 w 5867400"/>
              <a:gd name="connsiteY14" fmla="*/ 333322 h 4460822"/>
              <a:gd name="connsiteX15" fmla="*/ 1905000 w 5867400"/>
              <a:gd name="connsiteY15" fmla="*/ 981022 h 4460822"/>
              <a:gd name="connsiteX16" fmla="*/ 2959100 w 5867400"/>
              <a:gd name="connsiteY16" fmla="*/ 968322 h 4460822"/>
              <a:gd name="connsiteX17" fmla="*/ 2959100 w 5867400"/>
              <a:gd name="connsiteY17" fmla="*/ 409522 h 4460822"/>
              <a:gd name="connsiteX18" fmla="*/ 3429000 w 5867400"/>
              <a:gd name="connsiteY18" fmla="*/ 320622 h 4460822"/>
              <a:gd name="connsiteX19" fmla="*/ 3416300 w 5867400"/>
              <a:gd name="connsiteY19" fmla="*/ 3122 h 4460822"/>
              <a:gd name="connsiteX20" fmla="*/ 3429000 w 5867400"/>
              <a:gd name="connsiteY20" fmla="*/ 307922 h 4460822"/>
              <a:gd name="connsiteX21" fmla="*/ 3924300 w 5867400"/>
              <a:gd name="connsiteY21" fmla="*/ 422222 h 4460822"/>
              <a:gd name="connsiteX22" fmla="*/ 3911600 w 5867400"/>
              <a:gd name="connsiteY22" fmla="*/ 981022 h 4460822"/>
              <a:gd name="connsiteX23" fmla="*/ 4724400 w 5867400"/>
              <a:gd name="connsiteY23" fmla="*/ 981022 h 4460822"/>
              <a:gd name="connsiteX24" fmla="*/ 4724400 w 5867400"/>
              <a:gd name="connsiteY24" fmla="*/ 1717622 h 4460822"/>
              <a:gd name="connsiteX25" fmla="*/ 5461000 w 5867400"/>
              <a:gd name="connsiteY25" fmla="*/ 1730322 h 4460822"/>
              <a:gd name="connsiteX26" fmla="*/ 5461000 w 5867400"/>
              <a:gd name="connsiteY26" fmla="*/ 2238322 h 4460822"/>
              <a:gd name="connsiteX27" fmla="*/ 5867400 w 5867400"/>
              <a:gd name="connsiteY27" fmla="*/ 2225622 h 4460822"/>
              <a:gd name="connsiteX28" fmla="*/ 5461000 w 5867400"/>
              <a:gd name="connsiteY28" fmla="*/ 2225622 h 4460822"/>
              <a:gd name="connsiteX29" fmla="*/ 5461000 w 5867400"/>
              <a:gd name="connsiteY29" fmla="*/ 2670122 h 4460822"/>
              <a:gd name="connsiteX30" fmla="*/ 5219700 w 5867400"/>
              <a:gd name="connsiteY30" fmla="*/ 2657422 h 4460822"/>
              <a:gd name="connsiteX0" fmla="*/ 1384300 w 5867400"/>
              <a:gd name="connsiteY0" fmla="*/ 4105222 h 4460822"/>
              <a:gd name="connsiteX1" fmla="*/ 1384300 w 5867400"/>
              <a:gd name="connsiteY1" fmla="*/ 4460822 h 4460822"/>
              <a:gd name="connsiteX2" fmla="*/ 973956 w 5867400"/>
              <a:gd name="connsiteY2" fmla="*/ 4036105 h 4460822"/>
              <a:gd name="connsiteX3" fmla="*/ 948556 w 5867400"/>
              <a:gd name="connsiteY3" fmla="*/ 3388405 h 4460822"/>
              <a:gd name="connsiteX4" fmla="*/ 415156 w 5867400"/>
              <a:gd name="connsiteY4" fmla="*/ 3375705 h 4460822"/>
              <a:gd name="connsiteX5" fmla="*/ 406400 w 5867400"/>
              <a:gd name="connsiteY5" fmla="*/ 2200222 h 4460822"/>
              <a:gd name="connsiteX6" fmla="*/ 0 w 5867400"/>
              <a:gd name="connsiteY6" fmla="*/ 2187522 h 4460822"/>
              <a:gd name="connsiteX7" fmla="*/ 393700 w 5867400"/>
              <a:gd name="connsiteY7" fmla="*/ 2187522 h 4460822"/>
              <a:gd name="connsiteX8" fmla="*/ 419100 w 5867400"/>
              <a:gd name="connsiteY8" fmla="*/ 981022 h 4460822"/>
              <a:gd name="connsiteX9" fmla="*/ 939800 w 5867400"/>
              <a:gd name="connsiteY9" fmla="*/ 968322 h 4460822"/>
              <a:gd name="connsiteX10" fmla="*/ 952500 w 5867400"/>
              <a:gd name="connsiteY10" fmla="*/ 333322 h 4460822"/>
              <a:gd name="connsiteX11" fmla="*/ 1384300 w 5867400"/>
              <a:gd name="connsiteY11" fmla="*/ 295222 h 4460822"/>
              <a:gd name="connsiteX12" fmla="*/ 1373798 w 5867400"/>
              <a:gd name="connsiteY12" fmla="*/ 9228 h 4460822"/>
              <a:gd name="connsiteX13" fmla="*/ 1409700 w 5867400"/>
              <a:gd name="connsiteY13" fmla="*/ 320622 h 4460822"/>
              <a:gd name="connsiteX14" fmla="*/ 1905000 w 5867400"/>
              <a:gd name="connsiteY14" fmla="*/ 333322 h 4460822"/>
              <a:gd name="connsiteX15" fmla="*/ 1905000 w 5867400"/>
              <a:gd name="connsiteY15" fmla="*/ 981022 h 4460822"/>
              <a:gd name="connsiteX16" fmla="*/ 2959100 w 5867400"/>
              <a:gd name="connsiteY16" fmla="*/ 968322 h 4460822"/>
              <a:gd name="connsiteX17" fmla="*/ 2959100 w 5867400"/>
              <a:gd name="connsiteY17" fmla="*/ 409522 h 4460822"/>
              <a:gd name="connsiteX18" fmla="*/ 3429000 w 5867400"/>
              <a:gd name="connsiteY18" fmla="*/ 320622 h 4460822"/>
              <a:gd name="connsiteX19" fmla="*/ 3416300 w 5867400"/>
              <a:gd name="connsiteY19" fmla="*/ 3122 h 4460822"/>
              <a:gd name="connsiteX20" fmla="*/ 3429000 w 5867400"/>
              <a:gd name="connsiteY20" fmla="*/ 307922 h 4460822"/>
              <a:gd name="connsiteX21" fmla="*/ 3924300 w 5867400"/>
              <a:gd name="connsiteY21" fmla="*/ 422222 h 4460822"/>
              <a:gd name="connsiteX22" fmla="*/ 3911600 w 5867400"/>
              <a:gd name="connsiteY22" fmla="*/ 981022 h 4460822"/>
              <a:gd name="connsiteX23" fmla="*/ 4724400 w 5867400"/>
              <a:gd name="connsiteY23" fmla="*/ 981022 h 4460822"/>
              <a:gd name="connsiteX24" fmla="*/ 4724400 w 5867400"/>
              <a:gd name="connsiteY24" fmla="*/ 1717622 h 4460822"/>
              <a:gd name="connsiteX25" fmla="*/ 5461000 w 5867400"/>
              <a:gd name="connsiteY25" fmla="*/ 1730322 h 4460822"/>
              <a:gd name="connsiteX26" fmla="*/ 5461000 w 5867400"/>
              <a:gd name="connsiteY26" fmla="*/ 2238322 h 4460822"/>
              <a:gd name="connsiteX27" fmla="*/ 5867400 w 5867400"/>
              <a:gd name="connsiteY27" fmla="*/ 2225622 h 4460822"/>
              <a:gd name="connsiteX28" fmla="*/ 5461000 w 5867400"/>
              <a:gd name="connsiteY28" fmla="*/ 2225622 h 4460822"/>
              <a:gd name="connsiteX29" fmla="*/ 5461000 w 5867400"/>
              <a:gd name="connsiteY29" fmla="*/ 2670122 h 4460822"/>
              <a:gd name="connsiteX30" fmla="*/ 5219700 w 5867400"/>
              <a:gd name="connsiteY30" fmla="*/ 2657422 h 4460822"/>
              <a:gd name="connsiteX0" fmla="*/ 1384300 w 5867400"/>
              <a:gd name="connsiteY0" fmla="*/ 4460822 h 4460822"/>
              <a:gd name="connsiteX1" fmla="*/ 973956 w 5867400"/>
              <a:gd name="connsiteY1" fmla="*/ 4036105 h 4460822"/>
              <a:gd name="connsiteX2" fmla="*/ 948556 w 5867400"/>
              <a:gd name="connsiteY2" fmla="*/ 3388405 h 4460822"/>
              <a:gd name="connsiteX3" fmla="*/ 415156 w 5867400"/>
              <a:gd name="connsiteY3" fmla="*/ 3375705 h 4460822"/>
              <a:gd name="connsiteX4" fmla="*/ 406400 w 5867400"/>
              <a:gd name="connsiteY4" fmla="*/ 2200222 h 4460822"/>
              <a:gd name="connsiteX5" fmla="*/ 0 w 5867400"/>
              <a:gd name="connsiteY5" fmla="*/ 2187522 h 4460822"/>
              <a:gd name="connsiteX6" fmla="*/ 393700 w 5867400"/>
              <a:gd name="connsiteY6" fmla="*/ 2187522 h 4460822"/>
              <a:gd name="connsiteX7" fmla="*/ 419100 w 5867400"/>
              <a:gd name="connsiteY7" fmla="*/ 981022 h 4460822"/>
              <a:gd name="connsiteX8" fmla="*/ 939800 w 5867400"/>
              <a:gd name="connsiteY8" fmla="*/ 968322 h 4460822"/>
              <a:gd name="connsiteX9" fmla="*/ 952500 w 5867400"/>
              <a:gd name="connsiteY9" fmla="*/ 333322 h 4460822"/>
              <a:gd name="connsiteX10" fmla="*/ 1384300 w 5867400"/>
              <a:gd name="connsiteY10" fmla="*/ 295222 h 4460822"/>
              <a:gd name="connsiteX11" fmla="*/ 1373798 w 5867400"/>
              <a:gd name="connsiteY11" fmla="*/ 9228 h 4460822"/>
              <a:gd name="connsiteX12" fmla="*/ 1409700 w 5867400"/>
              <a:gd name="connsiteY12" fmla="*/ 320622 h 4460822"/>
              <a:gd name="connsiteX13" fmla="*/ 1905000 w 5867400"/>
              <a:gd name="connsiteY13" fmla="*/ 333322 h 4460822"/>
              <a:gd name="connsiteX14" fmla="*/ 1905000 w 5867400"/>
              <a:gd name="connsiteY14" fmla="*/ 981022 h 4460822"/>
              <a:gd name="connsiteX15" fmla="*/ 2959100 w 5867400"/>
              <a:gd name="connsiteY15" fmla="*/ 968322 h 4460822"/>
              <a:gd name="connsiteX16" fmla="*/ 2959100 w 5867400"/>
              <a:gd name="connsiteY16" fmla="*/ 409522 h 4460822"/>
              <a:gd name="connsiteX17" fmla="*/ 3429000 w 5867400"/>
              <a:gd name="connsiteY17" fmla="*/ 320622 h 4460822"/>
              <a:gd name="connsiteX18" fmla="*/ 3416300 w 5867400"/>
              <a:gd name="connsiteY18" fmla="*/ 3122 h 4460822"/>
              <a:gd name="connsiteX19" fmla="*/ 3429000 w 5867400"/>
              <a:gd name="connsiteY19" fmla="*/ 307922 h 4460822"/>
              <a:gd name="connsiteX20" fmla="*/ 3924300 w 5867400"/>
              <a:gd name="connsiteY20" fmla="*/ 422222 h 4460822"/>
              <a:gd name="connsiteX21" fmla="*/ 3911600 w 5867400"/>
              <a:gd name="connsiteY21" fmla="*/ 981022 h 4460822"/>
              <a:gd name="connsiteX22" fmla="*/ 4724400 w 5867400"/>
              <a:gd name="connsiteY22" fmla="*/ 981022 h 4460822"/>
              <a:gd name="connsiteX23" fmla="*/ 4724400 w 5867400"/>
              <a:gd name="connsiteY23" fmla="*/ 1717622 h 4460822"/>
              <a:gd name="connsiteX24" fmla="*/ 5461000 w 5867400"/>
              <a:gd name="connsiteY24" fmla="*/ 1730322 h 4460822"/>
              <a:gd name="connsiteX25" fmla="*/ 5461000 w 5867400"/>
              <a:gd name="connsiteY25" fmla="*/ 2238322 h 4460822"/>
              <a:gd name="connsiteX26" fmla="*/ 5867400 w 5867400"/>
              <a:gd name="connsiteY26" fmla="*/ 2225622 h 4460822"/>
              <a:gd name="connsiteX27" fmla="*/ 5461000 w 5867400"/>
              <a:gd name="connsiteY27" fmla="*/ 2225622 h 4460822"/>
              <a:gd name="connsiteX28" fmla="*/ 5461000 w 5867400"/>
              <a:gd name="connsiteY28" fmla="*/ 2670122 h 4460822"/>
              <a:gd name="connsiteX29" fmla="*/ 5219700 w 5867400"/>
              <a:gd name="connsiteY29" fmla="*/ 2657422 h 4460822"/>
              <a:gd name="connsiteX0" fmla="*/ 1384300 w 5867400"/>
              <a:gd name="connsiteY0" fmla="*/ 4460822 h 4460822"/>
              <a:gd name="connsiteX1" fmla="*/ 973956 w 5867400"/>
              <a:gd name="connsiteY1" fmla="*/ 4036105 h 4460822"/>
              <a:gd name="connsiteX2" fmla="*/ 948556 w 5867400"/>
              <a:gd name="connsiteY2" fmla="*/ 3388405 h 4460822"/>
              <a:gd name="connsiteX3" fmla="*/ 415156 w 5867400"/>
              <a:gd name="connsiteY3" fmla="*/ 3375705 h 4460822"/>
              <a:gd name="connsiteX4" fmla="*/ 406400 w 5867400"/>
              <a:gd name="connsiteY4" fmla="*/ 2200222 h 4460822"/>
              <a:gd name="connsiteX5" fmla="*/ 0 w 5867400"/>
              <a:gd name="connsiteY5" fmla="*/ 2187522 h 4460822"/>
              <a:gd name="connsiteX6" fmla="*/ 393700 w 5867400"/>
              <a:gd name="connsiteY6" fmla="*/ 2187522 h 4460822"/>
              <a:gd name="connsiteX7" fmla="*/ 419100 w 5867400"/>
              <a:gd name="connsiteY7" fmla="*/ 981022 h 4460822"/>
              <a:gd name="connsiteX8" fmla="*/ 939800 w 5867400"/>
              <a:gd name="connsiteY8" fmla="*/ 968322 h 4460822"/>
              <a:gd name="connsiteX9" fmla="*/ 952500 w 5867400"/>
              <a:gd name="connsiteY9" fmla="*/ 333322 h 4460822"/>
              <a:gd name="connsiteX10" fmla="*/ 1384300 w 5867400"/>
              <a:gd name="connsiteY10" fmla="*/ 295222 h 4460822"/>
              <a:gd name="connsiteX11" fmla="*/ 1373798 w 5867400"/>
              <a:gd name="connsiteY11" fmla="*/ 9228 h 4460822"/>
              <a:gd name="connsiteX12" fmla="*/ 1409700 w 5867400"/>
              <a:gd name="connsiteY12" fmla="*/ 320622 h 4460822"/>
              <a:gd name="connsiteX13" fmla="*/ 1905000 w 5867400"/>
              <a:gd name="connsiteY13" fmla="*/ 333322 h 4460822"/>
              <a:gd name="connsiteX14" fmla="*/ 1905000 w 5867400"/>
              <a:gd name="connsiteY14" fmla="*/ 981022 h 4460822"/>
              <a:gd name="connsiteX15" fmla="*/ 2959100 w 5867400"/>
              <a:gd name="connsiteY15" fmla="*/ 968322 h 4460822"/>
              <a:gd name="connsiteX16" fmla="*/ 2959100 w 5867400"/>
              <a:gd name="connsiteY16" fmla="*/ 409522 h 4460822"/>
              <a:gd name="connsiteX17" fmla="*/ 3429000 w 5867400"/>
              <a:gd name="connsiteY17" fmla="*/ 320622 h 4460822"/>
              <a:gd name="connsiteX18" fmla="*/ 3416300 w 5867400"/>
              <a:gd name="connsiteY18" fmla="*/ 3122 h 4460822"/>
              <a:gd name="connsiteX19" fmla="*/ 3429000 w 5867400"/>
              <a:gd name="connsiteY19" fmla="*/ 307922 h 4460822"/>
              <a:gd name="connsiteX20" fmla="*/ 3924300 w 5867400"/>
              <a:gd name="connsiteY20" fmla="*/ 422222 h 4460822"/>
              <a:gd name="connsiteX21" fmla="*/ 3911600 w 5867400"/>
              <a:gd name="connsiteY21" fmla="*/ 981022 h 4460822"/>
              <a:gd name="connsiteX22" fmla="*/ 4724400 w 5867400"/>
              <a:gd name="connsiteY22" fmla="*/ 981022 h 4460822"/>
              <a:gd name="connsiteX23" fmla="*/ 4724400 w 5867400"/>
              <a:gd name="connsiteY23" fmla="*/ 1717622 h 4460822"/>
              <a:gd name="connsiteX24" fmla="*/ 5461000 w 5867400"/>
              <a:gd name="connsiteY24" fmla="*/ 1730322 h 4460822"/>
              <a:gd name="connsiteX25" fmla="*/ 5461000 w 5867400"/>
              <a:gd name="connsiteY25" fmla="*/ 2238322 h 4460822"/>
              <a:gd name="connsiteX26" fmla="*/ 5867400 w 5867400"/>
              <a:gd name="connsiteY26" fmla="*/ 2225622 h 4460822"/>
              <a:gd name="connsiteX27" fmla="*/ 5461000 w 5867400"/>
              <a:gd name="connsiteY27" fmla="*/ 2225622 h 4460822"/>
              <a:gd name="connsiteX28" fmla="*/ 5461000 w 5867400"/>
              <a:gd name="connsiteY28" fmla="*/ 2670122 h 4460822"/>
              <a:gd name="connsiteX29" fmla="*/ 5219700 w 5867400"/>
              <a:gd name="connsiteY29" fmla="*/ 2657422 h 4460822"/>
              <a:gd name="connsiteX0" fmla="*/ 1384300 w 5867400"/>
              <a:gd name="connsiteY0" fmla="*/ 4479872 h 4479872"/>
              <a:gd name="connsiteX1" fmla="*/ 973956 w 5867400"/>
              <a:gd name="connsiteY1" fmla="*/ 4036105 h 4479872"/>
              <a:gd name="connsiteX2" fmla="*/ 948556 w 5867400"/>
              <a:gd name="connsiteY2" fmla="*/ 3388405 h 4479872"/>
              <a:gd name="connsiteX3" fmla="*/ 415156 w 5867400"/>
              <a:gd name="connsiteY3" fmla="*/ 3375705 h 4479872"/>
              <a:gd name="connsiteX4" fmla="*/ 406400 w 5867400"/>
              <a:gd name="connsiteY4" fmla="*/ 2200222 h 4479872"/>
              <a:gd name="connsiteX5" fmla="*/ 0 w 5867400"/>
              <a:gd name="connsiteY5" fmla="*/ 2187522 h 4479872"/>
              <a:gd name="connsiteX6" fmla="*/ 393700 w 5867400"/>
              <a:gd name="connsiteY6" fmla="*/ 2187522 h 4479872"/>
              <a:gd name="connsiteX7" fmla="*/ 419100 w 5867400"/>
              <a:gd name="connsiteY7" fmla="*/ 981022 h 4479872"/>
              <a:gd name="connsiteX8" fmla="*/ 939800 w 5867400"/>
              <a:gd name="connsiteY8" fmla="*/ 968322 h 4479872"/>
              <a:gd name="connsiteX9" fmla="*/ 952500 w 5867400"/>
              <a:gd name="connsiteY9" fmla="*/ 333322 h 4479872"/>
              <a:gd name="connsiteX10" fmla="*/ 1384300 w 5867400"/>
              <a:gd name="connsiteY10" fmla="*/ 295222 h 4479872"/>
              <a:gd name="connsiteX11" fmla="*/ 1373798 w 5867400"/>
              <a:gd name="connsiteY11" fmla="*/ 9228 h 4479872"/>
              <a:gd name="connsiteX12" fmla="*/ 1409700 w 5867400"/>
              <a:gd name="connsiteY12" fmla="*/ 320622 h 4479872"/>
              <a:gd name="connsiteX13" fmla="*/ 1905000 w 5867400"/>
              <a:gd name="connsiteY13" fmla="*/ 333322 h 4479872"/>
              <a:gd name="connsiteX14" fmla="*/ 1905000 w 5867400"/>
              <a:gd name="connsiteY14" fmla="*/ 981022 h 4479872"/>
              <a:gd name="connsiteX15" fmla="*/ 2959100 w 5867400"/>
              <a:gd name="connsiteY15" fmla="*/ 968322 h 4479872"/>
              <a:gd name="connsiteX16" fmla="*/ 2959100 w 5867400"/>
              <a:gd name="connsiteY16" fmla="*/ 409522 h 4479872"/>
              <a:gd name="connsiteX17" fmla="*/ 3429000 w 5867400"/>
              <a:gd name="connsiteY17" fmla="*/ 320622 h 4479872"/>
              <a:gd name="connsiteX18" fmla="*/ 3416300 w 5867400"/>
              <a:gd name="connsiteY18" fmla="*/ 3122 h 4479872"/>
              <a:gd name="connsiteX19" fmla="*/ 3429000 w 5867400"/>
              <a:gd name="connsiteY19" fmla="*/ 307922 h 4479872"/>
              <a:gd name="connsiteX20" fmla="*/ 3924300 w 5867400"/>
              <a:gd name="connsiteY20" fmla="*/ 422222 h 4479872"/>
              <a:gd name="connsiteX21" fmla="*/ 3911600 w 5867400"/>
              <a:gd name="connsiteY21" fmla="*/ 981022 h 4479872"/>
              <a:gd name="connsiteX22" fmla="*/ 4724400 w 5867400"/>
              <a:gd name="connsiteY22" fmla="*/ 981022 h 4479872"/>
              <a:gd name="connsiteX23" fmla="*/ 4724400 w 5867400"/>
              <a:gd name="connsiteY23" fmla="*/ 1717622 h 4479872"/>
              <a:gd name="connsiteX24" fmla="*/ 5461000 w 5867400"/>
              <a:gd name="connsiteY24" fmla="*/ 1730322 h 4479872"/>
              <a:gd name="connsiteX25" fmla="*/ 5461000 w 5867400"/>
              <a:gd name="connsiteY25" fmla="*/ 2238322 h 4479872"/>
              <a:gd name="connsiteX26" fmla="*/ 5867400 w 5867400"/>
              <a:gd name="connsiteY26" fmla="*/ 2225622 h 4479872"/>
              <a:gd name="connsiteX27" fmla="*/ 5461000 w 5867400"/>
              <a:gd name="connsiteY27" fmla="*/ 2225622 h 4479872"/>
              <a:gd name="connsiteX28" fmla="*/ 5461000 w 5867400"/>
              <a:gd name="connsiteY28" fmla="*/ 2670122 h 4479872"/>
              <a:gd name="connsiteX29" fmla="*/ 5219700 w 5867400"/>
              <a:gd name="connsiteY29" fmla="*/ 2657422 h 4479872"/>
              <a:gd name="connsiteX0" fmla="*/ 1384300 w 5867400"/>
              <a:gd name="connsiteY0" fmla="*/ 4479872 h 4479872"/>
              <a:gd name="connsiteX1" fmla="*/ 973956 w 5867400"/>
              <a:gd name="connsiteY1" fmla="*/ 4036105 h 4479872"/>
              <a:gd name="connsiteX2" fmla="*/ 948556 w 5867400"/>
              <a:gd name="connsiteY2" fmla="*/ 3388405 h 4479872"/>
              <a:gd name="connsiteX3" fmla="*/ 415156 w 5867400"/>
              <a:gd name="connsiteY3" fmla="*/ 3375705 h 4479872"/>
              <a:gd name="connsiteX4" fmla="*/ 406400 w 5867400"/>
              <a:gd name="connsiteY4" fmla="*/ 2200222 h 4479872"/>
              <a:gd name="connsiteX5" fmla="*/ 0 w 5867400"/>
              <a:gd name="connsiteY5" fmla="*/ 2187522 h 4479872"/>
              <a:gd name="connsiteX6" fmla="*/ 393700 w 5867400"/>
              <a:gd name="connsiteY6" fmla="*/ 2187522 h 4479872"/>
              <a:gd name="connsiteX7" fmla="*/ 419100 w 5867400"/>
              <a:gd name="connsiteY7" fmla="*/ 981022 h 4479872"/>
              <a:gd name="connsiteX8" fmla="*/ 939800 w 5867400"/>
              <a:gd name="connsiteY8" fmla="*/ 968322 h 4479872"/>
              <a:gd name="connsiteX9" fmla="*/ 952500 w 5867400"/>
              <a:gd name="connsiteY9" fmla="*/ 333322 h 4479872"/>
              <a:gd name="connsiteX10" fmla="*/ 1384300 w 5867400"/>
              <a:gd name="connsiteY10" fmla="*/ 295222 h 4479872"/>
              <a:gd name="connsiteX11" fmla="*/ 1373798 w 5867400"/>
              <a:gd name="connsiteY11" fmla="*/ 9228 h 4479872"/>
              <a:gd name="connsiteX12" fmla="*/ 1409700 w 5867400"/>
              <a:gd name="connsiteY12" fmla="*/ 320622 h 4479872"/>
              <a:gd name="connsiteX13" fmla="*/ 1905000 w 5867400"/>
              <a:gd name="connsiteY13" fmla="*/ 333322 h 4479872"/>
              <a:gd name="connsiteX14" fmla="*/ 1905000 w 5867400"/>
              <a:gd name="connsiteY14" fmla="*/ 981022 h 4479872"/>
              <a:gd name="connsiteX15" fmla="*/ 2959100 w 5867400"/>
              <a:gd name="connsiteY15" fmla="*/ 968322 h 4479872"/>
              <a:gd name="connsiteX16" fmla="*/ 2959100 w 5867400"/>
              <a:gd name="connsiteY16" fmla="*/ 409522 h 4479872"/>
              <a:gd name="connsiteX17" fmla="*/ 3429000 w 5867400"/>
              <a:gd name="connsiteY17" fmla="*/ 320622 h 4479872"/>
              <a:gd name="connsiteX18" fmla="*/ 3416300 w 5867400"/>
              <a:gd name="connsiteY18" fmla="*/ 3122 h 4479872"/>
              <a:gd name="connsiteX19" fmla="*/ 3429000 w 5867400"/>
              <a:gd name="connsiteY19" fmla="*/ 307922 h 4479872"/>
              <a:gd name="connsiteX20" fmla="*/ 3924300 w 5867400"/>
              <a:gd name="connsiteY20" fmla="*/ 422222 h 4479872"/>
              <a:gd name="connsiteX21" fmla="*/ 3911600 w 5867400"/>
              <a:gd name="connsiteY21" fmla="*/ 981022 h 4479872"/>
              <a:gd name="connsiteX22" fmla="*/ 4724400 w 5867400"/>
              <a:gd name="connsiteY22" fmla="*/ 981022 h 4479872"/>
              <a:gd name="connsiteX23" fmla="*/ 4724400 w 5867400"/>
              <a:gd name="connsiteY23" fmla="*/ 1717622 h 4479872"/>
              <a:gd name="connsiteX24" fmla="*/ 5461000 w 5867400"/>
              <a:gd name="connsiteY24" fmla="*/ 1730322 h 4479872"/>
              <a:gd name="connsiteX25" fmla="*/ 5461000 w 5867400"/>
              <a:gd name="connsiteY25" fmla="*/ 2238322 h 4479872"/>
              <a:gd name="connsiteX26" fmla="*/ 5867400 w 5867400"/>
              <a:gd name="connsiteY26" fmla="*/ 2225622 h 4479872"/>
              <a:gd name="connsiteX27" fmla="*/ 5461000 w 5867400"/>
              <a:gd name="connsiteY27" fmla="*/ 2225622 h 4479872"/>
              <a:gd name="connsiteX28" fmla="*/ 5461000 w 5867400"/>
              <a:gd name="connsiteY28" fmla="*/ 2670122 h 4479872"/>
              <a:gd name="connsiteX29" fmla="*/ 5219700 w 5867400"/>
              <a:gd name="connsiteY29" fmla="*/ 2657422 h 4479872"/>
              <a:gd name="connsiteX0" fmla="*/ 1384300 w 5867400"/>
              <a:gd name="connsiteY0" fmla="*/ 4479872 h 4479872"/>
              <a:gd name="connsiteX1" fmla="*/ 973956 w 5867400"/>
              <a:gd name="connsiteY1" fmla="*/ 4036105 h 4479872"/>
              <a:gd name="connsiteX2" fmla="*/ 948556 w 5867400"/>
              <a:gd name="connsiteY2" fmla="*/ 3388405 h 4479872"/>
              <a:gd name="connsiteX3" fmla="*/ 415156 w 5867400"/>
              <a:gd name="connsiteY3" fmla="*/ 3375705 h 4479872"/>
              <a:gd name="connsiteX4" fmla="*/ 406400 w 5867400"/>
              <a:gd name="connsiteY4" fmla="*/ 2200222 h 4479872"/>
              <a:gd name="connsiteX5" fmla="*/ 0 w 5867400"/>
              <a:gd name="connsiteY5" fmla="*/ 2187522 h 4479872"/>
              <a:gd name="connsiteX6" fmla="*/ 393700 w 5867400"/>
              <a:gd name="connsiteY6" fmla="*/ 2187522 h 4479872"/>
              <a:gd name="connsiteX7" fmla="*/ 419100 w 5867400"/>
              <a:gd name="connsiteY7" fmla="*/ 981022 h 4479872"/>
              <a:gd name="connsiteX8" fmla="*/ 939800 w 5867400"/>
              <a:gd name="connsiteY8" fmla="*/ 968322 h 4479872"/>
              <a:gd name="connsiteX9" fmla="*/ 952500 w 5867400"/>
              <a:gd name="connsiteY9" fmla="*/ 333322 h 4479872"/>
              <a:gd name="connsiteX10" fmla="*/ 1384300 w 5867400"/>
              <a:gd name="connsiteY10" fmla="*/ 295222 h 4479872"/>
              <a:gd name="connsiteX11" fmla="*/ 1373798 w 5867400"/>
              <a:gd name="connsiteY11" fmla="*/ 9228 h 4479872"/>
              <a:gd name="connsiteX12" fmla="*/ 1409700 w 5867400"/>
              <a:gd name="connsiteY12" fmla="*/ 320622 h 4479872"/>
              <a:gd name="connsiteX13" fmla="*/ 1905000 w 5867400"/>
              <a:gd name="connsiteY13" fmla="*/ 333322 h 4479872"/>
              <a:gd name="connsiteX14" fmla="*/ 1905000 w 5867400"/>
              <a:gd name="connsiteY14" fmla="*/ 981022 h 4479872"/>
              <a:gd name="connsiteX15" fmla="*/ 2959100 w 5867400"/>
              <a:gd name="connsiteY15" fmla="*/ 968322 h 4479872"/>
              <a:gd name="connsiteX16" fmla="*/ 2959100 w 5867400"/>
              <a:gd name="connsiteY16" fmla="*/ 409522 h 4479872"/>
              <a:gd name="connsiteX17" fmla="*/ 3429000 w 5867400"/>
              <a:gd name="connsiteY17" fmla="*/ 320622 h 4479872"/>
              <a:gd name="connsiteX18" fmla="*/ 3416300 w 5867400"/>
              <a:gd name="connsiteY18" fmla="*/ 3122 h 4479872"/>
              <a:gd name="connsiteX19" fmla="*/ 3429000 w 5867400"/>
              <a:gd name="connsiteY19" fmla="*/ 307922 h 4479872"/>
              <a:gd name="connsiteX20" fmla="*/ 3924300 w 5867400"/>
              <a:gd name="connsiteY20" fmla="*/ 422222 h 4479872"/>
              <a:gd name="connsiteX21" fmla="*/ 3911600 w 5867400"/>
              <a:gd name="connsiteY21" fmla="*/ 981022 h 4479872"/>
              <a:gd name="connsiteX22" fmla="*/ 4724400 w 5867400"/>
              <a:gd name="connsiteY22" fmla="*/ 981022 h 4479872"/>
              <a:gd name="connsiteX23" fmla="*/ 4724400 w 5867400"/>
              <a:gd name="connsiteY23" fmla="*/ 1717622 h 4479872"/>
              <a:gd name="connsiteX24" fmla="*/ 5461000 w 5867400"/>
              <a:gd name="connsiteY24" fmla="*/ 1730322 h 4479872"/>
              <a:gd name="connsiteX25" fmla="*/ 5461000 w 5867400"/>
              <a:gd name="connsiteY25" fmla="*/ 2238322 h 4479872"/>
              <a:gd name="connsiteX26" fmla="*/ 5867400 w 5867400"/>
              <a:gd name="connsiteY26" fmla="*/ 2225622 h 4479872"/>
              <a:gd name="connsiteX27" fmla="*/ 5461000 w 5867400"/>
              <a:gd name="connsiteY27" fmla="*/ 2225622 h 4479872"/>
              <a:gd name="connsiteX28" fmla="*/ 5461000 w 5867400"/>
              <a:gd name="connsiteY28" fmla="*/ 2670122 h 4479872"/>
              <a:gd name="connsiteX29" fmla="*/ 5219700 w 5867400"/>
              <a:gd name="connsiteY29" fmla="*/ 2657422 h 4479872"/>
              <a:gd name="connsiteX0" fmla="*/ 1384300 w 5867400"/>
              <a:gd name="connsiteY0" fmla="*/ 4479872 h 4479872"/>
              <a:gd name="connsiteX1" fmla="*/ 973956 w 5867400"/>
              <a:gd name="connsiteY1" fmla="*/ 4036105 h 4479872"/>
              <a:gd name="connsiteX2" fmla="*/ 948556 w 5867400"/>
              <a:gd name="connsiteY2" fmla="*/ 3388405 h 4479872"/>
              <a:gd name="connsiteX3" fmla="*/ 415156 w 5867400"/>
              <a:gd name="connsiteY3" fmla="*/ 3375705 h 4479872"/>
              <a:gd name="connsiteX4" fmla="*/ 406400 w 5867400"/>
              <a:gd name="connsiteY4" fmla="*/ 2200222 h 4479872"/>
              <a:gd name="connsiteX5" fmla="*/ 0 w 5867400"/>
              <a:gd name="connsiteY5" fmla="*/ 2187522 h 4479872"/>
              <a:gd name="connsiteX6" fmla="*/ 393700 w 5867400"/>
              <a:gd name="connsiteY6" fmla="*/ 2187522 h 4479872"/>
              <a:gd name="connsiteX7" fmla="*/ 419100 w 5867400"/>
              <a:gd name="connsiteY7" fmla="*/ 981022 h 4479872"/>
              <a:gd name="connsiteX8" fmla="*/ 939800 w 5867400"/>
              <a:gd name="connsiteY8" fmla="*/ 968322 h 4479872"/>
              <a:gd name="connsiteX9" fmla="*/ 952500 w 5867400"/>
              <a:gd name="connsiteY9" fmla="*/ 333322 h 4479872"/>
              <a:gd name="connsiteX10" fmla="*/ 1384300 w 5867400"/>
              <a:gd name="connsiteY10" fmla="*/ 295222 h 4479872"/>
              <a:gd name="connsiteX11" fmla="*/ 1373798 w 5867400"/>
              <a:gd name="connsiteY11" fmla="*/ 9228 h 4479872"/>
              <a:gd name="connsiteX12" fmla="*/ 1409700 w 5867400"/>
              <a:gd name="connsiteY12" fmla="*/ 320622 h 4479872"/>
              <a:gd name="connsiteX13" fmla="*/ 1905000 w 5867400"/>
              <a:gd name="connsiteY13" fmla="*/ 333322 h 4479872"/>
              <a:gd name="connsiteX14" fmla="*/ 1905000 w 5867400"/>
              <a:gd name="connsiteY14" fmla="*/ 981022 h 4479872"/>
              <a:gd name="connsiteX15" fmla="*/ 2959100 w 5867400"/>
              <a:gd name="connsiteY15" fmla="*/ 968322 h 4479872"/>
              <a:gd name="connsiteX16" fmla="*/ 2959100 w 5867400"/>
              <a:gd name="connsiteY16" fmla="*/ 409522 h 4479872"/>
              <a:gd name="connsiteX17" fmla="*/ 3429000 w 5867400"/>
              <a:gd name="connsiteY17" fmla="*/ 320622 h 4479872"/>
              <a:gd name="connsiteX18" fmla="*/ 3416300 w 5867400"/>
              <a:gd name="connsiteY18" fmla="*/ 3122 h 4479872"/>
              <a:gd name="connsiteX19" fmla="*/ 3429000 w 5867400"/>
              <a:gd name="connsiteY19" fmla="*/ 307922 h 4479872"/>
              <a:gd name="connsiteX20" fmla="*/ 3924300 w 5867400"/>
              <a:gd name="connsiteY20" fmla="*/ 422222 h 4479872"/>
              <a:gd name="connsiteX21" fmla="*/ 3911600 w 5867400"/>
              <a:gd name="connsiteY21" fmla="*/ 981022 h 4479872"/>
              <a:gd name="connsiteX22" fmla="*/ 4724400 w 5867400"/>
              <a:gd name="connsiteY22" fmla="*/ 981022 h 4479872"/>
              <a:gd name="connsiteX23" fmla="*/ 4724400 w 5867400"/>
              <a:gd name="connsiteY23" fmla="*/ 1717622 h 4479872"/>
              <a:gd name="connsiteX24" fmla="*/ 5461000 w 5867400"/>
              <a:gd name="connsiteY24" fmla="*/ 1730322 h 4479872"/>
              <a:gd name="connsiteX25" fmla="*/ 5461000 w 5867400"/>
              <a:gd name="connsiteY25" fmla="*/ 2238322 h 4479872"/>
              <a:gd name="connsiteX26" fmla="*/ 5867400 w 5867400"/>
              <a:gd name="connsiteY26" fmla="*/ 2225622 h 4479872"/>
              <a:gd name="connsiteX27" fmla="*/ 5461000 w 5867400"/>
              <a:gd name="connsiteY27" fmla="*/ 2225622 h 4479872"/>
              <a:gd name="connsiteX28" fmla="*/ 5461000 w 5867400"/>
              <a:gd name="connsiteY28" fmla="*/ 2670122 h 4479872"/>
              <a:gd name="connsiteX29" fmla="*/ 5219700 w 5867400"/>
              <a:gd name="connsiteY29" fmla="*/ 2657422 h 4479872"/>
              <a:gd name="connsiteX0" fmla="*/ 973956 w 5867400"/>
              <a:gd name="connsiteY0" fmla="*/ 4036105 h 4036105"/>
              <a:gd name="connsiteX1" fmla="*/ 948556 w 5867400"/>
              <a:gd name="connsiteY1" fmla="*/ 3388405 h 4036105"/>
              <a:gd name="connsiteX2" fmla="*/ 415156 w 5867400"/>
              <a:gd name="connsiteY2" fmla="*/ 3375705 h 4036105"/>
              <a:gd name="connsiteX3" fmla="*/ 406400 w 5867400"/>
              <a:gd name="connsiteY3" fmla="*/ 2200222 h 4036105"/>
              <a:gd name="connsiteX4" fmla="*/ 0 w 5867400"/>
              <a:gd name="connsiteY4" fmla="*/ 2187522 h 4036105"/>
              <a:gd name="connsiteX5" fmla="*/ 393700 w 5867400"/>
              <a:gd name="connsiteY5" fmla="*/ 2187522 h 4036105"/>
              <a:gd name="connsiteX6" fmla="*/ 419100 w 5867400"/>
              <a:gd name="connsiteY6" fmla="*/ 981022 h 4036105"/>
              <a:gd name="connsiteX7" fmla="*/ 939800 w 5867400"/>
              <a:gd name="connsiteY7" fmla="*/ 968322 h 4036105"/>
              <a:gd name="connsiteX8" fmla="*/ 952500 w 5867400"/>
              <a:gd name="connsiteY8" fmla="*/ 333322 h 4036105"/>
              <a:gd name="connsiteX9" fmla="*/ 1384300 w 5867400"/>
              <a:gd name="connsiteY9" fmla="*/ 295222 h 4036105"/>
              <a:gd name="connsiteX10" fmla="*/ 1373798 w 5867400"/>
              <a:gd name="connsiteY10" fmla="*/ 9228 h 4036105"/>
              <a:gd name="connsiteX11" fmla="*/ 1409700 w 5867400"/>
              <a:gd name="connsiteY11" fmla="*/ 320622 h 4036105"/>
              <a:gd name="connsiteX12" fmla="*/ 1905000 w 5867400"/>
              <a:gd name="connsiteY12" fmla="*/ 333322 h 4036105"/>
              <a:gd name="connsiteX13" fmla="*/ 1905000 w 5867400"/>
              <a:gd name="connsiteY13" fmla="*/ 981022 h 4036105"/>
              <a:gd name="connsiteX14" fmla="*/ 2959100 w 5867400"/>
              <a:gd name="connsiteY14" fmla="*/ 968322 h 4036105"/>
              <a:gd name="connsiteX15" fmla="*/ 2959100 w 5867400"/>
              <a:gd name="connsiteY15" fmla="*/ 409522 h 4036105"/>
              <a:gd name="connsiteX16" fmla="*/ 3429000 w 5867400"/>
              <a:gd name="connsiteY16" fmla="*/ 320622 h 4036105"/>
              <a:gd name="connsiteX17" fmla="*/ 3416300 w 5867400"/>
              <a:gd name="connsiteY17" fmla="*/ 3122 h 4036105"/>
              <a:gd name="connsiteX18" fmla="*/ 3429000 w 5867400"/>
              <a:gd name="connsiteY18" fmla="*/ 307922 h 4036105"/>
              <a:gd name="connsiteX19" fmla="*/ 3924300 w 5867400"/>
              <a:gd name="connsiteY19" fmla="*/ 422222 h 4036105"/>
              <a:gd name="connsiteX20" fmla="*/ 3911600 w 5867400"/>
              <a:gd name="connsiteY20" fmla="*/ 981022 h 4036105"/>
              <a:gd name="connsiteX21" fmla="*/ 4724400 w 5867400"/>
              <a:gd name="connsiteY21" fmla="*/ 981022 h 4036105"/>
              <a:gd name="connsiteX22" fmla="*/ 4724400 w 5867400"/>
              <a:gd name="connsiteY22" fmla="*/ 1717622 h 4036105"/>
              <a:gd name="connsiteX23" fmla="*/ 5461000 w 5867400"/>
              <a:gd name="connsiteY23" fmla="*/ 1730322 h 4036105"/>
              <a:gd name="connsiteX24" fmla="*/ 5461000 w 5867400"/>
              <a:gd name="connsiteY24" fmla="*/ 2238322 h 4036105"/>
              <a:gd name="connsiteX25" fmla="*/ 5867400 w 5867400"/>
              <a:gd name="connsiteY25" fmla="*/ 2225622 h 4036105"/>
              <a:gd name="connsiteX26" fmla="*/ 5461000 w 5867400"/>
              <a:gd name="connsiteY26" fmla="*/ 2225622 h 4036105"/>
              <a:gd name="connsiteX27" fmla="*/ 5461000 w 5867400"/>
              <a:gd name="connsiteY27" fmla="*/ 2670122 h 4036105"/>
              <a:gd name="connsiteX28" fmla="*/ 5219700 w 5867400"/>
              <a:gd name="connsiteY28" fmla="*/ 2657422 h 4036105"/>
              <a:gd name="connsiteX0" fmla="*/ 948556 w 5867400"/>
              <a:gd name="connsiteY0" fmla="*/ 3388405 h 3393951"/>
              <a:gd name="connsiteX1" fmla="*/ 415156 w 5867400"/>
              <a:gd name="connsiteY1" fmla="*/ 3375705 h 3393951"/>
              <a:gd name="connsiteX2" fmla="*/ 406400 w 5867400"/>
              <a:gd name="connsiteY2" fmla="*/ 2200222 h 3393951"/>
              <a:gd name="connsiteX3" fmla="*/ 0 w 5867400"/>
              <a:gd name="connsiteY3" fmla="*/ 2187522 h 3393951"/>
              <a:gd name="connsiteX4" fmla="*/ 393700 w 5867400"/>
              <a:gd name="connsiteY4" fmla="*/ 2187522 h 3393951"/>
              <a:gd name="connsiteX5" fmla="*/ 419100 w 5867400"/>
              <a:gd name="connsiteY5" fmla="*/ 981022 h 3393951"/>
              <a:gd name="connsiteX6" fmla="*/ 939800 w 5867400"/>
              <a:gd name="connsiteY6" fmla="*/ 968322 h 3393951"/>
              <a:gd name="connsiteX7" fmla="*/ 952500 w 5867400"/>
              <a:gd name="connsiteY7" fmla="*/ 333322 h 3393951"/>
              <a:gd name="connsiteX8" fmla="*/ 1384300 w 5867400"/>
              <a:gd name="connsiteY8" fmla="*/ 295222 h 3393951"/>
              <a:gd name="connsiteX9" fmla="*/ 1373798 w 5867400"/>
              <a:gd name="connsiteY9" fmla="*/ 9228 h 3393951"/>
              <a:gd name="connsiteX10" fmla="*/ 1409700 w 5867400"/>
              <a:gd name="connsiteY10" fmla="*/ 320622 h 3393951"/>
              <a:gd name="connsiteX11" fmla="*/ 1905000 w 5867400"/>
              <a:gd name="connsiteY11" fmla="*/ 333322 h 3393951"/>
              <a:gd name="connsiteX12" fmla="*/ 1905000 w 5867400"/>
              <a:gd name="connsiteY12" fmla="*/ 981022 h 3393951"/>
              <a:gd name="connsiteX13" fmla="*/ 2959100 w 5867400"/>
              <a:gd name="connsiteY13" fmla="*/ 968322 h 3393951"/>
              <a:gd name="connsiteX14" fmla="*/ 2959100 w 5867400"/>
              <a:gd name="connsiteY14" fmla="*/ 409522 h 3393951"/>
              <a:gd name="connsiteX15" fmla="*/ 3429000 w 5867400"/>
              <a:gd name="connsiteY15" fmla="*/ 320622 h 3393951"/>
              <a:gd name="connsiteX16" fmla="*/ 3416300 w 5867400"/>
              <a:gd name="connsiteY16" fmla="*/ 3122 h 3393951"/>
              <a:gd name="connsiteX17" fmla="*/ 3429000 w 5867400"/>
              <a:gd name="connsiteY17" fmla="*/ 307922 h 3393951"/>
              <a:gd name="connsiteX18" fmla="*/ 3924300 w 5867400"/>
              <a:gd name="connsiteY18" fmla="*/ 422222 h 3393951"/>
              <a:gd name="connsiteX19" fmla="*/ 3911600 w 5867400"/>
              <a:gd name="connsiteY19" fmla="*/ 981022 h 3393951"/>
              <a:gd name="connsiteX20" fmla="*/ 4724400 w 5867400"/>
              <a:gd name="connsiteY20" fmla="*/ 981022 h 3393951"/>
              <a:gd name="connsiteX21" fmla="*/ 4724400 w 5867400"/>
              <a:gd name="connsiteY21" fmla="*/ 1717622 h 3393951"/>
              <a:gd name="connsiteX22" fmla="*/ 5461000 w 5867400"/>
              <a:gd name="connsiteY22" fmla="*/ 1730322 h 3393951"/>
              <a:gd name="connsiteX23" fmla="*/ 5461000 w 5867400"/>
              <a:gd name="connsiteY23" fmla="*/ 2238322 h 3393951"/>
              <a:gd name="connsiteX24" fmla="*/ 5867400 w 5867400"/>
              <a:gd name="connsiteY24" fmla="*/ 2225622 h 3393951"/>
              <a:gd name="connsiteX25" fmla="*/ 5461000 w 5867400"/>
              <a:gd name="connsiteY25" fmla="*/ 2225622 h 3393951"/>
              <a:gd name="connsiteX26" fmla="*/ 5461000 w 5867400"/>
              <a:gd name="connsiteY26" fmla="*/ 2670122 h 3393951"/>
              <a:gd name="connsiteX27" fmla="*/ 5219700 w 5867400"/>
              <a:gd name="connsiteY27" fmla="*/ 2657422 h 3393951"/>
              <a:gd name="connsiteX0" fmla="*/ 415156 w 5867400"/>
              <a:gd name="connsiteY0" fmla="*/ 3375705 h 3375705"/>
              <a:gd name="connsiteX1" fmla="*/ 406400 w 5867400"/>
              <a:gd name="connsiteY1" fmla="*/ 2200222 h 3375705"/>
              <a:gd name="connsiteX2" fmla="*/ 0 w 5867400"/>
              <a:gd name="connsiteY2" fmla="*/ 2187522 h 3375705"/>
              <a:gd name="connsiteX3" fmla="*/ 393700 w 5867400"/>
              <a:gd name="connsiteY3" fmla="*/ 2187522 h 3375705"/>
              <a:gd name="connsiteX4" fmla="*/ 419100 w 5867400"/>
              <a:gd name="connsiteY4" fmla="*/ 981022 h 3375705"/>
              <a:gd name="connsiteX5" fmla="*/ 939800 w 5867400"/>
              <a:gd name="connsiteY5" fmla="*/ 968322 h 3375705"/>
              <a:gd name="connsiteX6" fmla="*/ 952500 w 5867400"/>
              <a:gd name="connsiteY6" fmla="*/ 333322 h 3375705"/>
              <a:gd name="connsiteX7" fmla="*/ 1384300 w 5867400"/>
              <a:gd name="connsiteY7" fmla="*/ 295222 h 3375705"/>
              <a:gd name="connsiteX8" fmla="*/ 1373798 w 5867400"/>
              <a:gd name="connsiteY8" fmla="*/ 9228 h 3375705"/>
              <a:gd name="connsiteX9" fmla="*/ 1409700 w 5867400"/>
              <a:gd name="connsiteY9" fmla="*/ 320622 h 3375705"/>
              <a:gd name="connsiteX10" fmla="*/ 1905000 w 5867400"/>
              <a:gd name="connsiteY10" fmla="*/ 333322 h 3375705"/>
              <a:gd name="connsiteX11" fmla="*/ 1905000 w 5867400"/>
              <a:gd name="connsiteY11" fmla="*/ 981022 h 3375705"/>
              <a:gd name="connsiteX12" fmla="*/ 2959100 w 5867400"/>
              <a:gd name="connsiteY12" fmla="*/ 968322 h 3375705"/>
              <a:gd name="connsiteX13" fmla="*/ 2959100 w 5867400"/>
              <a:gd name="connsiteY13" fmla="*/ 409522 h 3375705"/>
              <a:gd name="connsiteX14" fmla="*/ 3429000 w 5867400"/>
              <a:gd name="connsiteY14" fmla="*/ 320622 h 3375705"/>
              <a:gd name="connsiteX15" fmla="*/ 3416300 w 5867400"/>
              <a:gd name="connsiteY15" fmla="*/ 3122 h 3375705"/>
              <a:gd name="connsiteX16" fmla="*/ 3429000 w 5867400"/>
              <a:gd name="connsiteY16" fmla="*/ 307922 h 3375705"/>
              <a:gd name="connsiteX17" fmla="*/ 3924300 w 5867400"/>
              <a:gd name="connsiteY17" fmla="*/ 422222 h 3375705"/>
              <a:gd name="connsiteX18" fmla="*/ 3911600 w 5867400"/>
              <a:gd name="connsiteY18" fmla="*/ 981022 h 3375705"/>
              <a:gd name="connsiteX19" fmla="*/ 4724400 w 5867400"/>
              <a:gd name="connsiteY19" fmla="*/ 981022 h 3375705"/>
              <a:gd name="connsiteX20" fmla="*/ 4724400 w 5867400"/>
              <a:gd name="connsiteY20" fmla="*/ 1717622 h 3375705"/>
              <a:gd name="connsiteX21" fmla="*/ 5461000 w 5867400"/>
              <a:gd name="connsiteY21" fmla="*/ 1730322 h 3375705"/>
              <a:gd name="connsiteX22" fmla="*/ 5461000 w 5867400"/>
              <a:gd name="connsiteY22" fmla="*/ 2238322 h 3375705"/>
              <a:gd name="connsiteX23" fmla="*/ 5867400 w 5867400"/>
              <a:gd name="connsiteY23" fmla="*/ 2225622 h 3375705"/>
              <a:gd name="connsiteX24" fmla="*/ 5461000 w 5867400"/>
              <a:gd name="connsiteY24" fmla="*/ 2225622 h 3375705"/>
              <a:gd name="connsiteX25" fmla="*/ 5461000 w 5867400"/>
              <a:gd name="connsiteY25" fmla="*/ 2670122 h 3375705"/>
              <a:gd name="connsiteX26" fmla="*/ 5219700 w 5867400"/>
              <a:gd name="connsiteY26" fmla="*/ 2657422 h 3375705"/>
              <a:gd name="connsiteX0" fmla="*/ 406400 w 5867400"/>
              <a:gd name="connsiteY0" fmla="*/ 2200222 h 2670122"/>
              <a:gd name="connsiteX1" fmla="*/ 0 w 5867400"/>
              <a:gd name="connsiteY1" fmla="*/ 2187522 h 2670122"/>
              <a:gd name="connsiteX2" fmla="*/ 393700 w 5867400"/>
              <a:gd name="connsiteY2" fmla="*/ 2187522 h 2670122"/>
              <a:gd name="connsiteX3" fmla="*/ 419100 w 5867400"/>
              <a:gd name="connsiteY3" fmla="*/ 981022 h 2670122"/>
              <a:gd name="connsiteX4" fmla="*/ 939800 w 5867400"/>
              <a:gd name="connsiteY4" fmla="*/ 968322 h 2670122"/>
              <a:gd name="connsiteX5" fmla="*/ 952500 w 5867400"/>
              <a:gd name="connsiteY5" fmla="*/ 333322 h 2670122"/>
              <a:gd name="connsiteX6" fmla="*/ 1384300 w 5867400"/>
              <a:gd name="connsiteY6" fmla="*/ 295222 h 2670122"/>
              <a:gd name="connsiteX7" fmla="*/ 1373798 w 5867400"/>
              <a:gd name="connsiteY7" fmla="*/ 9228 h 2670122"/>
              <a:gd name="connsiteX8" fmla="*/ 1409700 w 5867400"/>
              <a:gd name="connsiteY8" fmla="*/ 320622 h 2670122"/>
              <a:gd name="connsiteX9" fmla="*/ 1905000 w 5867400"/>
              <a:gd name="connsiteY9" fmla="*/ 333322 h 2670122"/>
              <a:gd name="connsiteX10" fmla="*/ 1905000 w 5867400"/>
              <a:gd name="connsiteY10" fmla="*/ 981022 h 2670122"/>
              <a:gd name="connsiteX11" fmla="*/ 2959100 w 5867400"/>
              <a:gd name="connsiteY11" fmla="*/ 968322 h 2670122"/>
              <a:gd name="connsiteX12" fmla="*/ 2959100 w 5867400"/>
              <a:gd name="connsiteY12" fmla="*/ 409522 h 2670122"/>
              <a:gd name="connsiteX13" fmla="*/ 3429000 w 5867400"/>
              <a:gd name="connsiteY13" fmla="*/ 320622 h 2670122"/>
              <a:gd name="connsiteX14" fmla="*/ 3416300 w 5867400"/>
              <a:gd name="connsiteY14" fmla="*/ 3122 h 2670122"/>
              <a:gd name="connsiteX15" fmla="*/ 3429000 w 5867400"/>
              <a:gd name="connsiteY15" fmla="*/ 307922 h 2670122"/>
              <a:gd name="connsiteX16" fmla="*/ 3924300 w 5867400"/>
              <a:gd name="connsiteY16" fmla="*/ 422222 h 2670122"/>
              <a:gd name="connsiteX17" fmla="*/ 3911600 w 5867400"/>
              <a:gd name="connsiteY17" fmla="*/ 981022 h 2670122"/>
              <a:gd name="connsiteX18" fmla="*/ 4724400 w 5867400"/>
              <a:gd name="connsiteY18" fmla="*/ 981022 h 2670122"/>
              <a:gd name="connsiteX19" fmla="*/ 4724400 w 5867400"/>
              <a:gd name="connsiteY19" fmla="*/ 1717622 h 2670122"/>
              <a:gd name="connsiteX20" fmla="*/ 5461000 w 5867400"/>
              <a:gd name="connsiteY20" fmla="*/ 1730322 h 2670122"/>
              <a:gd name="connsiteX21" fmla="*/ 5461000 w 5867400"/>
              <a:gd name="connsiteY21" fmla="*/ 2238322 h 2670122"/>
              <a:gd name="connsiteX22" fmla="*/ 5867400 w 5867400"/>
              <a:gd name="connsiteY22" fmla="*/ 2225622 h 2670122"/>
              <a:gd name="connsiteX23" fmla="*/ 5461000 w 5867400"/>
              <a:gd name="connsiteY23" fmla="*/ 2225622 h 2670122"/>
              <a:gd name="connsiteX24" fmla="*/ 5461000 w 5867400"/>
              <a:gd name="connsiteY24" fmla="*/ 2670122 h 2670122"/>
              <a:gd name="connsiteX25" fmla="*/ 5219700 w 5867400"/>
              <a:gd name="connsiteY25" fmla="*/ 2657422 h 2670122"/>
              <a:gd name="connsiteX0" fmla="*/ 406400 w 5867400"/>
              <a:gd name="connsiteY0" fmla="*/ 2200222 h 2670122"/>
              <a:gd name="connsiteX1" fmla="*/ 0 w 5867400"/>
              <a:gd name="connsiteY1" fmla="*/ 2187522 h 2670122"/>
              <a:gd name="connsiteX2" fmla="*/ 393700 w 5867400"/>
              <a:gd name="connsiteY2" fmla="*/ 2187522 h 2670122"/>
              <a:gd name="connsiteX3" fmla="*/ 419100 w 5867400"/>
              <a:gd name="connsiteY3" fmla="*/ 981022 h 2670122"/>
              <a:gd name="connsiteX4" fmla="*/ 939800 w 5867400"/>
              <a:gd name="connsiteY4" fmla="*/ 968322 h 2670122"/>
              <a:gd name="connsiteX5" fmla="*/ 952500 w 5867400"/>
              <a:gd name="connsiteY5" fmla="*/ 333322 h 2670122"/>
              <a:gd name="connsiteX6" fmla="*/ 1384300 w 5867400"/>
              <a:gd name="connsiteY6" fmla="*/ 295222 h 2670122"/>
              <a:gd name="connsiteX7" fmla="*/ 1373798 w 5867400"/>
              <a:gd name="connsiteY7" fmla="*/ 9228 h 2670122"/>
              <a:gd name="connsiteX8" fmla="*/ 1409700 w 5867400"/>
              <a:gd name="connsiteY8" fmla="*/ 320622 h 2670122"/>
              <a:gd name="connsiteX9" fmla="*/ 1905000 w 5867400"/>
              <a:gd name="connsiteY9" fmla="*/ 333322 h 2670122"/>
              <a:gd name="connsiteX10" fmla="*/ 1905000 w 5867400"/>
              <a:gd name="connsiteY10" fmla="*/ 981022 h 2670122"/>
              <a:gd name="connsiteX11" fmla="*/ 2959100 w 5867400"/>
              <a:gd name="connsiteY11" fmla="*/ 968322 h 2670122"/>
              <a:gd name="connsiteX12" fmla="*/ 2959100 w 5867400"/>
              <a:gd name="connsiteY12" fmla="*/ 409522 h 2670122"/>
              <a:gd name="connsiteX13" fmla="*/ 3429000 w 5867400"/>
              <a:gd name="connsiteY13" fmla="*/ 320622 h 2670122"/>
              <a:gd name="connsiteX14" fmla="*/ 3416300 w 5867400"/>
              <a:gd name="connsiteY14" fmla="*/ 3122 h 2670122"/>
              <a:gd name="connsiteX15" fmla="*/ 3429000 w 5867400"/>
              <a:gd name="connsiteY15" fmla="*/ 307922 h 2670122"/>
              <a:gd name="connsiteX16" fmla="*/ 3924300 w 5867400"/>
              <a:gd name="connsiteY16" fmla="*/ 422222 h 2670122"/>
              <a:gd name="connsiteX17" fmla="*/ 3911600 w 5867400"/>
              <a:gd name="connsiteY17" fmla="*/ 981022 h 2670122"/>
              <a:gd name="connsiteX18" fmla="*/ 4724400 w 5867400"/>
              <a:gd name="connsiteY18" fmla="*/ 981022 h 2670122"/>
              <a:gd name="connsiteX19" fmla="*/ 4724400 w 5867400"/>
              <a:gd name="connsiteY19" fmla="*/ 1717622 h 2670122"/>
              <a:gd name="connsiteX20" fmla="*/ 5461000 w 5867400"/>
              <a:gd name="connsiteY20" fmla="*/ 1730322 h 2670122"/>
              <a:gd name="connsiteX21" fmla="*/ 5461000 w 5867400"/>
              <a:gd name="connsiteY21" fmla="*/ 2238322 h 2670122"/>
              <a:gd name="connsiteX22" fmla="*/ 5867400 w 5867400"/>
              <a:gd name="connsiteY22" fmla="*/ 2225622 h 2670122"/>
              <a:gd name="connsiteX23" fmla="*/ 5461000 w 5867400"/>
              <a:gd name="connsiteY23" fmla="*/ 2225622 h 2670122"/>
              <a:gd name="connsiteX24" fmla="*/ 5461000 w 5867400"/>
              <a:gd name="connsiteY24" fmla="*/ 2670122 h 2670122"/>
              <a:gd name="connsiteX25" fmla="*/ 5219700 w 5867400"/>
              <a:gd name="connsiteY25" fmla="*/ 2657422 h 2670122"/>
              <a:gd name="connsiteX0" fmla="*/ 406400 w 5867400"/>
              <a:gd name="connsiteY0" fmla="*/ 2200222 h 2670122"/>
              <a:gd name="connsiteX1" fmla="*/ 0 w 5867400"/>
              <a:gd name="connsiteY1" fmla="*/ 2187522 h 2670122"/>
              <a:gd name="connsiteX2" fmla="*/ 393700 w 5867400"/>
              <a:gd name="connsiteY2" fmla="*/ 2187522 h 2670122"/>
              <a:gd name="connsiteX3" fmla="*/ 419100 w 5867400"/>
              <a:gd name="connsiteY3" fmla="*/ 981022 h 2670122"/>
              <a:gd name="connsiteX4" fmla="*/ 939800 w 5867400"/>
              <a:gd name="connsiteY4" fmla="*/ 968322 h 2670122"/>
              <a:gd name="connsiteX5" fmla="*/ 952500 w 5867400"/>
              <a:gd name="connsiteY5" fmla="*/ 333322 h 2670122"/>
              <a:gd name="connsiteX6" fmla="*/ 1384300 w 5867400"/>
              <a:gd name="connsiteY6" fmla="*/ 295222 h 2670122"/>
              <a:gd name="connsiteX7" fmla="*/ 1373798 w 5867400"/>
              <a:gd name="connsiteY7" fmla="*/ 9228 h 2670122"/>
              <a:gd name="connsiteX8" fmla="*/ 1409700 w 5867400"/>
              <a:gd name="connsiteY8" fmla="*/ 320622 h 2670122"/>
              <a:gd name="connsiteX9" fmla="*/ 1905000 w 5867400"/>
              <a:gd name="connsiteY9" fmla="*/ 333322 h 2670122"/>
              <a:gd name="connsiteX10" fmla="*/ 1905000 w 5867400"/>
              <a:gd name="connsiteY10" fmla="*/ 981022 h 2670122"/>
              <a:gd name="connsiteX11" fmla="*/ 2959100 w 5867400"/>
              <a:gd name="connsiteY11" fmla="*/ 968322 h 2670122"/>
              <a:gd name="connsiteX12" fmla="*/ 2959100 w 5867400"/>
              <a:gd name="connsiteY12" fmla="*/ 409522 h 2670122"/>
              <a:gd name="connsiteX13" fmla="*/ 3429000 w 5867400"/>
              <a:gd name="connsiteY13" fmla="*/ 320622 h 2670122"/>
              <a:gd name="connsiteX14" fmla="*/ 3416300 w 5867400"/>
              <a:gd name="connsiteY14" fmla="*/ 3122 h 2670122"/>
              <a:gd name="connsiteX15" fmla="*/ 3429000 w 5867400"/>
              <a:gd name="connsiteY15" fmla="*/ 307922 h 2670122"/>
              <a:gd name="connsiteX16" fmla="*/ 3924300 w 5867400"/>
              <a:gd name="connsiteY16" fmla="*/ 422222 h 2670122"/>
              <a:gd name="connsiteX17" fmla="*/ 3911600 w 5867400"/>
              <a:gd name="connsiteY17" fmla="*/ 981022 h 2670122"/>
              <a:gd name="connsiteX18" fmla="*/ 4724400 w 5867400"/>
              <a:gd name="connsiteY18" fmla="*/ 981022 h 2670122"/>
              <a:gd name="connsiteX19" fmla="*/ 4724400 w 5867400"/>
              <a:gd name="connsiteY19" fmla="*/ 1717622 h 2670122"/>
              <a:gd name="connsiteX20" fmla="*/ 5461000 w 5867400"/>
              <a:gd name="connsiteY20" fmla="*/ 1730322 h 2670122"/>
              <a:gd name="connsiteX21" fmla="*/ 5461000 w 5867400"/>
              <a:gd name="connsiteY21" fmla="*/ 2238322 h 2670122"/>
              <a:gd name="connsiteX22" fmla="*/ 5867400 w 5867400"/>
              <a:gd name="connsiteY22" fmla="*/ 2225622 h 2670122"/>
              <a:gd name="connsiteX23" fmla="*/ 5461000 w 5867400"/>
              <a:gd name="connsiteY23" fmla="*/ 2225622 h 2670122"/>
              <a:gd name="connsiteX24" fmla="*/ 5461000 w 5867400"/>
              <a:gd name="connsiteY24" fmla="*/ 2670122 h 2670122"/>
              <a:gd name="connsiteX25" fmla="*/ 5219700 w 5867400"/>
              <a:gd name="connsiteY25" fmla="*/ 2657422 h 2670122"/>
              <a:gd name="connsiteX0" fmla="*/ 406400 w 5867400"/>
              <a:gd name="connsiteY0" fmla="*/ 2200222 h 2670122"/>
              <a:gd name="connsiteX1" fmla="*/ 0 w 5867400"/>
              <a:gd name="connsiteY1" fmla="*/ 2187522 h 2670122"/>
              <a:gd name="connsiteX2" fmla="*/ 393700 w 5867400"/>
              <a:gd name="connsiteY2" fmla="*/ 2187522 h 2670122"/>
              <a:gd name="connsiteX3" fmla="*/ 419100 w 5867400"/>
              <a:gd name="connsiteY3" fmla="*/ 981022 h 2670122"/>
              <a:gd name="connsiteX4" fmla="*/ 939800 w 5867400"/>
              <a:gd name="connsiteY4" fmla="*/ 968322 h 2670122"/>
              <a:gd name="connsiteX5" fmla="*/ 952500 w 5867400"/>
              <a:gd name="connsiteY5" fmla="*/ 333322 h 2670122"/>
              <a:gd name="connsiteX6" fmla="*/ 1384300 w 5867400"/>
              <a:gd name="connsiteY6" fmla="*/ 295222 h 2670122"/>
              <a:gd name="connsiteX7" fmla="*/ 1373798 w 5867400"/>
              <a:gd name="connsiteY7" fmla="*/ 9228 h 2670122"/>
              <a:gd name="connsiteX8" fmla="*/ 1409700 w 5867400"/>
              <a:gd name="connsiteY8" fmla="*/ 320622 h 2670122"/>
              <a:gd name="connsiteX9" fmla="*/ 1905000 w 5867400"/>
              <a:gd name="connsiteY9" fmla="*/ 333322 h 2670122"/>
              <a:gd name="connsiteX10" fmla="*/ 1905000 w 5867400"/>
              <a:gd name="connsiteY10" fmla="*/ 981022 h 2670122"/>
              <a:gd name="connsiteX11" fmla="*/ 2959100 w 5867400"/>
              <a:gd name="connsiteY11" fmla="*/ 968322 h 2670122"/>
              <a:gd name="connsiteX12" fmla="*/ 2959100 w 5867400"/>
              <a:gd name="connsiteY12" fmla="*/ 409522 h 2670122"/>
              <a:gd name="connsiteX13" fmla="*/ 3429000 w 5867400"/>
              <a:gd name="connsiteY13" fmla="*/ 320622 h 2670122"/>
              <a:gd name="connsiteX14" fmla="*/ 3416300 w 5867400"/>
              <a:gd name="connsiteY14" fmla="*/ 3122 h 2670122"/>
              <a:gd name="connsiteX15" fmla="*/ 3429000 w 5867400"/>
              <a:gd name="connsiteY15" fmla="*/ 307922 h 2670122"/>
              <a:gd name="connsiteX16" fmla="*/ 3924300 w 5867400"/>
              <a:gd name="connsiteY16" fmla="*/ 422222 h 2670122"/>
              <a:gd name="connsiteX17" fmla="*/ 3911600 w 5867400"/>
              <a:gd name="connsiteY17" fmla="*/ 981022 h 2670122"/>
              <a:gd name="connsiteX18" fmla="*/ 4724400 w 5867400"/>
              <a:gd name="connsiteY18" fmla="*/ 981022 h 2670122"/>
              <a:gd name="connsiteX19" fmla="*/ 4724400 w 5867400"/>
              <a:gd name="connsiteY19" fmla="*/ 1717622 h 2670122"/>
              <a:gd name="connsiteX20" fmla="*/ 5461000 w 5867400"/>
              <a:gd name="connsiteY20" fmla="*/ 1730322 h 2670122"/>
              <a:gd name="connsiteX21" fmla="*/ 5461000 w 5867400"/>
              <a:gd name="connsiteY21" fmla="*/ 2238322 h 2670122"/>
              <a:gd name="connsiteX22" fmla="*/ 5867400 w 5867400"/>
              <a:gd name="connsiteY22" fmla="*/ 2225622 h 2670122"/>
              <a:gd name="connsiteX23" fmla="*/ 5461000 w 5867400"/>
              <a:gd name="connsiteY23" fmla="*/ 2225622 h 2670122"/>
              <a:gd name="connsiteX24" fmla="*/ 5461000 w 5867400"/>
              <a:gd name="connsiteY24" fmla="*/ 2670122 h 2670122"/>
              <a:gd name="connsiteX25" fmla="*/ 5219700 w 5867400"/>
              <a:gd name="connsiteY25" fmla="*/ 2657422 h 2670122"/>
              <a:gd name="connsiteX0" fmla="*/ 0 w 5867400"/>
              <a:gd name="connsiteY0" fmla="*/ 2187522 h 2670122"/>
              <a:gd name="connsiteX1" fmla="*/ 393700 w 5867400"/>
              <a:gd name="connsiteY1" fmla="*/ 2187522 h 2670122"/>
              <a:gd name="connsiteX2" fmla="*/ 419100 w 5867400"/>
              <a:gd name="connsiteY2" fmla="*/ 981022 h 2670122"/>
              <a:gd name="connsiteX3" fmla="*/ 939800 w 5867400"/>
              <a:gd name="connsiteY3" fmla="*/ 968322 h 2670122"/>
              <a:gd name="connsiteX4" fmla="*/ 952500 w 5867400"/>
              <a:gd name="connsiteY4" fmla="*/ 333322 h 2670122"/>
              <a:gd name="connsiteX5" fmla="*/ 1384300 w 5867400"/>
              <a:gd name="connsiteY5" fmla="*/ 295222 h 2670122"/>
              <a:gd name="connsiteX6" fmla="*/ 1373798 w 5867400"/>
              <a:gd name="connsiteY6" fmla="*/ 9228 h 2670122"/>
              <a:gd name="connsiteX7" fmla="*/ 1409700 w 5867400"/>
              <a:gd name="connsiteY7" fmla="*/ 320622 h 2670122"/>
              <a:gd name="connsiteX8" fmla="*/ 1905000 w 5867400"/>
              <a:gd name="connsiteY8" fmla="*/ 333322 h 2670122"/>
              <a:gd name="connsiteX9" fmla="*/ 1905000 w 5867400"/>
              <a:gd name="connsiteY9" fmla="*/ 981022 h 2670122"/>
              <a:gd name="connsiteX10" fmla="*/ 2959100 w 5867400"/>
              <a:gd name="connsiteY10" fmla="*/ 968322 h 2670122"/>
              <a:gd name="connsiteX11" fmla="*/ 2959100 w 5867400"/>
              <a:gd name="connsiteY11" fmla="*/ 409522 h 2670122"/>
              <a:gd name="connsiteX12" fmla="*/ 3429000 w 5867400"/>
              <a:gd name="connsiteY12" fmla="*/ 320622 h 2670122"/>
              <a:gd name="connsiteX13" fmla="*/ 3416300 w 5867400"/>
              <a:gd name="connsiteY13" fmla="*/ 3122 h 2670122"/>
              <a:gd name="connsiteX14" fmla="*/ 3429000 w 5867400"/>
              <a:gd name="connsiteY14" fmla="*/ 307922 h 2670122"/>
              <a:gd name="connsiteX15" fmla="*/ 3924300 w 5867400"/>
              <a:gd name="connsiteY15" fmla="*/ 422222 h 2670122"/>
              <a:gd name="connsiteX16" fmla="*/ 3911600 w 5867400"/>
              <a:gd name="connsiteY16" fmla="*/ 981022 h 2670122"/>
              <a:gd name="connsiteX17" fmla="*/ 4724400 w 5867400"/>
              <a:gd name="connsiteY17" fmla="*/ 981022 h 2670122"/>
              <a:gd name="connsiteX18" fmla="*/ 4724400 w 5867400"/>
              <a:gd name="connsiteY18" fmla="*/ 1717622 h 2670122"/>
              <a:gd name="connsiteX19" fmla="*/ 5461000 w 5867400"/>
              <a:gd name="connsiteY19" fmla="*/ 1730322 h 2670122"/>
              <a:gd name="connsiteX20" fmla="*/ 5461000 w 5867400"/>
              <a:gd name="connsiteY20" fmla="*/ 2238322 h 2670122"/>
              <a:gd name="connsiteX21" fmla="*/ 5867400 w 5867400"/>
              <a:gd name="connsiteY21" fmla="*/ 2225622 h 2670122"/>
              <a:gd name="connsiteX22" fmla="*/ 5461000 w 5867400"/>
              <a:gd name="connsiteY22" fmla="*/ 2225622 h 2670122"/>
              <a:gd name="connsiteX23" fmla="*/ 5461000 w 5867400"/>
              <a:gd name="connsiteY23" fmla="*/ 2670122 h 2670122"/>
              <a:gd name="connsiteX24" fmla="*/ 5219700 w 5867400"/>
              <a:gd name="connsiteY24" fmla="*/ 2657422 h 2670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67400" h="2670122">
                <a:moveTo>
                  <a:pt x="0" y="2187522"/>
                </a:moveTo>
                <a:cubicBezTo>
                  <a:pt x="26458" y="2216097"/>
                  <a:pt x="262467" y="2187522"/>
                  <a:pt x="393700" y="2187522"/>
                </a:cubicBezTo>
                <a:lnTo>
                  <a:pt x="419100" y="981022"/>
                </a:lnTo>
                <a:lnTo>
                  <a:pt x="939800" y="968322"/>
                </a:lnTo>
                <a:lnTo>
                  <a:pt x="952500" y="333322"/>
                </a:lnTo>
                <a:lnTo>
                  <a:pt x="1384300" y="295222"/>
                </a:lnTo>
                <a:cubicBezTo>
                  <a:pt x="1383974" y="241166"/>
                  <a:pt x="1393174" y="44234"/>
                  <a:pt x="1373798" y="9228"/>
                </a:cubicBezTo>
                <a:cubicBezTo>
                  <a:pt x="1366715" y="-1274"/>
                  <a:pt x="1397733" y="216824"/>
                  <a:pt x="1409700" y="320622"/>
                </a:cubicBezTo>
                <a:lnTo>
                  <a:pt x="1905000" y="333322"/>
                </a:lnTo>
                <a:lnTo>
                  <a:pt x="1905000" y="981022"/>
                </a:lnTo>
                <a:lnTo>
                  <a:pt x="2959100" y="968322"/>
                </a:lnTo>
                <a:lnTo>
                  <a:pt x="2959100" y="409522"/>
                </a:lnTo>
                <a:cubicBezTo>
                  <a:pt x="3001433" y="269822"/>
                  <a:pt x="3352800" y="375655"/>
                  <a:pt x="3429000" y="320622"/>
                </a:cubicBezTo>
                <a:cubicBezTo>
                  <a:pt x="3505200" y="265589"/>
                  <a:pt x="3371850" y="-26511"/>
                  <a:pt x="3416300" y="3122"/>
                </a:cubicBezTo>
                <a:cubicBezTo>
                  <a:pt x="3524250" y="-32861"/>
                  <a:pt x="3346450" y="252889"/>
                  <a:pt x="3429000" y="307922"/>
                </a:cubicBezTo>
                <a:cubicBezTo>
                  <a:pt x="3511550" y="362955"/>
                  <a:pt x="3873500" y="278289"/>
                  <a:pt x="3924300" y="422222"/>
                </a:cubicBezTo>
                <a:lnTo>
                  <a:pt x="3911600" y="981022"/>
                </a:lnTo>
                <a:lnTo>
                  <a:pt x="4724400" y="981022"/>
                </a:lnTo>
                <a:lnTo>
                  <a:pt x="4724400" y="1717622"/>
                </a:lnTo>
                <a:lnTo>
                  <a:pt x="5461000" y="1730322"/>
                </a:lnTo>
                <a:lnTo>
                  <a:pt x="5461000" y="2238322"/>
                </a:lnTo>
                <a:lnTo>
                  <a:pt x="5867400" y="2225622"/>
                </a:lnTo>
                <a:lnTo>
                  <a:pt x="5461000" y="2225622"/>
                </a:lnTo>
                <a:lnTo>
                  <a:pt x="5461000" y="2670122"/>
                </a:lnTo>
                <a:lnTo>
                  <a:pt x="5219700" y="2657422"/>
                </a:lnTo>
              </a:path>
            </a:pathLst>
          </a:custGeom>
          <a:noFill/>
          <a:ln w="76200" cap="flat" cmpd="sng" algn="ctr">
            <a:solidFill>
              <a:srgbClr val="FFC000">
                <a:alpha val="77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2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6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4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64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4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9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64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39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14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14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14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25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25"/>
                            </p:stCondLst>
                            <p:childTnLst>
                              <p:par>
                                <p:cTn id="6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875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875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2" grpId="0"/>
      <p:bldP spid="67" grpId="0" animBg="1"/>
      <p:bldP spid="68" grpId="0" animBg="1"/>
      <p:bldP spid="70" grpId="0" animBg="1"/>
      <p:bldP spid="14" grpId="0" animBg="1"/>
      <p:bldP spid="88" grpId="0" animBg="1"/>
      <p:bldP spid="88" grpId="1" animBg="1"/>
      <p:bldP spid="90" grpId="0" animBg="1"/>
      <p:bldP spid="91" grpId="0" animBg="1"/>
      <p:bldP spid="92" grpId="0" animBg="1"/>
      <p:bldP spid="92" grpId="1" animBg="1"/>
      <p:bldP spid="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2" name="Rectangle 1"/>
          <p:cNvSpPr/>
          <p:nvPr/>
        </p:nvSpPr>
        <p:spPr>
          <a:xfrm>
            <a:off x="683568" y="668878"/>
            <a:ext cx="8549135" cy="6432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réaliser des travaux sur des portions de réseau on </a:t>
            </a:r>
            <a:b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procédera à une séparation puis une condamnation des cellules. </a:t>
            </a:r>
          </a:p>
          <a:p>
            <a:pPr algn="just"/>
            <a:endParaRPr lang="fr-F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procédure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mettra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œuvre des clés repérées. Suivant les situations,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ces clés seront prisonnières, libres ou absentes.  Cette  procédure  garantira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sécurité à condition bien sur de l’effectuer dans les « règles de l’art »,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sans oublier les équipements de protection individuels ou collectifs: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Séparation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des circuits, 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 il y a présence de transformateur de tension  coupure circuit secondaire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priorité, si il y a présence de transformateurs de courant,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coupure circuit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primaire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priorité.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Condamnation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par l’intermédiaire de clés libres prisonnières et manquante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 poste à l’autre, d’une cellule à l’autre, obligeant à un « circuit logique »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mise en sécurité.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Identification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des circuits et des composants des circuit risquant notamment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réalimenter le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circuit (avec bien sur consignation de ces éléments).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just">
              <a:buFont typeface="Arial" charset="0"/>
              <a:buChar char="•"/>
            </a:pP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Vérification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Absence de tension, VAT  avec les appareils adaptés. Non traité ici.</a:t>
            </a:r>
          </a:p>
          <a:p>
            <a:pPr marL="342900" indent="-342900" algn="just">
              <a:buFont typeface="Arial" charset="0"/>
              <a:buChar char="•"/>
            </a:pP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Mise à la terre et en court circuit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 phases, MALT,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qui dans le cas de la distribution est fait de manière systématique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(en commençant par la terre) avec du matériel installé, prévu pour cette fonction</a:t>
            </a:r>
          </a:p>
        </p:txBody>
      </p:sp>
    </p:spTree>
    <p:extLst>
      <p:ext uri="{BB962C8B-B14F-4D97-AF65-F5344CB8AC3E}">
        <p14:creationId xmlns:p14="http://schemas.microsoft.com/office/powerpoint/2010/main" val="17361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6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95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231564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53" name="Groupe 252"/>
          <p:cNvGrpSpPr/>
          <p:nvPr/>
        </p:nvGrpSpPr>
        <p:grpSpPr>
          <a:xfrm>
            <a:off x="6174744" y="5510770"/>
            <a:ext cx="281248" cy="617901"/>
            <a:chOff x="7397519" y="5204535"/>
            <a:chExt cx="281248" cy="617901"/>
          </a:xfrm>
        </p:grpSpPr>
        <p:sp>
          <p:nvSpPr>
            <p:cNvPr id="254" name="Rectangle 253"/>
            <p:cNvSpPr/>
            <p:nvPr/>
          </p:nvSpPr>
          <p:spPr bwMode="auto">
            <a:xfrm>
              <a:off x="7397519" y="5382532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55" name="Ellipse 254"/>
            <p:cNvSpPr/>
            <p:nvPr/>
          </p:nvSpPr>
          <p:spPr bwMode="auto">
            <a:xfrm>
              <a:off x="7454125" y="5572524"/>
              <a:ext cx="168035" cy="179219"/>
            </a:xfrm>
            <a:prstGeom prst="ellipse">
              <a:avLst/>
            </a:prstGeom>
            <a:solidFill>
              <a:srgbClr val="FFFFFF"/>
            </a:solidFill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56" name="Connecteur droit 255"/>
            <p:cNvCxnSpPr/>
            <p:nvPr/>
          </p:nvCxnSpPr>
          <p:spPr bwMode="auto">
            <a:xfrm>
              <a:off x="7529850" y="5204535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57" name="Connecteur droit 256"/>
            <p:cNvCxnSpPr/>
            <p:nvPr/>
          </p:nvCxnSpPr>
          <p:spPr bwMode="auto">
            <a:xfrm flipH="1" flipV="1">
              <a:off x="7432479" y="5558388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8" name="Groupe 257"/>
          <p:cNvGrpSpPr/>
          <p:nvPr/>
        </p:nvGrpSpPr>
        <p:grpSpPr>
          <a:xfrm>
            <a:off x="2842617" y="5499310"/>
            <a:ext cx="281248" cy="617901"/>
            <a:chOff x="5569179" y="5183535"/>
            <a:chExt cx="281248" cy="617901"/>
          </a:xfrm>
        </p:grpSpPr>
        <p:sp>
          <p:nvSpPr>
            <p:cNvPr id="259" name="Rectangle 258"/>
            <p:cNvSpPr/>
            <p:nvPr/>
          </p:nvSpPr>
          <p:spPr bwMode="auto">
            <a:xfrm>
              <a:off x="5569179" y="5361532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60" name="Ellipse 259"/>
            <p:cNvSpPr/>
            <p:nvPr/>
          </p:nvSpPr>
          <p:spPr bwMode="auto">
            <a:xfrm>
              <a:off x="5625785" y="5551524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61" name="Connecteur droit 260"/>
            <p:cNvCxnSpPr/>
            <p:nvPr/>
          </p:nvCxnSpPr>
          <p:spPr bwMode="auto">
            <a:xfrm>
              <a:off x="5701510" y="5183535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5" name="Groupe 224"/>
          <p:cNvGrpSpPr/>
          <p:nvPr/>
        </p:nvGrpSpPr>
        <p:grpSpPr>
          <a:xfrm>
            <a:off x="2842617" y="6264107"/>
            <a:ext cx="281248" cy="439904"/>
            <a:chOff x="6013857" y="5366128"/>
            <a:chExt cx="281248" cy="439904"/>
          </a:xfrm>
        </p:grpSpPr>
        <p:sp>
          <p:nvSpPr>
            <p:cNvPr id="207" name="Rectangle 206"/>
            <p:cNvSpPr/>
            <p:nvPr/>
          </p:nvSpPr>
          <p:spPr bwMode="auto">
            <a:xfrm>
              <a:off x="6013857" y="5366128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08" name="Ellipse 207"/>
            <p:cNvSpPr/>
            <p:nvPr/>
          </p:nvSpPr>
          <p:spPr bwMode="auto">
            <a:xfrm>
              <a:off x="6070463" y="5556120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09" name="Connecteur droit 208"/>
            <p:cNvCxnSpPr/>
            <p:nvPr/>
          </p:nvCxnSpPr>
          <p:spPr bwMode="auto">
            <a:xfrm rot="5400000">
              <a:off x="6146188" y="5350383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5" name="Groupe 234"/>
          <p:cNvGrpSpPr/>
          <p:nvPr/>
        </p:nvGrpSpPr>
        <p:grpSpPr>
          <a:xfrm>
            <a:off x="4506100" y="5484759"/>
            <a:ext cx="281248" cy="617901"/>
            <a:chOff x="6445097" y="5178938"/>
            <a:chExt cx="281248" cy="617901"/>
          </a:xfrm>
        </p:grpSpPr>
        <p:sp>
          <p:nvSpPr>
            <p:cNvPr id="210" name="Rectangle 209"/>
            <p:cNvSpPr/>
            <p:nvPr/>
          </p:nvSpPr>
          <p:spPr bwMode="auto">
            <a:xfrm>
              <a:off x="6445097" y="5356935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11" name="Ellipse 210"/>
            <p:cNvSpPr/>
            <p:nvPr/>
          </p:nvSpPr>
          <p:spPr bwMode="auto">
            <a:xfrm>
              <a:off x="6501703" y="5546927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12" name="Connecteur droit 211"/>
            <p:cNvCxnSpPr/>
            <p:nvPr/>
          </p:nvCxnSpPr>
          <p:spPr bwMode="auto">
            <a:xfrm>
              <a:off x="6577428" y="5178938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22" name="Connecteur droit 221"/>
            <p:cNvCxnSpPr/>
            <p:nvPr/>
          </p:nvCxnSpPr>
          <p:spPr bwMode="auto">
            <a:xfrm flipH="1" flipV="1">
              <a:off x="6480057" y="5532791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6" name="Groupe 235"/>
          <p:cNvGrpSpPr/>
          <p:nvPr/>
        </p:nvGrpSpPr>
        <p:grpSpPr>
          <a:xfrm>
            <a:off x="4501080" y="6313937"/>
            <a:ext cx="281248" cy="439904"/>
            <a:chOff x="6889775" y="5361531"/>
            <a:chExt cx="281248" cy="439904"/>
          </a:xfrm>
        </p:grpSpPr>
        <p:sp>
          <p:nvSpPr>
            <p:cNvPr id="213" name="Rectangle 212"/>
            <p:cNvSpPr/>
            <p:nvPr/>
          </p:nvSpPr>
          <p:spPr bwMode="auto">
            <a:xfrm>
              <a:off x="6889775" y="5361531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14" name="Ellipse 213"/>
            <p:cNvSpPr/>
            <p:nvPr/>
          </p:nvSpPr>
          <p:spPr bwMode="auto">
            <a:xfrm>
              <a:off x="6946381" y="5551523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15" name="Connecteur droit 214"/>
            <p:cNvCxnSpPr/>
            <p:nvPr/>
          </p:nvCxnSpPr>
          <p:spPr bwMode="auto">
            <a:xfrm rot="5400000">
              <a:off x="7022106" y="5345786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26" name="Connecteur droit 225"/>
            <p:cNvCxnSpPr/>
            <p:nvPr/>
          </p:nvCxnSpPr>
          <p:spPr bwMode="auto">
            <a:xfrm flipH="1" flipV="1">
              <a:off x="6924171" y="5536913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8" name="Groupe 237"/>
          <p:cNvGrpSpPr/>
          <p:nvPr/>
        </p:nvGrpSpPr>
        <p:grpSpPr>
          <a:xfrm>
            <a:off x="6174744" y="6279771"/>
            <a:ext cx="281248" cy="439904"/>
            <a:chOff x="7842197" y="5387128"/>
            <a:chExt cx="281248" cy="439904"/>
          </a:xfrm>
        </p:grpSpPr>
        <p:sp>
          <p:nvSpPr>
            <p:cNvPr id="230" name="Rectangle 229"/>
            <p:cNvSpPr/>
            <p:nvPr/>
          </p:nvSpPr>
          <p:spPr bwMode="auto">
            <a:xfrm>
              <a:off x="7842197" y="5387128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31" name="Ellipse 230"/>
            <p:cNvSpPr/>
            <p:nvPr/>
          </p:nvSpPr>
          <p:spPr bwMode="auto">
            <a:xfrm>
              <a:off x="7898803" y="5577120"/>
              <a:ext cx="168035" cy="179219"/>
            </a:xfrm>
            <a:prstGeom prst="ellipse">
              <a:avLst/>
            </a:prstGeom>
            <a:solidFill>
              <a:srgbClr val="FFFFFF"/>
            </a:solidFill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32" name="Connecteur droit 231"/>
            <p:cNvCxnSpPr/>
            <p:nvPr/>
          </p:nvCxnSpPr>
          <p:spPr bwMode="auto">
            <a:xfrm rot="5400000">
              <a:off x="7974528" y="5371383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34" name="Connecteur droit 233"/>
            <p:cNvCxnSpPr/>
            <p:nvPr/>
          </p:nvCxnSpPr>
          <p:spPr bwMode="auto">
            <a:xfrm flipH="1" flipV="1">
              <a:off x="7876593" y="5562510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2" name="Groupe 251"/>
          <p:cNvGrpSpPr/>
          <p:nvPr/>
        </p:nvGrpSpPr>
        <p:grpSpPr>
          <a:xfrm>
            <a:off x="8156494" y="5623004"/>
            <a:ext cx="663978" cy="470292"/>
            <a:chOff x="7896172" y="4617767"/>
            <a:chExt cx="663978" cy="470292"/>
          </a:xfrm>
        </p:grpSpPr>
        <p:sp useBgFill="1">
          <p:nvSpPr>
            <p:cNvPr id="263" name="Rectangle 262"/>
            <p:cNvSpPr/>
            <p:nvPr/>
          </p:nvSpPr>
          <p:spPr bwMode="auto">
            <a:xfrm rot="16200000">
              <a:off x="8000217" y="4528126"/>
              <a:ext cx="470292" cy="649574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44" name="Groupe 243"/>
            <p:cNvGrpSpPr/>
            <p:nvPr/>
          </p:nvGrpSpPr>
          <p:grpSpPr>
            <a:xfrm rot="19056733">
              <a:off x="7896172" y="4682952"/>
              <a:ext cx="649574" cy="286891"/>
              <a:chOff x="8314914" y="5260036"/>
              <a:chExt cx="649574" cy="286891"/>
            </a:xfrm>
          </p:grpSpPr>
          <p:sp>
            <p:nvSpPr>
              <p:cNvPr id="245" name="Rectangle 244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46" name="Rectangle 245"/>
              <p:cNvSpPr/>
              <p:nvPr/>
            </p:nvSpPr>
            <p:spPr bwMode="auto">
              <a:xfrm rot="16200000">
                <a:off x="8558208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271" name="Groupe 270"/>
          <p:cNvGrpSpPr/>
          <p:nvPr/>
        </p:nvGrpSpPr>
        <p:grpSpPr>
          <a:xfrm>
            <a:off x="8172400" y="6478717"/>
            <a:ext cx="649574" cy="286891"/>
            <a:chOff x="8314914" y="5260036"/>
            <a:chExt cx="649574" cy="286891"/>
          </a:xfrm>
        </p:grpSpPr>
        <p:sp>
          <p:nvSpPr>
            <p:cNvPr id="272" name="Rectangle 271"/>
            <p:cNvSpPr/>
            <p:nvPr/>
          </p:nvSpPr>
          <p:spPr bwMode="auto">
            <a:xfrm>
              <a:off x="8388424" y="5260036"/>
              <a:ext cx="504056" cy="168726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 useBgFill="1">
          <p:nvSpPr>
            <p:cNvPr id="273" name="Rectangle 272"/>
            <p:cNvSpPr/>
            <p:nvPr/>
          </p:nvSpPr>
          <p:spPr bwMode="auto">
            <a:xfrm rot="16200000">
              <a:off x="8558208" y="5140648"/>
              <a:ext cx="162985" cy="649574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274" name="ZoneTexte 273"/>
          <p:cNvSpPr txBox="1"/>
          <p:nvPr/>
        </p:nvSpPr>
        <p:spPr>
          <a:xfrm>
            <a:off x="6017639" y="831677"/>
            <a:ext cx="3126361" cy="646331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Au départ l’installation fonctionne, le TGBT est alimenté</a:t>
            </a:r>
          </a:p>
        </p:txBody>
      </p:sp>
      <p:sp>
        <p:nvSpPr>
          <p:cNvPr id="275" name="ZoneTexte 274"/>
          <p:cNvSpPr txBox="1"/>
          <p:nvPr/>
        </p:nvSpPr>
        <p:spPr>
          <a:xfrm>
            <a:off x="6012160" y="1593329"/>
            <a:ext cx="3126361" cy="646331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On doit effectuer des travaux dans le local du transformateur……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2050" name="Groupe 2049"/>
            <p:cNvGrpSpPr/>
            <p:nvPr/>
          </p:nvGrpSpPr>
          <p:grpSpPr>
            <a:xfrm>
              <a:off x="611560" y="908720"/>
              <a:ext cx="6969259" cy="3592429"/>
              <a:chOff x="611560" y="908720"/>
              <a:chExt cx="6969259" cy="3592429"/>
            </a:xfrm>
          </p:grpSpPr>
          <p:grpSp>
            <p:nvGrpSpPr>
              <p:cNvPr id="239" name="Groupe 238"/>
              <p:cNvGrpSpPr/>
              <p:nvPr/>
            </p:nvGrpSpPr>
            <p:grpSpPr>
              <a:xfrm>
                <a:off x="3707905" y="3429000"/>
                <a:ext cx="649574" cy="307001"/>
                <a:chOff x="8242907" y="5080648"/>
                <a:chExt cx="649574" cy="307001"/>
              </a:xfrm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8314914" y="5080648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2" name="Rectangle 241"/>
                <p:cNvSpPr/>
                <p:nvPr/>
              </p:nvSpPr>
              <p:spPr bwMode="auto">
                <a:xfrm rot="16200000">
                  <a:off x="8486201" y="4981370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048" name="Groupe 2047"/>
              <p:cNvGrpSpPr/>
              <p:nvPr/>
            </p:nvGrpSpPr>
            <p:grpSpPr>
              <a:xfrm>
                <a:off x="611560" y="908720"/>
                <a:ext cx="6969259" cy="3592429"/>
                <a:chOff x="827584" y="908720"/>
                <a:chExt cx="6969259" cy="3592429"/>
              </a:xfrm>
            </p:grpSpPr>
            <p:sp>
              <p:nvSpPr>
                <p:cNvPr id="47" name="Forme libre 46"/>
                <p:cNvSpPr/>
                <p:nvPr/>
              </p:nvSpPr>
              <p:spPr bwMode="auto">
                <a:xfrm>
                  <a:off x="1323474" y="908720"/>
                  <a:ext cx="661737" cy="830179"/>
                </a:xfrm>
                <a:custGeom>
                  <a:avLst/>
                  <a:gdLst>
                    <a:gd name="connsiteX0" fmla="*/ 0 w 661737"/>
                    <a:gd name="connsiteY0" fmla="*/ 0 h 830179"/>
                    <a:gd name="connsiteX1" fmla="*/ 649705 w 661737"/>
                    <a:gd name="connsiteY1" fmla="*/ 0 h 830179"/>
                    <a:gd name="connsiteX2" fmla="*/ 661737 w 661737"/>
                    <a:gd name="connsiteY2" fmla="*/ 830179 h 830179"/>
                    <a:gd name="connsiteX3" fmla="*/ 661737 w 661737"/>
                    <a:gd name="connsiteY3" fmla="*/ 830179 h 830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1737" h="830179">
                      <a:moveTo>
                        <a:pt x="0" y="0"/>
                      </a:moveTo>
                      <a:lnTo>
                        <a:pt x="649705" y="0"/>
                      </a:lnTo>
                      <a:lnTo>
                        <a:pt x="661737" y="830179"/>
                      </a:lnTo>
                      <a:lnTo>
                        <a:pt x="661737" y="830179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57" name="Forme libre 56"/>
                <p:cNvSpPr/>
                <p:nvPr/>
              </p:nvSpPr>
              <p:spPr bwMode="auto">
                <a:xfrm>
                  <a:off x="1990725" y="2186574"/>
                  <a:ext cx="1811701" cy="2314575"/>
                </a:xfrm>
                <a:custGeom>
                  <a:avLst/>
                  <a:gdLst>
                    <a:gd name="connsiteX0" fmla="*/ 0 w 1343025"/>
                    <a:gd name="connsiteY0" fmla="*/ 0 h 2314575"/>
                    <a:gd name="connsiteX1" fmla="*/ 0 w 1343025"/>
                    <a:gd name="connsiteY1" fmla="*/ 2314575 h 2314575"/>
                    <a:gd name="connsiteX2" fmla="*/ 1333500 w 1343025"/>
                    <a:gd name="connsiteY2" fmla="*/ 2314575 h 2314575"/>
                    <a:gd name="connsiteX3" fmla="*/ 1343025 w 1343025"/>
                    <a:gd name="connsiteY3" fmla="*/ 895350 h 2314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3025" h="2314575">
                      <a:moveTo>
                        <a:pt x="0" y="0"/>
                      </a:moveTo>
                      <a:lnTo>
                        <a:pt x="0" y="2314575"/>
                      </a:lnTo>
                      <a:lnTo>
                        <a:pt x="1333500" y="2314575"/>
                      </a:lnTo>
                      <a:lnTo>
                        <a:pt x="1343025" y="895350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11" name="Groupe 110"/>
                <p:cNvGrpSpPr/>
                <p:nvPr/>
              </p:nvGrpSpPr>
              <p:grpSpPr>
                <a:xfrm>
                  <a:off x="3352376" y="1653880"/>
                  <a:ext cx="900100" cy="1440160"/>
                  <a:chOff x="2883700" y="1988840"/>
                  <a:chExt cx="900100" cy="1440160"/>
                </a:xfrm>
              </p:grpSpPr>
              <p:sp>
                <p:nvSpPr>
                  <p:cNvPr id="60" name="Ellipse 59"/>
                  <p:cNvSpPr/>
                  <p:nvPr/>
                </p:nvSpPr>
                <p:spPr bwMode="auto">
                  <a:xfrm>
                    <a:off x="2883700" y="2564904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61" name="Ellipse 60"/>
                  <p:cNvSpPr/>
                  <p:nvPr/>
                </p:nvSpPr>
                <p:spPr bwMode="auto">
                  <a:xfrm>
                    <a:off x="2883700" y="1988840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 bwMode="auto">
                <a:xfrm>
                  <a:off x="1877199" y="2390419"/>
                  <a:ext cx="216024" cy="576064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65" name="Connecteur droit 64"/>
                <p:cNvCxnSpPr/>
                <p:nvPr/>
              </p:nvCxnSpPr>
              <p:spPr bwMode="auto">
                <a:xfrm>
                  <a:off x="1763688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6" name="Connecteur droit 65"/>
                <p:cNvCxnSpPr/>
                <p:nvPr/>
              </p:nvCxnSpPr>
              <p:spPr bwMode="auto">
                <a:xfrm>
                  <a:off x="1427305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8" name="Connecteur droit 67"/>
                <p:cNvCxnSpPr/>
                <p:nvPr/>
              </p:nvCxnSpPr>
              <p:spPr bwMode="auto">
                <a:xfrm rot="5400000">
                  <a:off x="1631901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9" name="Connecteur droit 68"/>
                <p:cNvCxnSpPr/>
                <p:nvPr/>
              </p:nvCxnSpPr>
              <p:spPr bwMode="auto">
                <a:xfrm rot="5400000">
                  <a:off x="1540823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70" name="Groupe 69"/>
                <p:cNvGrpSpPr/>
                <p:nvPr/>
              </p:nvGrpSpPr>
              <p:grpSpPr>
                <a:xfrm rot="16200000">
                  <a:off x="1087631" y="3895344"/>
                  <a:ext cx="374154" cy="288032"/>
                  <a:chOff x="3275856" y="5661248"/>
                  <a:chExt cx="374154" cy="288032"/>
                </a:xfrm>
              </p:grpSpPr>
              <p:sp>
                <p:nvSpPr>
                  <p:cNvPr id="71" name="Ellipse 70"/>
                  <p:cNvSpPr/>
                  <p:nvPr/>
                </p:nvSpPr>
                <p:spPr bwMode="auto">
                  <a:xfrm>
                    <a:off x="3333750" y="5733256"/>
                    <a:ext cx="230138" cy="216024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64" name="Rectangle 63"/>
                  <p:cNvSpPr/>
                  <p:nvPr/>
                </p:nvSpPr>
                <p:spPr bwMode="auto">
                  <a:xfrm>
                    <a:off x="3275856" y="5661248"/>
                    <a:ext cx="374154" cy="180020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03" name="Groupe 102"/>
                <p:cNvGrpSpPr/>
                <p:nvPr/>
              </p:nvGrpSpPr>
              <p:grpSpPr>
                <a:xfrm>
                  <a:off x="827584" y="3182507"/>
                  <a:ext cx="1163141" cy="360040"/>
                  <a:chOff x="1043608" y="3501008"/>
                  <a:chExt cx="947117" cy="360040"/>
                </a:xfrm>
              </p:grpSpPr>
              <p:cxnSp>
                <p:nvCxnSpPr>
                  <p:cNvPr id="62" name="Connecteur droit 61"/>
                  <p:cNvCxnSpPr/>
                  <p:nvPr/>
                </p:nvCxnSpPr>
                <p:spPr bwMode="auto">
                  <a:xfrm>
                    <a:off x="1763688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7" name="Connecteur droit 66"/>
                  <p:cNvCxnSpPr/>
                  <p:nvPr/>
                </p:nvCxnSpPr>
                <p:spPr bwMode="auto">
                  <a:xfrm>
                    <a:off x="1191687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5" name="Connecteur droit 74"/>
                  <p:cNvCxnSpPr/>
                  <p:nvPr/>
                </p:nvCxnSpPr>
                <p:spPr bwMode="auto">
                  <a:xfrm flipH="1">
                    <a:off x="1191686" y="3501008"/>
                    <a:ext cx="2" cy="36004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8" name="Connecteur droit 77"/>
                  <p:cNvCxnSpPr/>
                  <p:nvPr/>
                </p:nvCxnSpPr>
                <p:spPr bwMode="auto">
                  <a:xfrm>
                    <a:off x="1115616" y="3591018"/>
                    <a:ext cx="0" cy="18002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0" name="Connecteur droit 79"/>
                  <p:cNvCxnSpPr/>
                  <p:nvPr/>
                </p:nvCxnSpPr>
                <p:spPr bwMode="auto">
                  <a:xfrm>
                    <a:off x="1043608" y="3624449"/>
                    <a:ext cx="0" cy="11315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3" name="Groupe 112"/>
                <p:cNvGrpSpPr/>
                <p:nvPr/>
              </p:nvGrpSpPr>
              <p:grpSpPr>
                <a:xfrm rot="5400000">
                  <a:off x="1321251" y="2874279"/>
                  <a:ext cx="325538" cy="864096"/>
                  <a:chOff x="5076056" y="2770262"/>
                  <a:chExt cx="325538" cy="864096"/>
                </a:xfrm>
              </p:grpSpPr>
              <p:cxnSp>
                <p:nvCxnSpPr>
                  <p:cNvPr id="114" name="Connecteur droit 113"/>
                  <p:cNvCxnSpPr/>
                  <p:nvPr/>
                </p:nvCxnSpPr>
                <p:spPr bwMode="auto">
                  <a:xfrm>
                    <a:off x="5220072" y="2964836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15" name="Connecteur droit 114"/>
                  <p:cNvCxnSpPr/>
                  <p:nvPr/>
                </p:nvCxnSpPr>
                <p:spPr bwMode="auto">
                  <a:xfrm>
                    <a:off x="5289330" y="2770262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16" name="Rectangle 115"/>
                  <p:cNvSpPr/>
                  <p:nvPr/>
                </p:nvSpPr>
                <p:spPr bwMode="auto">
                  <a:xfrm rot="16200000">
                    <a:off x="5051748" y="3007146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17" name="Connecteur droit 116"/>
                  <p:cNvCxnSpPr/>
                  <p:nvPr/>
                </p:nvCxnSpPr>
                <p:spPr bwMode="auto">
                  <a:xfrm>
                    <a:off x="5076056" y="3004288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8" name="Groupe 117"/>
                <p:cNvGrpSpPr/>
                <p:nvPr/>
              </p:nvGrpSpPr>
              <p:grpSpPr>
                <a:xfrm>
                  <a:off x="1772135" y="1477337"/>
                  <a:ext cx="325538" cy="864096"/>
                  <a:chOff x="5076056" y="2770262"/>
                  <a:chExt cx="325538" cy="864096"/>
                </a:xfrm>
              </p:grpSpPr>
              <p:grpSp>
                <p:nvGrpSpPr>
                  <p:cNvPr id="119" name="Groupe 118"/>
                  <p:cNvGrpSpPr/>
                  <p:nvPr/>
                </p:nvGrpSpPr>
                <p:grpSpPr>
                  <a:xfrm>
                    <a:off x="5076056" y="2770262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21" name="Connecteur droit 120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22" name="Connecteur droit 121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23" name="Rectangle 122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24" name="Connecteur droit 123"/>
                    <p:cNvCxnSpPr/>
                    <p:nvPr/>
                  </p:nvCxnSpPr>
                  <p:spPr bwMode="auto">
                    <a:xfrm>
                      <a:off x="5083483" y="3009556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120" name="Ellipse 119"/>
                  <p:cNvSpPr/>
                  <p:nvPr/>
                </p:nvSpPr>
                <p:spPr bwMode="auto">
                  <a:xfrm>
                    <a:off x="5251230" y="295675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112" name="Forme libre 111"/>
                <p:cNvSpPr/>
                <p:nvPr/>
              </p:nvSpPr>
              <p:spPr bwMode="auto">
                <a:xfrm>
                  <a:off x="3781426" y="938799"/>
                  <a:ext cx="2333625" cy="1666875"/>
                </a:xfrm>
                <a:custGeom>
                  <a:avLst/>
                  <a:gdLst>
                    <a:gd name="connsiteX0" fmla="*/ 9525 w 2333625"/>
                    <a:gd name="connsiteY0" fmla="*/ 695325 h 990600"/>
                    <a:gd name="connsiteX1" fmla="*/ 0 w 2333625"/>
                    <a:gd name="connsiteY1" fmla="*/ 0 h 990600"/>
                    <a:gd name="connsiteX2" fmla="*/ 2324100 w 2333625"/>
                    <a:gd name="connsiteY2" fmla="*/ 28575 h 990600"/>
                    <a:gd name="connsiteX3" fmla="*/ 2333625 w 2333625"/>
                    <a:gd name="connsiteY3" fmla="*/ 990600 h 990600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2857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14575 w 2343150"/>
                    <a:gd name="connsiteY2" fmla="*/ 952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0 h 1704975"/>
                    <a:gd name="connsiteX3" fmla="*/ 2343150 w 2343150"/>
                    <a:gd name="connsiteY3" fmla="*/ 1704975 h 1704975"/>
                    <a:gd name="connsiteX0" fmla="*/ 9525 w 2371725"/>
                    <a:gd name="connsiteY0" fmla="*/ 695325 h 1704975"/>
                    <a:gd name="connsiteX1" fmla="*/ 0 w 2371725"/>
                    <a:gd name="connsiteY1" fmla="*/ 0 h 1704975"/>
                    <a:gd name="connsiteX2" fmla="*/ 2324100 w 2371725"/>
                    <a:gd name="connsiteY2" fmla="*/ 0 h 1704975"/>
                    <a:gd name="connsiteX3" fmla="*/ 2371725 w 2371725"/>
                    <a:gd name="connsiteY3" fmla="*/ 1704975 h 1704975"/>
                    <a:gd name="connsiteX0" fmla="*/ 9525 w 2400300"/>
                    <a:gd name="connsiteY0" fmla="*/ 695325 h 1704975"/>
                    <a:gd name="connsiteX1" fmla="*/ 0 w 2400300"/>
                    <a:gd name="connsiteY1" fmla="*/ 0 h 1704975"/>
                    <a:gd name="connsiteX2" fmla="*/ 2324100 w 2400300"/>
                    <a:gd name="connsiteY2" fmla="*/ 0 h 1704975"/>
                    <a:gd name="connsiteX3" fmla="*/ 2400300 w 2400300"/>
                    <a:gd name="connsiteY3" fmla="*/ 1704975 h 1704975"/>
                    <a:gd name="connsiteX0" fmla="*/ 9525 w 2352675"/>
                    <a:gd name="connsiteY0" fmla="*/ 695325 h 1704975"/>
                    <a:gd name="connsiteX1" fmla="*/ 0 w 2352675"/>
                    <a:gd name="connsiteY1" fmla="*/ 0 h 1704975"/>
                    <a:gd name="connsiteX2" fmla="*/ 2324100 w 2352675"/>
                    <a:gd name="connsiteY2" fmla="*/ 0 h 1704975"/>
                    <a:gd name="connsiteX3" fmla="*/ 2352675 w 2352675"/>
                    <a:gd name="connsiteY3" fmla="*/ 1704975 h 1704975"/>
                    <a:gd name="connsiteX0" fmla="*/ 9525 w 2333625"/>
                    <a:gd name="connsiteY0" fmla="*/ 695325 h 1666875"/>
                    <a:gd name="connsiteX1" fmla="*/ 0 w 2333625"/>
                    <a:gd name="connsiteY1" fmla="*/ 0 h 1666875"/>
                    <a:gd name="connsiteX2" fmla="*/ 2324100 w 2333625"/>
                    <a:gd name="connsiteY2" fmla="*/ 0 h 1666875"/>
                    <a:gd name="connsiteX3" fmla="*/ 2333625 w 2333625"/>
                    <a:gd name="connsiteY3" fmla="*/ 1666875 h 1666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33625" h="1666875">
                      <a:moveTo>
                        <a:pt x="9525" y="695325"/>
                      </a:moveTo>
                      <a:lnTo>
                        <a:pt x="0" y="0"/>
                      </a:lnTo>
                      <a:lnTo>
                        <a:pt x="2324100" y="0"/>
                      </a:lnTo>
                      <a:lnTo>
                        <a:pt x="2333625" y="1666875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59" name="Groupe 158"/>
                <p:cNvGrpSpPr/>
                <p:nvPr/>
              </p:nvGrpSpPr>
              <p:grpSpPr>
                <a:xfrm>
                  <a:off x="5908125" y="2417706"/>
                  <a:ext cx="325538" cy="864096"/>
                  <a:chOff x="6012160" y="4783883"/>
                  <a:chExt cx="325538" cy="864096"/>
                </a:xfrm>
              </p:grpSpPr>
              <p:cxnSp>
                <p:nvCxnSpPr>
                  <p:cNvPr id="160" name="Connecteur droit 159"/>
                  <p:cNvCxnSpPr/>
                  <p:nvPr/>
                </p:nvCxnSpPr>
                <p:spPr bwMode="auto">
                  <a:xfrm>
                    <a:off x="6216057" y="4783883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61" name="Rectangle 160"/>
                  <p:cNvSpPr/>
                  <p:nvPr/>
                </p:nvSpPr>
                <p:spPr bwMode="auto">
                  <a:xfrm rot="16200000">
                    <a:off x="5987852" y="5020767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62" name="Connecteur droit 161"/>
                  <p:cNvCxnSpPr/>
                  <p:nvPr/>
                </p:nvCxnSpPr>
                <p:spPr bwMode="auto">
                  <a:xfrm>
                    <a:off x="6012160" y="5017909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3" name="Groupe 162"/>
                  <p:cNvGrpSpPr/>
                  <p:nvPr/>
                </p:nvGrpSpPr>
                <p:grpSpPr>
                  <a:xfrm rot="21259515">
                    <a:off x="6156176" y="4899523"/>
                    <a:ext cx="125263" cy="124714"/>
                    <a:chOff x="7669007" y="4243455"/>
                    <a:chExt cx="86122" cy="86122"/>
                  </a:xfrm>
                </p:grpSpPr>
                <p:cxnSp>
                  <p:nvCxnSpPr>
                    <p:cNvPr id="164" name="Connecteur droit 163"/>
                    <p:cNvCxnSpPr/>
                    <p:nvPr/>
                  </p:nvCxnSpPr>
                  <p:spPr bwMode="auto">
                    <a:xfrm>
                      <a:off x="7676064" y="4243455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65" name="Connecteur droit 164"/>
                    <p:cNvCxnSpPr/>
                    <p:nvPr/>
                  </p:nvCxnSpPr>
                  <p:spPr bwMode="auto">
                    <a:xfrm rot="16200000">
                      <a:off x="7676064" y="4243456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168" name="Groupe 167"/>
                <p:cNvGrpSpPr/>
                <p:nvPr/>
              </p:nvGrpSpPr>
              <p:grpSpPr>
                <a:xfrm>
                  <a:off x="5220072" y="3248468"/>
                  <a:ext cx="1774450" cy="870143"/>
                  <a:chOff x="5220072" y="3566969"/>
                  <a:chExt cx="1774450" cy="870143"/>
                </a:xfrm>
              </p:grpSpPr>
              <p:cxnSp>
                <p:nvCxnSpPr>
                  <p:cNvPr id="158" name="Connecteur droit 157"/>
                  <p:cNvCxnSpPr/>
                  <p:nvPr/>
                </p:nvCxnSpPr>
                <p:spPr bwMode="auto">
                  <a:xfrm>
                    <a:off x="5220072" y="3573016"/>
                    <a:ext cx="177445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7" name="Groupe 166"/>
                  <p:cNvGrpSpPr/>
                  <p:nvPr/>
                </p:nvGrpSpPr>
                <p:grpSpPr>
                  <a:xfrm>
                    <a:off x="5243641" y="3566969"/>
                    <a:ext cx="1728396" cy="870143"/>
                    <a:chOff x="5243641" y="3566969"/>
                    <a:chExt cx="1728396" cy="870143"/>
                  </a:xfrm>
                </p:grpSpPr>
                <p:grpSp>
                  <p:nvGrpSpPr>
                    <p:cNvPr id="169" name="Groupe 168"/>
                    <p:cNvGrpSpPr/>
                    <p:nvPr/>
                  </p:nvGrpSpPr>
                  <p:grpSpPr>
                    <a:xfrm>
                      <a:off x="5243641" y="357144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0" name="Connecteur droit 169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1" name="Rectangle 170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2" name="Connecteur droit 171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73" name="Groupe 172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74" name="Connecteur droit 173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75" name="Connecteur droit 174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76" name="Groupe 175"/>
                    <p:cNvGrpSpPr/>
                    <p:nvPr/>
                  </p:nvGrpSpPr>
                  <p:grpSpPr>
                    <a:xfrm>
                      <a:off x="5711260" y="356845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7" name="Connecteur droit 176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8" name="Rectangle 177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9" name="Connecteur droit 178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0" name="Groupe 179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1" name="Connecteur droit 180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2" name="Connecteur droit 181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83" name="Groupe 182"/>
                    <p:cNvGrpSpPr/>
                    <p:nvPr/>
                  </p:nvGrpSpPr>
                  <p:grpSpPr>
                    <a:xfrm>
                      <a:off x="6178879" y="3566969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84" name="Connecteur droit 183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85" name="Rectangle 184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86" name="Connecteur droit 185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7" name="Groupe 186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8" name="Connecteur droit 187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9" name="Connecteur droit 188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90" name="Groupe 189"/>
                    <p:cNvGrpSpPr/>
                    <p:nvPr/>
                  </p:nvGrpSpPr>
                  <p:grpSpPr>
                    <a:xfrm>
                      <a:off x="6646499" y="357301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91" name="Connecteur droit 190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92" name="Rectangle 191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93" name="Connecteur droit 192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94" name="Groupe 193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95" name="Connecteur droit 194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96" name="Connecteur droit 195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</p:grpSp>
            </p:grpSp>
            <p:sp>
              <p:nvSpPr>
                <p:cNvPr id="197" name="Forme libre 196"/>
                <p:cNvSpPr/>
                <p:nvPr/>
              </p:nvSpPr>
              <p:spPr bwMode="auto">
                <a:xfrm flipV="1">
                  <a:off x="5965461" y="2630279"/>
                  <a:ext cx="1831382" cy="179296"/>
                </a:xfrm>
                <a:custGeom>
                  <a:avLst/>
                  <a:gdLst>
                    <a:gd name="connsiteX0" fmla="*/ 0 w 1362075"/>
                    <a:gd name="connsiteY0" fmla="*/ 0 h 133350"/>
                    <a:gd name="connsiteX1" fmla="*/ 971550 w 1362075"/>
                    <a:gd name="connsiteY1" fmla="*/ 0 h 133350"/>
                    <a:gd name="connsiteX2" fmla="*/ 981075 w 1362075"/>
                    <a:gd name="connsiteY2" fmla="*/ 123825 h 133350"/>
                    <a:gd name="connsiteX3" fmla="*/ 1114425 w 1362075"/>
                    <a:gd name="connsiteY3" fmla="*/ 133350 h 133350"/>
                    <a:gd name="connsiteX4" fmla="*/ 1114425 w 1362075"/>
                    <a:gd name="connsiteY4" fmla="*/ 9525 h 133350"/>
                    <a:gd name="connsiteX5" fmla="*/ 1362075 w 1362075"/>
                    <a:gd name="connsiteY5" fmla="*/ 952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62075" h="133350">
                      <a:moveTo>
                        <a:pt x="0" y="0"/>
                      </a:moveTo>
                      <a:lnTo>
                        <a:pt x="971550" y="0"/>
                      </a:lnTo>
                      <a:lnTo>
                        <a:pt x="981075" y="123825"/>
                      </a:lnTo>
                      <a:lnTo>
                        <a:pt x="1114425" y="133350"/>
                      </a:lnTo>
                      <a:lnTo>
                        <a:pt x="1114425" y="9525"/>
                      </a:lnTo>
                      <a:lnTo>
                        <a:pt x="1362075" y="9525"/>
                      </a:ln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2987823" y="1189305"/>
                  <a:ext cx="1707297" cy="3037132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47" name="ZoneTexte 246"/>
                <p:cNvSpPr txBox="1"/>
                <p:nvPr/>
              </p:nvSpPr>
              <p:spPr>
                <a:xfrm>
                  <a:off x="4252476" y="1755986"/>
                  <a:ext cx="465192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BT</a:t>
                  </a:r>
                </a:p>
                <a:p>
                  <a:endParaRPr lang="fr-FR" dirty="0"/>
                </a:p>
                <a:p>
                  <a:endParaRPr lang="fr-FR" dirty="0" smtClean="0"/>
                </a:p>
                <a:p>
                  <a:r>
                    <a:rPr lang="fr-FR" dirty="0" smtClean="0"/>
                    <a:t>HT</a:t>
                  </a:r>
                  <a:endParaRPr lang="fr-FR" dirty="0"/>
                </a:p>
              </p:txBody>
            </p:sp>
            <p:grpSp>
              <p:nvGrpSpPr>
                <p:cNvPr id="265" name="Groupe 264"/>
                <p:cNvGrpSpPr/>
                <p:nvPr/>
              </p:nvGrpSpPr>
              <p:grpSpPr>
                <a:xfrm>
                  <a:off x="2097673" y="1792589"/>
                  <a:ext cx="649574" cy="320087"/>
                  <a:chOff x="8314914" y="5260036"/>
                  <a:chExt cx="649574" cy="320087"/>
                </a:xfrm>
              </p:grpSpPr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8388424" y="5260036"/>
                    <a:ext cx="504056" cy="203090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67" name="Rectangle 266"/>
                  <p:cNvSpPr/>
                  <p:nvPr/>
                </p:nvSpPr>
                <p:spPr bwMode="auto">
                  <a:xfrm rot="16200000">
                    <a:off x="8541610" y="5157246"/>
                    <a:ext cx="196181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68" name="ZoneTexte 267"/>
                <p:cNvSpPr txBox="1"/>
                <p:nvPr/>
              </p:nvSpPr>
              <p:spPr>
                <a:xfrm>
                  <a:off x="5301575" y="2112501"/>
                  <a:ext cx="74571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TGBT</a:t>
                  </a:r>
                  <a:endParaRPr lang="fr-FR" dirty="0"/>
                </a:p>
              </p:txBody>
            </p:sp>
            <p:sp>
              <p:nvSpPr>
                <p:cNvPr id="269" name="ZoneTexte 268"/>
                <p:cNvSpPr txBox="1"/>
                <p:nvPr/>
              </p:nvSpPr>
              <p:spPr>
                <a:xfrm>
                  <a:off x="5370265" y="2727344"/>
                  <a:ext cx="55976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DJ1</a:t>
                  </a:r>
                  <a:endParaRPr lang="fr-FR" dirty="0"/>
                </a:p>
              </p:txBody>
            </p:sp>
          </p:grpSp>
          <p:sp>
            <p:nvSpPr>
              <p:cNvPr id="291" name="Forme libre 290"/>
              <p:cNvSpPr/>
              <p:nvPr/>
            </p:nvSpPr>
            <p:spPr bwMode="auto">
              <a:xfrm>
                <a:off x="1324799" y="1917169"/>
                <a:ext cx="584735" cy="1265902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253" h="1265902">
                    <a:moveTo>
                      <a:pt x="0" y="1265902"/>
                    </a:moveTo>
                    <a:lnTo>
                      <a:pt x="0" y="1265902"/>
                    </a:lnTo>
                    <a:lnTo>
                      <a:pt x="7620" y="938242"/>
                    </a:lnTo>
                    <a:lnTo>
                      <a:pt x="137160" y="945862"/>
                    </a:lnTo>
                    <a:lnTo>
                      <a:pt x="144780" y="808702"/>
                    </a:lnTo>
                    <a:lnTo>
                      <a:pt x="14536" y="801558"/>
                    </a:lnTo>
                    <a:cubicBezTo>
                      <a:pt x="14100" y="800606"/>
                      <a:pt x="19939" y="21779"/>
                      <a:pt x="25635" y="2888"/>
                    </a:cubicBezTo>
                    <a:cubicBezTo>
                      <a:pt x="162795" y="348"/>
                      <a:pt x="680666" y="-1861"/>
                      <a:pt x="681253" y="2411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96" name="Groupe 295"/>
            <p:cNvGrpSpPr/>
            <p:nvPr/>
          </p:nvGrpSpPr>
          <p:grpSpPr>
            <a:xfrm>
              <a:off x="2058534" y="1980984"/>
              <a:ext cx="281248" cy="439904"/>
              <a:chOff x="7842197" y="5387128"/>
              <a:chExt cx="281248" cy="439904"/>
            </a:xfrm>
          </p:grpSpPr>
          <p:sp>
            <p:nvSpPr>
              <p:cNvPr id="297" name="Rectangle 296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98" name="Ellipse 297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99" name="Connecteur droit 298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0" name="Connecteur droit 299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1" name="Groupe 300"/>
            <p:cNvGrpSpPr/>
            <p:nvPr/>
          </p:nvGrpSpPr>
          <p:grpSpPr>
            <a:xfrm rot="5400000">
              <a:off x="929349" y="2485454"/>
              <a:ext cx="281248" cy="617901"/>
              <a:chOff x="5569179" y="5183535"/>
              <a:chExt cx="281248" cy="617901"/>
            </a:xfrm>
          </p:grpSpPr>
          <p:sp>
            <p:nvSpPr>
              <p:cNvPr id="302" name="Rectangle 301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3" name="Ellipse 302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4" name="Connecteur droit 303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5" name="Groupe 304"/>
            <p:cNvGrpSpPr/>
            <p:nvPr/>
          </p:nvGrpSpPr>
          <p:grpSpPr>
            <a:xfrm>
              <a:off x="6996360" y="2929974"/>
              <a:ext cx="281248" cy="439904"/>
              <a:chOff x="7842197" y="5387128"/>
              <a:chExt cx="281248" cy="439904"/>
            </a:xfrm>
          </p:grpSpPr>
          <p:sp>
            <p:nvSpPr>
              <p:cNvPr id="306" name="Rectangle 305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7" name="Ellipse 306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8" name="Connecteur droit 307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Connecteur droit 308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10" name="Groupe 309"/>
            <p:cNvGrpSpPr/>
            <p:nvPr/>
          </p:nvGrpSpPr>
          <p:grpSpPr>
            <a:xfrm>
              <a:off x="3923928" y="3488541"/>
              <a:ext cx="281248" cy="617901"/>
              <a:chOff x="5569179" y="5183535"/>
              <a:chExt cx="281248" cy="617901"/>
            </a:xfrm>
          </p:grpSpPr>
          <p:sp>
            <p:nvSpPr>
              <p:cNvPr id="311" name="Rectangle 310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12" name="Ellipse 311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13" name="Connecteur droit 312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14" name="ZoneTexte 313"/>
            <p:cNvSpPr txBox="1"/>
            <p:nvPr/>
          </p:nvSpPr>
          <p:spPr>
            <a:xfrm>
              <a:off x="7253340" y="3083871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5" name="ZoneTexte 314"/>
            <p:cNvSpPr txBox="1"/>
            <p:nvPr/>
          </p:nvSpPr>
          <p:spPr>
            <a:xfrm>
              <a:off x="742802" y="2308810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6" name="ZoneTexte 315"/>
            <p:cNvSpPr txBox="1"/>
            <p:nvPr/>
          </p:nvSpPr>
          <p:spPr>
            <a:xfrm>
              <a:off x="2281088" y="2064067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  <p:sp>
          <p:nvSpPr>
            <p:cNvPr id="317" name="ZoneTexte 316"/>
            <p:cNvSpPr txBox="1"/>
            <p:nvPr/>
          </p:nvSpPr>
          <p:spPr>
            <a:xfrm>
              <a:off x="4153296" y="3769279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  <p:sp>
          <p:nvSpPr>
            <p:cNvPr id="319" name="Triangle rectangle 318"/>
            <p:cNvSpPr/>
            <p:nvPr/>
          </p:nvSpPr>
          <p:spPr bwMode="auto">
            <a:xfrm rot="-8040000">
              <a:off x="1095772" y="2113012"/>
              <a:ext cx="252000" cy="252000"/>
            </a:xfrm>
            <a:prstGeom prst="rtTriangl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grpSp>
        <p:nvGrpSpPr>
          <p:cNvPr id="276" name="Groupe 275"/>
          <p:cNvGrpSpPr/>
          <p:nvPr/>
        </p:nvGrpSpPr>
        <p:grpSpPr>
          <a:xfrm>
            <a:off x="5634403" y="2390419"/>
            <a:ext cx="383236" cy="864096"/>
            <a:chOff x="6314502" y="4771714"/>
            <a:chExt cx="383236" cy="864096"/>
          </a:xfrm>
        </p:grpSpPr>
        <p:grpSp>
          <p:nvGrpSpPr>
            <p:cNvPr id="277" name="Groupe 276"/>
            <p:cNvGrpSpPr/>
            <p:nvPr/>
          </p:nvGrpSpPr>
          <p:grpSpPr>
            <a:xfrm>
              <a:off x="6314502" y="4771714"/>
              <a:ext cx="383236" cy="864096"/>
              <a:chOff x="4295528" y="1844824"/>
              <a:chExt cx="383236" cy="864096"/>
            </a:xfrm>
          </p:grpSpPr>
          <p:cxnSp>
            <p:nvCxnSpPr>
              <p:cNvPr id="281" name="Connecteur droit 280"/>
              <p:cNvCxnSpPr/>
              <p:nvPr/>
            </p:nvCxnSpPr>
            <p:spPr bwMode="auto">
              <a:xfrm>
                <a:off x="4566500" y="1844824"/>
                <a:ext cx="5500" cy="864096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 useBgFill="1">
            <p:nvSpPr>
              <p:cNvPr id="282" name="Rectangle 281"/>
              <p:cNvSpPr/>
              <p:nvPr/>
            </p:nvSpPr>
            <p:spPr bwMode="auto">
              <a:xfrm rot="16200000">
                <a:off x="4278399" y="2074529"/>
                <a:ext cx="417494" cy="383236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83" name="Connecteur droit 282"/>
              <p:cNvCxnSpPr/>
              <p:nvPr/>
            </p:nvCxnSpPr>
            <p:spPr bwMode="auto">
              <a:xfrm>
                <a:off x="4497242" y="1972381"/>
                <a:ext cx="74758" cy="502513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78" name="Groupe 277"/>
            <p:cNvGrpSpPr/>
            <p:nvPr/>
          </p:nvGrpSpPr>
          <p:grpSpPr>
            <a:xfrm rot="21259515">
              <a:off x="6525591" y="4906303"/>
              <a:ext cx="125263" cy="124714"/>
              <a:chOff x="7669007" y="4243455"/>
              <a:chExt cx="86122" cy="86122"/>
            </a:xfrm>
          </p:grpSpPr>
          <p:cxnSp>
            <p:nvCxnSpPr>
              <p:cNvPr id="279" name="Connecteur droit 278"/>
              <p:cNvCxnSpPr/>
              <p:nvPr/>
            </p:nvCxnSpPr>
            <p:spPr bwMode="auto">
              <a:xfrm>
                <a:off x="7676064" y="4243455"/>
                <a:ext cx="72008" cy="8612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0" name="Connecteur droit 279"/>
              <p:cNvCxnSpPr/>
              <p:nvPr/>
            </p:nvCxnSpPr>
            <p:spPr bwMode="auto">
              <a:xfrm rot="16200000">
                <a:off x="7676064" y="4243456"/>
                <a:ext cx="72008" cy="8612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051" name="Groupe 2050"/>
          <p:cNvGrpSpPr/>
          <p:nvPr/>
        </p:nvGrpSpPr>
        <p:grpSpPr>
          <a:xfrm>
            <a:off x="1547666" y="1482605"/>
            <a:ext cx="374230" cy="864096"/>
            <a:chOff x="1547666" y="1482605"/>
            <a:chExt cx="374230" cy="864096"/>
          </a:xfrm>
        </p:grpSpPr>
        <p:grpSp>
          <p:nvGrpSpPr>
            <p:cNvPr id="284" name="Groupe 283"/>
            <p:cNvGrpSpPr/>
            <p:nvPr/>
          </p:nvGrpSpPr>
          <p:grpSpPr>
            <a:xfrm>
              <a:off x="1547666" y="1482605"/>
              <a:ext cx="333982" cy="864096"/>
              <a:chOff x="4779715" y="1840142"/>
              <a:chExt cx="333982" cy="864096"/>
            </a:xfrm>
          </p:grpSpPr>
          <p:grpSp>
            <p:nvGrpSpPr>
              <p:cNvPr id="285" name="Groupe 284"/>
              <p:cNvGrpSpPr/>
              <p:nvPr/>
            </p:nvGrpSpPr>
            <p:grpSpPr>
              <a:xfrm>
                <a:off x="4779715" y="1840142"/>
                <a:ext cx="333982" cy="864096"/>
                <a:chOff x="4344782" y="1844824"/>
                <a:chExt cx="333982" cy="864096"/>
              </a:xfrm>
            </p:grpSpPr>
            <p:cxnSp>
              <p:nvCxnSpPr>
                <p:cNvPr id="287" name="Connecteur droit 286"/>
                <p:cNvCxnSpPr/>
                <p:nvPr/>
              </p:nvCxnSpPr>
              <p:spPr bwMode="auto">
                <a:xfrm>
                  <a:off x="4497242" y="2039398"/>
                  <a:ext cx="13851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8" name="Connecteur droit 287"/>
                <p:cNvCxnSpPr/>
                <p:nvPr/>
              </p:nvCxnSpPr>
              <p:spPr bwMode="auto">
                <a:xfrm>
                  <a:off x="4566500" y="1844824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289" name="Rectangle 288"/>
                <p:cNvSpPr/>
                <p:nvPr/>
              </p:nvSpPr>
              <p:spPr bwMode="auto">
                <a:xfrm rot="16200000">
                  <a:off x="4316399" y="2085782"/>
                  <a:ext cx="390747" cy="333982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0" name="Connecteur droit 289"/>
                <p:cNvCxnSpPr/>
                <p:nvPr/>
              </p:nvCxnSpPr>
              <p:spPr bwMode="auto">
                <a:xfrm>
                  <a:off x="4497242" y="1972381"/>
                  <a:ext cx="74758" cy="502513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86" name="Ellipse 285"/>
              <p:cNvSpPr/>
              <p:nvPr/>
            </p:nvSpPr>
            <p:spPr bwMode="auto">
              <a:xfrm>
                <a:off x="4963333" y="2034716"/>
                <a:ext cx="76200" cy="80392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sp>
          <p:nvSpPr>
            <p:cNvPr id="293" name="Forme libre 292"/>
            <p:cNvSpPr/>
            <p:nvPr/>
          </p:nvSpPr>
          <p:spPr bwMode="auto">
            <a:xfrm>
              <a:off x="1578245" y="1913945"/>
              <a:ext cx="343651" cy="2887"/>
            </a:xfrm>
            <a:custGeom>
              <a:avLst/>
              <a:gdLst>
                <a:gd name="connsiteX0" fmla="*/ 0 w 434340"/>
                <a:gd name="connsiteY0" fmla="*/ 1242060 h 1242060"/>
                <a:gd name="connsiteX1" fmla="*/ 0 w 434340"/>
                <a:gd name="connsiteY1" fmla="*/ 1242060 h 1242060"/>
                <a:gd name="connsiteX2" fmla="*/ 7620 w 434340"/>
                <a:gd name="connsiteY2" fmla="*/ 914400 h 1242060"/>
                <a:gd name="connsiteX3" fmla="*/ 137160 w 434340"/>
                <a:gd name="connsiteY3" fmla="*/ 922020 h 1242060"/>
                <a:gd name="connsiteX4" fmla="*/ 144780 w 434340"/>
                <a:gd name="connsiteY4" fmla="*/ 784860 h 1242060"/>
                <a:gd name="connsiteX5" fmla="*/ 22860 w 434340"/>
                <a:gd name="connsiteY5" fmla="*/ 784860 h 1242060"/>
                <a:gd name="connsiteX6" fmla="*/ 22860 w 434340"/>
                <a:gd name="connsiteY6" fmla="*/ 121920 h 1242060"/>
                <a:gd name="connsiteX7" fmla="*/ 22860 w 434340"/>
                <a:gd name="connsiteY7" fmla="*/ 68580 h 1242060"/>
                <a:gd name="connsiteX8" fmla="*/ 22860 w 434340"/>
                <a:gd name="connsiteY8" fmla="*/ 7620 h 1242060"/>
                <a:gd name="connsiteX9" fmla="*/ 434340 w 434340"/>
                <a:gd name="connsiteY9" fmla="*/ 0 h 1242060"/>
                <a:gd name="connsiteX10" fmla="*/ 434340 w 434340"/>
                <a:gd name="connsiteY10" fmla="*/ 0 h 1242060"/>
                <a:gd name="connsiteX0" fmla="*/ 0 w 867132"/>
                <a:gd name="connsiteY0" fmla="*/ 1251585 h 1251585"/>
                <a:gd name="connsiteX1" fmla="*/ 0 w 867132"/>
                <a:gd name="connsiteY1" fmla="*/ 1251585 h 1251585"/>
                <a:gd name="connsiteX2" fmla="*/ 7620 w 867132"/>
                <a:gd name="connsiteY2" fmla="*/ 923925 h 1251585"/>
                <a:gd name="connsiteX3" fmla="*/ 137160 w 867132"/>
                <a:gd name="connsiteY3" fmla="*/ 931545 h 1251585"/>
                <a:gd name="connsiteX4" fmla="*/ 144780 w 867132"/>
                <a:gd name="connsiteY4" fmla="*/ 794385 h 1251585"/>
                <a:gd name="connsiteX5" fmla="*/ 22860 w 867132"/>
                <a:gd name="connsiteY5" fmla="*/ 794385 h 1251585"/>
                <a:gd name="connsiteX6" fmla="*/ 22860 w 867132"/>
                <a:gd name="connsiteY6" fmla="*/ 131445 h 1251585"/>
                <a:gd name="connsiteX7" fmla="*/ 22860 w 867132"/>
                <a:gd name="connsiteY7" fmla="*/ 78105 h 1251585"/>
                <a:gd name="connsiteX8" fmla="*/ 22860 w 867132"/>
                <a:gd name="connsiteY8" fmla="*/ 17145 h 1251585"/>
                <a:gd name="connsiteX9" fmla="*/ 434340 w 867132"/>
                <a:gd name="connsiteY9" fmla="*/ 9525 h 1251585"/>
                <a:gd name="connsiteX10" fmla="*/ 867132 w 867132"/>
                <a:gd name="connsiteY10" fmla="*/ 0 h 1251585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854486 w 1222243"/>
                <a:gd name="connsiteY10" fmla="*/ 1981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854486 w 1222243"/>
                <a:gd name="connsiteY10" fmla="*/ 198121 h 1270635"/>
                <a:gd name="connsiteX11" fmla="*/ 998750 w 1222243"/>
                <a:gd name="connsiteY11" fmla="*/ 26672 h 1270635"/>
                <a:gd name="connsiteX12" fmla="*/ 1222243 w 1222243"/>
                <a:gd name="connsiteY12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67382 w 1222243"/>
                <a:gd name="connsiteY9" fmla="*/ 28575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91956 h 1291956"/>
                <a:gd name="connsiteX1" fmla="*/ 0 w 1222243"/>
                <a:gd name="connsiteY1" fmla="*/ 1291956 h 1291956"/>
                <a:gd name="connsiteX2" fmla="*/ 7620 w 1222243"/>
                <a:gd name="connsiteY2" fmla="*/ 964296 h 1291956"/>
                <a:gd name="connsiteX3" fmla="*/ 137160 w 1222243"/>
                <a:gd name="connsiteY3" fmla="*/ 971916 h 1291956"/>
                <a:gd name="connsiteX4" fmla="*/ 144780 w 1222243"/>
                <a:gd name="connsiteY4" fmla="*/ 834756 h 1291956"/>
                <a:gd name="connsiteX5" fmla="*/ 22860 w 1222243"/>
                <a:gd name="connsiteY5" fmla="*/ 834756 h 1291956"/>
                <a:gd name="connsiteX6" fmla="*/ 22860 w 1222243"/>
                <a:gd name="connsiteY6" fmla="*/ 171816 h 1291956"/>
                <a:gd name="connsiteX7" fmla="*/ 22860 w 1222243"/>
                <a:gd name="connsiteY7" fmla="*/ 118476 h 1291956"/>
                <a:gd name="connsiteX8" fmla="*/ 22860 w 1222243"/>
                <a:gd name="connsiteY8" fmla="*/ 57516 h 1291956"/>
                <a:gd name="connsiteX9" fmla="*/ 667382 w 1222243"/>
                <a:gd name="connsiteY9" fmla="*/ 49896 h 1291956"/>
                <a:gd name="connsiteX10" fmla="*/ 699125 w 1222243"/>
                <a:gd name="connsiteY10" fmla="*/ 219443 h 1291956"/>
                <a:gd name="connsiteX11" fmla="*/ 854486 w 1222243"/>
                <a:gd name="connsiteY11" fmla="*/ 219442 h 1291956"/>
                <a:gd name="connsiteX12" fmla="*/ 998750 w 1222243"/>
                <a:gd name="connsiteY12" fmla="*/ 47993 h 1291956"/>
                <a:gd name="connsiteX13" fmla="*/ 1222243 w 1222243"/>
                <a:gd name="connsiteY13" fmla="*/ 21321 h 1291956"/>
                <a:gd name="connsiteX0" fmla="*/ 0 w 1222243"/>
                <a:gd name="connsiteY0" fmla="*/ 1286670 h 1286670"/>
                <a:gd name="connsiteX1" fmla="*/ 0 w 1222243"/>
                <a:gd name="connsiteY1" fmla="*/ 1286670 h 1286670"/>
                <a:gd name="connsiteX2" fmla="*/ 7620 w 1222243"/>
                <a:gd name="connsiteY2" fmla="*/ 959010 h 1286670"/>
                <a:gd name="connsiteX3" fmla="*/ 137160 w 1222243"/>
                <a:gd name="connsiteY3" fmla="*/ 966630 h 1286670"/>
                <a:gd name="connsiteX4" fmla="*/ 144780 w 1222243"/>
                <a:gd name="connsiteY4" fmla="*/ 829470 h 1286670"/>
                <a:gd name="connsiteX5" fmla="*/ 22860 w 1222243"/>
                <a:gd name="connsiteY5" fmla="*/ 829470 h 1286670"/>
                <a:gd name="connsiteX6" fmla="*/ 22860 w 1222243"/>
                <a:gd name="connsiteY6" fmla="*/ 166530 h 1286670"/>
                <a:gd name="connsiteX7" fmla="*/ 22860 w 1222243"/>
                <a:gd name="connsiteY7" fmla="*/ 113190 h 1286670"/>
                <a:gd name="connsiteX8" fmla="*/ 22860 w 1222243"/>
                <a:gd name="connsiteY8" fmla="*/ 52230 h 1286670"/>
                <a:gd name="connsiteX9" fmla="*/ 667382 w 1222243"/>
                <a:gd name="connsiteY9" fmla="*/ 44610 h 1286670"/>
                <a:gd name="connsiteX10" fmla="*/ 699125 w 1222243"/>
                <a:gd name="connsiteY10" fmla="*/ 214157 h 1286670"/>
                <a:gd name="connsiteX11" fmla="*/ 854486 w 1222243"/>
                <a:gd name="connsiteY11" fmla="*/ 214156 h 1286670"/>
                <a:gd name="connsiteX12" fmla="*/ 998750 w 1222243"/>
                <a:gd name="connsiteY12" fmla="*/ 42707 h 1286670"/>
                <a:gd name="connsiteX13" fmla="*/ 1222243 w 1222243"/>
                <a:gd name="connsiteY13" fmla="*/ 16035 h 1286670"/>
                <a:gd name="connsiteX0" fmla="*/ 0 w 1222243"/>
                <a:gd name="connsiteY0" fmla="*/ 1293985 h 1293985"/>
                <a:gd name="connsiteX1" fmla="*/ 0 w 1222243"/>
                <a:gd name="connsiteY1" fmla="*/ 1293985 h 1293985"/>
                <a:gd name="connsiteX2" fmla="*/ 7620 w 1222243"/>
                <a:gd name="connsiteY2" fmla="*/ 966325 h 1293985"/>
                <a:gd name="connsiteX3" fmla="*/ 137160 w 1222243"/>
                <a:gd name="connsiteY3" fmla="*/ 973945 h 1293985"/>
                <a:gd name="connsiteX4" fmla="*/ 144780 w 1222243"/>
                <a:gd name="connsiteY4" fmla="*/ 836785 h 1293985"/>
                <a:gd name="connsiteX5" fmla="*/ 22860 w 1222243"/>
                <a:gd name="connsiteY5" fmla="*/ 836785 h 1293985"/>
                <a:gd name="connsiteX6" fmla="*/ 22860 w 1222243"/>
                <a:gd name="connsiteY6" fmla="*/ 173845 h 1293985"/>
                <a:gd name="connsiteX7" fmla="*/ 22860 w 1222243"/>
                <a:gd name="connsiteY7" fmla="*/ 120505 h 1293985"/>
                <a:gd name="connsiteX8" fmla="*/ 22860 w 1222243"/>
                <a:gd name="connsiteY8" fmla="*/ 59545 h 1293985"/>
                <a:gd name="connsiteX9" fmla="*/ 681253 w 1222243"/>
                <a:gd name="connsiteY9" fmla="*/ 42400 h 1293985"/>
                <a:gd name="connsiteX10" fmla="*/ 699125 w 1222243"/>
                <a:gd name="connsiteY10" fmla="*/ 221472 h 1293985"/>
                <a:gd name="connsiteX11" fmla="*/ 854486 w 1222243"/>
                <a:gd name="connsiteY11" fmla="*/ 221471 h 1293985"/>
                <a:gd name="connsiteX12" fmla="*/ 998750 w 1222243"/>
                <a:gd name="connsiteY12" fmla="*/ 50022 h 1293985"/>
                <a:gd name="connsiteX13" fmla="*/ 1222243 w 1222243"/>
                <a:gd name="connsiteY13" fmla="*/ 23350 h 129398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37716 w 1222243"/>
                <a:gd name="connsiteY12" fmla="*/ 88586 h 1270635"/>
                <a:gd name="connsiteX13" fmla="*/ 998750 w 1222243"/>
                <a:gd name="connsiteY13" fmla="*/ 26672 h 1270635"/>
                <a:gd name="connsiteX14" fmla="*/ 1222243 w 1222243"/>
                <a:gd name="connsiteY14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62389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7312 w 1222243"/>
                <a:gd name="connsiteY8" fmla="*/ 19527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19527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4538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4538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87502 h 1287502"/>
                <a:gd name="connsiteX1" fmla="*/ 0 w 1222243"/>
                <a:gd name="connsiteY1" fmla="*/ 1287502 h 1287502"/>
                <a:gd name="connsiteX2" fmla="*/ 7620 w 1222243"/>
                <a:gd name="connsiteY2" fmla="*/ 959842 h 1287502"/>
                <a:gd name="connsiteX3" fmla="*/ 137160 w 1222243"/>
                <a:gd name="connsiteY3" fmla="*/ 967462 h 1287502"/>
                <a:gd name="connsiteX4" fmla="*/ 144780 w 1222243"/>
                <a:gd name="connsiteY4" fmla="*/ 830302 h 1287502"/>
                <a:gd name="connsiteX5" fmla="*/ 14536 w 1222243"/>
                <a:gd name="connsiteY5" fmla="*/ 823158 h 1287502"/>
                <a:gd name="connsiteX6" fmla="*/ 22860 w 1222243"/>
                <a:gd name="connsiteY6" fmla="*/ 167362 h 1287502"/>
                <a:gd name="connsiteX7" fmla="*/ 22860 w 1222243"/>
                <a:gd name="connsiteY7" fmla="*/ 114022 h 1287502"/>
                <a:gd name="connsiteX8" fmla="*/ 25635 w 1222243"/>
                <a:gd name="connsiteY8" fmla="*/ 24488 h 1287502"/>
                <a:gd name="connsiteX9" fmla="*/ 681253 w 1222243"/>
                <a:gd name="connsiteY9" fmla="*/ 35917 h 1287502"/>
                <a:gd name="connsiteX10" fmla="*/ 699125 w 1222243"/>
                <a:gd name="connsiteY10" fmla="*/ 214989 h 1287502"/>
                <a:gd name="connsiteX11" fmla="*/ 879455 w 1222243"/>
                <a:gd name="connsiteY11" fmla="*/ 212607 h 1287502"/>
                <a:gd name="connsiteX12" fmla="*/ 890552 w 1222243"/>
                <a:gd name="connsiteY12" fmla="*/ 24488 h 1287502"/>
                <a:gd name="connsiteX13" fmla="*/ 1222243 w 1222243"/>
                <a:gd name="connsiteY13" fmla="*/ 16867 h 1287502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7144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97155 h 1270635"/>
                <a:gd name="connsiteX7" fmla="*/ 25635 w 1222243"/>
                <a:gd name="connsiteY7" fmla="*/ 7621 h 1270635"/>
                <a:gd name="connsiteX8" fmla="*/ 681253 w 1222243"/>
                <a:gd name="connsiteY8" fmla="*/ 7144 h 1270635"/>
                <a:gd name="connsiteX9" fmla="*/ 699125 w 1222243"/>
                <a:gd name="connsiteY9" fmla="*/ 198122 h 1270635"/>
                <a:gd name="connsiteX10" fmla="*/ 879455 w 1222243"/>
                <a:gd name="connsiteY10" fmla="*/ 195740 h 1270635"/>
                <a:gd name="connsiteX11" fmla="*/ 890552 w 1222243"/>
                <a:gd name="connsiteY11" fmla="*/ 7621 h 1270635"/>
                <a:gd name="connsiteX12" fmla="*/ 1222243 w 1222243"/>
                <a:gd name="connsiteY12" fmla="*/ 0 h 1270635"/>
                <a:gd name="connsiteX0" fmla="*/ 32016 w 1254259"/>
                <a:gd name="connsiteY0" fmla="*/ 1270635 h 1270635"/>
                <a:gd name="connsiteX1" fmla="*/ 32016 w 1254259"/>
                <a:gd name="connsiteY1" fmla="*/ 1270635 h 1270635"/>
                <a:gd name="connsiteX2" fmla="*/ 39636 w 1254259"/>
                <a:gd name="connsiteY2" fmla="*/ 942975 h 1270635"/>
                <a:gd name="connsiteX3" fmla="*/ 169176 w 1254259"/>
                <a:gd name="connsiteY3" fmla="*/ 950595 h 1270635"/>
                <a:gd name="connsiteX4" fmla="*/ 176796 w 1254259"/>
                <a:gd name="connsiteY4" fmla="*/ 813435 h 1270635"/>
                <a:gd name="connsiteX5" fmla="*/ 46552 w 1254259"/>
                <a:gd name="connsiteY5" fmla="*/ 806291 h 1270635"/>
                <a:gd name="connsiteX6" fmla="*/ 57651 w 1254259"/>
                <a:gd name="connsiteY6" fmla="*/ 7621 h 1270635"/>
                <a:gd name="connsiteX7" fmla="*/ 713269 w 1254259"/>
                <a:gd name="connsiteY7" fmla="*/ 7144 h 1270635"/>
                <a:gd name="connsiteX8" fmla="*/ 731141 w 1254259"/>
                <a:gd name="connsiteY8" fmla="*/ 198122 h 1270635"/>
                <a:gd name="connsiteX9" fmla="*/ 911471 w 1254259"/>
                <a:gd name="connsiteY9" fmla="*/ 195740 h 1270635"/>
                <a:gd name="connsiteX10" fmla="*/ 922568 w 1254259"/>
                <a:gd name="connsiteY10" fmla="*/ 7621 h 1270635"/>
                <a:gd name="connsiteX11" fmla="*/ 1254259 w 1254259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9125 w 1222243"/>
                <a:gd name="connsiteY8" fmla="*/ 19812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9125 w 1222243"/>
                <a:gd name="connsiteY8" fmla="*/ 19812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3823 h 1273823"/>
                <a:gd name="connsiteX1" fmla="*/ 0 w 1222243"/>
                <a:gd name="connsiteY1" fmla="*/ 1273823 h 1273823"/>
                <a:gd name="connsiteX2" fmla="*/ 7620 w 1222243"/>
                <a:gd name="connsiteY2" fmla="*/ 946163 h 1273823"/>
                <a:gd name="connsiteX3" fmla="*/ 137160 w 1222243"/>
                <a:gd name="connsiteY3" fmla="*/ 953783 h 1273823"/>
                <a:gd name="connsiteX4" fmla="*/ 144780 w 1222243"/>
                <a:gd name="connsiteY4" fmla="*/ 816623 h 1273823"/>
                <a:gd name="connsiteX5" fmla="*/ 14536 w 1222243"/>
                <a:gd name="connsiteY5" fmla="*/ 809479 h 1273823"/>
                <a:gd name="connsiteX6" fmla="*/ 25635 w 1222243"/>
                <a:gd name="connsiteY6" fmla="*/ 10809 h 1273823"/>
                <a:gd name="connsiteX7" fmla="*/ 681253 w 1222243"/>
                <a:gd name="connsiteY7" fmla="*/ 10332 h 1273823"/>
                <a:gd name="connsiteX8" fmla="*/ 696350 w 1222243"/>
                <a:gd name="connsiteY8" fmla="*/ 144160 h 1273823"/>
                <a:gd name="connsiteX9" fmla="*/ 879455 w 1222243"/>
                <a:gd name="connsiteY9" fmla="*/ 198928 h 1273823"/>
                <a:gd name="connsiteX10" fmla="*/ 890552 w 1222243"/>
                <a:gd name="connsiteY10" fmla="*/ 10809 h 1273823"/>
                <a:gd name="connsiteX11" fmla="*/ 1222243 w 1222243"/>
                <a:gd name="connsiteY11" fmla="*/ 3188 h 1273823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48115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36209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65902 h 1265902"/>
                <a:gd name="connsiteX1" fmla="*/ 0 w 1222243"/>
                <a:gd name="connsiteY1" fmla="*/ 1265902 h 1265902"/>
                <a:gd name="connsiteX2" fmla="*/ 7620 w 1222243"/>
                <a:gd name="connsiteY2" fmla="*/ 938242 h 1265902"/>
                <a:gd name="connsiteX3" fmla="*/ 137160 w 1222243"/>
                <a:gd name="connsiteY3" fmla="*/ 945862 h 1265902"/>
                <a:gd name="connsiteX4" fmla="*/ 144780 w 1222243"/>
                <a:gd name="connsiteY4" fmla="*/ 808702 h 1265902"/>
                <a:gd name="connsiteX5" fmla="*/ 14536 w 1222243"/>
                <a:gd name="connsiteY5" fmla="*/ 801558 h 1265902"/>
                <a:gd name="connsiteX6" fmla="*/ 25635 w 1222243"/>
                <a:gd name="connsiteY6" fmla="*/ 2888 h 1265902"/>
                <a:gd name="connsiteX7" fmla="*/ 681253 w 1222243"/>
                <a:gd name="connsiteY7" fmla="*/ 2411 h 1265902"/>
                <a:gd name="connsiteX8" fmla="*/ 696350 w 1222243"/>
                <a:gd name="connsiteY8" fmla="*/ 136239 h 1265902"/>
                <a:gd name="connsiteX9" fmla="*/ 879455 w 1222243"/>
                <a:gd name="connsiteY9" fmla="*/ 131476 h 1265902"/>
                <a:gd name="connsiteX10" fmla="*/ 890552 w 1222243"/>
                <a:gd name="connsiteY10" fmla="*/ 2888 h 1265902"/>
                <a:gd name="connsiteX11" fmla="*/ 1222243 w 1222243"/>
                <a:gd name="connsiteY11" fmla="*/ 7173 h 1265902"/>
                <a:gd name="connsiteX0" fmla="*/ 0 w 1222243"/>
                <a:gd name="connsiteY0" fmla="*/ 1265902 h 1265902"/>
                <a:gd name="connsiteX1" fmla="*/ 0 w 1222243"/>
                <a:gd name="connsiteY1" fmla="*/ 1265902 h 1265902"/>
                <a:gd name="connsiteX2" fmla="*/ 7620 w 1222243"/>
                <a:gd name="connsiteY2" fmla="*/ 938242 h 1265902"/>
                <a:gd name="connsiteX3" fmla="*/ 137160 w 1222243"/>
                <a:gd name="connsiteY3" fmla="*/ 945862 h 1265902"/>
                <a:gd name="connsiteX4" fmla="*/ 144780 w 1222243"/>
                <a:gd name="connsiteY4" fmla="*/ 808702 h 1265902"/>
                <a:gd name="connsiteX5" fmla="*/ 14536 w 1222243"/>
                <a:gd name="connsiteY5" fmla="*/ 801558 h 1265902"/>
                <a:gd name="connsiteX6" fmla="*/ 25635 w 1222243"/>
                <a:gd name="connsiteY6" fmla="*/ 2888 h 1265902"/>
                <a:gd name="connsiteX7" fmla="*/ 681253 w 1222243"/>
                <a:gd name="connsiteY7" fmla="*/ 2411 h 1265902"/>
                <a:gd name="connsiteX8" fmla="*/ 696350 w 1222243"/>
                <a:gd name="connsiteY8" fmla="*/ 136239 h 1265902"/>
                <a:gd name="connsiteX9" fmla="*/ 879455 w 1222243"/>
                <a:gd name="connsiteY9" fmla="*/ 131476 h 1265902"/>
                <a:gd name="connsiteX10" fmla="*/ 890552 w 1222243"/>
                <a:gd name="connsiteY10" fmla="*/ 2888 h 1265902"/>
                <a:gd name="connsiteX11" fmla="*/ 1222243 w 1222243"/>
                <a:gd name="connsiteY11" fmla="*/ 7173 h 1265902"/>
                <a:gd name="connsiteX0" fmla="*/ 0 w 890552"/>
                <a:gd name="connsiteY0" fmla="*/ 1265902 h 1265902"/>
                <a:gd name="connsiteX1" fmla="*/ 0 w 890552"/>
                <a:gd name="connsiteY1" fmla="*/ 1265902 h 1265902"/>
                <a:gd name="connsiteX2" fmla="*/ 7620 w 890552"/>
                <a:gd name="connsiteY2" fmla="*/ 938242 h 1265902"/>
                <a:gd name="connsiteX3" fmla="*/ 137160 w 890552"/>
                <a:gd name="connsiteY3" fmla="*/ 945862 h 1265902"/>
                <a:gd name="connsiteX4" fmla="*/ 144780 w 890552"/>
                <a:gd name="connsiteY4" fmla="*/ 808702 h 1265902"/>
                <a:gd name="connsiteX5" fmla="*/ 14536 w 890552"/>
                <a:gd name="connsiteY5" fmla="*/ 801558 h 1265902"/>
                <a:gd name="connsiteX6" fmla="*/ 25635 w 890552"/>
                <a:gd name="connsiteY6" fmla="*/ 2888 h 1265902"/>
                <a:gd name="connsiteX7" fmla="*/ 681253 w 890552"/>
                <a:gd name="connsiteY7" fmla="*/ 2411 h 1265902"/>
                <a:gd name="connsiteX8" fmla="*/ 696350 w 890552"/>
                <a:gd name="connsiteY8" fmla="*/ 136239 h 1265902"/>
                <a:gd name="connsiteX9" fmla="*/ 879455 w 890552"/>
                <a:gd name="connsiteY9" fmla="*/ 131476 h 1265902"/>
                <a:gd name="connsiteX10" fmla="*/ 890552 w 890552"/>
                <a:gd name="connsiteY10" fmla="*/ 2888 h 1265902"/>
                <a:gd name="connsiteX0" fmla="*/ 0 w 879455"/>
                <a:gd name="connsiteY0" fmla="*/ 1265902 h 1265902"/>
                <a:gd name="connsiteX1" fmla="*/ 0 w 879455"/>
                <a:gd name="connsiteY1" fmla="*/ 1265902 h 1265902"/>
                <a:gd name="connsiteX2" fmla="*/ 7620 w 879455"/>
                <a:gd name="connsiteY2" fmla="*/ 938242 h 1265902"/>
                <a:gd name="connsiteX3" fmla="*/ 137160 w 879455"/>
                <a:gd name="connsiteY3" fmla="*/ 945862 h 1265902"/>
                <a:gd name="connsiteX4" fmla="*/ 144780 w 879455"/>
                <a:gd name="connsiteY4" fmla="*/ 808702 h 1265902"/>
                <a:gd name="connsiteX5" fmla="*/ 14536 w 879455"/>
                <a:gd name="connsiteY5" fmla="*/ 801558 h 1265902"/>
                <a:gd name="connsiteX6" fmla="*/ 25635 w 879455"/>
                <a:gd name="connsiteY6" fmla="*/ 2888 h 1265902"/>
                <a:gd name="connsiteX7" fmla="*/ 681253 w 879455"/>
                <a:gd name="connsiteY7" fmla="*/ 2411 h 1265902"/>
                <a:gd name="connsiteX8" fmla="*/ 696350 w 879455"/>
                <a:gd name="connsiteY8" fmla="*/ 136239 h 1265902"/>
                <a:gd name="connsiteX9" fmla="*/ 879455 w 879455"/>
                <a:gd name="connsiteY9" fmla="*/ 131476 h 1265902"/>
                <a:gd name="connsiteX0" fmla="*/ 0 w 696350"/>
                <a:gd name="connsiteY0" fmla="*/ 1265902 h 1265902"/>
                <a:gd name="connsiteX1" fmla="*/ 0 w 696350"/>
                <a:gd name="connsiteY1" fmla="*/ 1265902 h 1265902"/>
                <a:gd name="connsiteX2" fmla="*/ 7620 w 696350"/>
                <a:gd name="connsiteY2" fmla="*/ 938242 h 1265902"/>
                <a:gd name="connsiteX3" fmla="*/ 137160 w 696350"/>
                <a:gd name="connsiteY3" fmla="*/ 945862 h 1265902"/>
                <a:gd name="connsiteX4" fmla="*/ 144780 w 696350"/>
                <a:gd name="connsiteY4" fmla="*/ 808702 h 1265902"/>
                <a:gd name="connsiteX5" fmla="*/ 14536 w 696350"/>
                <a:gd name="connsiteY5" fmla="*/ 801558 h 1265902"/>
                <a:gd name="connsiteX6" fmla="*/ 25635 w 696350"/>
                <a:gd name="connsiteY6" fmla="*/ 2888 h 1265902"/>
                <a:gd name="connsiteX7" fmla="*/ 681253 w 696350"/>
                <a:gd name="connsiteY7" fmla="*/ 2411 h 1265902"/>
                <a:gd name="connsiteX8" fmla="*/ 696350 w 696350"/>
                <a:gd name="connsiteY8" fmla="*/ 136239 h 1265902"/>
                <a:gd name="connsiteX0" fmla="*/ 0 w 696350"/>
                <a:gd name="connsiteY0" fmla="*/ 1265902 h 1265902"/>
                <a:gd name="connsiteX1" fmla="*/ 0 w 696350"/>
                <a:gd name="connsiteY1" fmla="*/ 1265902 h 1265902"/>
                <a:gd name="connsiteX2" fmla="*/ 7620 w 696350"/>
                <a:gd name="connsiteY2" fmla="*/ 938242 h 1265902"/>
                <a:gd name="connsiteX3" fmla="*/ 137160 w 696350"/>
                <a:gd name="connsiteY3" fmla="*/ 945862 h 1265902"/>
                <a:gd name="connsiteX4" fmla="*/ 144780 w 696350"/>
                <a:gd name="connsiteY4" fmla="*/ 808702 h 1265902"/>
                <a:gd name="connsiteX5" fmla="*/ 14536 w 696350"/>
                <a:gd name="connsiteY5" fmla="*/ 801558 h 1265902"/>
                <a:gd name="connsiteX6" fmla="*/ 25635 w 696350"/>
                <a:gd name="connsiteY6" fmla="*/ 2888 h 1265902"/>
                <a:gd name="connsiteX7" fmla="*/ 681253 w 696350"/>
                <a:gd name="connsiteY7" fmla="*/ 2411 h 1265902"/>
                <a:gd name="connsiteX8" fmla="*/ 696350 w 696350"/>
                <a:gd name="connsiteY8" fmla="*/ 126714 h 1265902"/>
                <a:gd name="connsiteX0" fmla="*/ 0 w 681253"/>
                <a:gd name="connsiteY0" fmla="*/ 1265902 h 1265902"/>
                <a:gd name="connsiteX1" fmla="*/ 0 w 681253"/>
                <a:gd name="connsiteY1" fmla="*/ 1265902 h 1265902"/>
                <a:gd name="connsiteX2" fmla="*/ 7620 w 681253"/>
                <a:gd name="connsiteY2" fmla="*/ 938242 h 1265902"/>
                <a:gd name="connsiteX3" fmla="*/ 137160 w 681253"/>
                <a:gd name="connsiteY3" fmla="*/ 945862 h 1265902"/>
                <a:gd name="connsiteX4" fmla="*/ 144780 w 681253"/>
                <a:gd name="connsiteY4" fmla="*/ 808702 h 1265902"/>
                <a:gd name="connsiteX5" fmla="*/ 14536 w 681253"/>
                <a:gd name="connsiteY5" fmla="*/ 801558 h 1265902"/>
                <a:gd name="connsiteX6" fmla="*/ 25635 w 681253"/>
                <a:gd name="connsiteY6" fmla="*/ 2888 h 1265902"/>
                <a:gd name="connsiteX7" fmla="*/ 681253 w 681253"/>
                <a:gd name="connsiteY7" fmla="*/ 2411 h 1265902"/>
                <a:gd name="connsiteX0" fmla="*/ 0 w 681253"/>
                <a:gd name="connsiteY0" fmla="*/ 1265902 h 1265902"/>
                <a:gd name="connsiteX1" fmla="*/ 7620 w 681253"/>
                <a:gd name="connsiteY1" fmla="*/ 938242 h 1265902"/>
                <a:gd name="connsiteX2" fmla="*/ 137160 w 681253"/>
                <a:gd name="connsiteY2" fmla="*/ 945862 h 1265902"/>
                <a:gd name="connsiteX3" fmla="*/ 144780 w 681253"/>
                <a:gd name="connsiteY3" fmla="*/ 808702 h 1265902"/>
                <a:gd name="connsiteX4" fmla="*/ 14536 w 681253"/>
                <a:gd name="connsiteY4" fmla="*/ 801558 h 1265902"/>
                <a:gd name="connsiteX5" fmla="*/ 25635 w 681253"/>
                <a:gd name="connsiteY5" fmla="*/ 2888 h 1265902"/>
                <a:gd name="connsiteX6" fmla="*/ 681253 w 681253"/>
                <a:gd name="connsiteY6" fmla="*/ 2411 h 1265902"/>
                <a:gd name="connsiteX0" fmla="*/ 0 w 673633"/>
                <a:gd name="connsiteY0" fmla="*/ 938242 h 945862"/>
                <a:gd name="connsiteX1" fmla="*/ 129540 w 673633"/>
                <a:gd name="connsiteY1" fmla="*/ 945862 h 945862"/>
                <a:gd name="connsiteX2" fmla="*/ 137160 w 673633"/>
                <a:gd name="connsiteY2" fmla="*/ 808702 h 945862"/>
                <a:gd name="connsiteX3" fmla="*/ 6916 w 673633"/>
                <a:gd name="connsiteY3" fmla="*/ 801558 h 945862"/>
                <a:gd name="connsiteX4" fmla="*/ 18015 w 673633"/>
                <a:gd name="connsiteY4" fmla="*/ 2888 h 945862"/>
                <a:gd name="connsiteX5" fmla="*/ 673633 w 673633"/>
                <a:gd name="connsiteY5" fmla="*/ 2411 h 945862"/>
                <a:gd name="connsiteX0" fmla="*/ 122647 w 666740"/>
                <a:gd name="connsiteY0" fmla="*/ 945862 h 945862"/>
                <a:gd name="connsiteX1" fmla="*/ 130267 w 666740"/>
                <a:gd name="connsiteY1" fmla="*/ 808702 h 945862"/>
                <a:gd name="connsiteX2" fmla="*/ 23 w 666740"/>
                <a:gd name="connsiteY2" fmla="*/ 801558 h 945862"/>
                <a:gd name="connsiteX3" fmla="*/ 11122 w 666740"/>
                <a:gd name="connsiteY3" fmla="*/ 2888 h 945862"/>
                <a:gd name="connsiteX4" fmla="*/ 666740 w 666740"/>
                <a:gd name="connsiteY4" fmla="*/ 2411 h 945862"/>
                <a:gd name="connsiteX0" fmla="*/ 130267 w 666740"/>
                <a:gd name="connsiteY0" fmla="*/ 808702 h 808702"/>
                <a:gd name="connsiteX1" fmla="*/ 23 w 666740"/>
                <a:gd name="connsiteY1" fmla="*/ 801558 h 808702"/>
                <a:gd name="connsiteX2" fmla="*/ 11122 w 666740"/>
                <a:gd name="connsiteY2" fmla="*/ 2888 h 808702"/>
                <a:gd name="connsiteX3" fmla="*/ 666740 w 666740"/>
                <a:gd name="connsiteY3" fmla="*/ 2411 h 808702"/>
                <a:gd name="connsiteX0" fmla="*/ 23 w 666740"/>
                <a:gd name="connsiteY0" fmla="*/ 801558 h 801558"/>
                <a:gd name="connsiteX1" fmla="*/ 11122 w 666740"/>
                <a:gd name="connsiteY1" fmla="*/ 2888 h 801558"/>
                <a:gd name="connsiteX2" fmla="*/ 666740 w 666740"/>
                <a:gd name="connsiteY2" fmla="*/ 2411 h 801558"/>
                <a:gd name="connsiteX0" fmla="*/ 0 w 655618"/>
                <a:gd name="connsiteY0" fmla="*/ 2888 h 2888"/>
                <a:gd name="connsiteX1" fmla="*/ 655618 w 655618"/>
                <a:gd name="connsiteY1" fmla="*/ 2411 h 2888"/>
                <a:gd name="connsiteX0" fmla="*/ 0 w 5599"/>
                <a:gd name="connsiteY0" fmla="*/ 37842 h 37843"/>
                <a:gd name="connsiteX1" fmla="*/ 5599 w 5599"/>
                <a:gd name="connsiteY1" fmla="*/ 3209 h 37843"/>
                <a:gd name="connsiteX0" fmla="*/ 0 w 10907"/>
                <a:gd name="connsiteY0" fmla="*/ 2642 h 2642"/>
                <a:gd name="connsiteX1" fmla="*/ 10907 w 10907"/>
                <a:gd name="connsiteY1" fmla="*/ 2205 h 2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07" h="2642">
                  <a:moveTo>
                    <a:pt x="0" y="2642"/>
                  </a:moveTo>
                  <a:cubicBezTo>
                    <a:pt x="3736" y="318"/>
                    <a:pt x="10891" y="-1704"/>
                    <a:pt x="10907" y="2205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191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8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3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8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3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8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3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8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3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78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03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8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18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8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274" grpId="0" animBg="1"/>
      <p:bldP spid="2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367132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2842617" y="5484759"/>
            <a:ext cx="5979358" cy="1280849"/>
            <a:chOff x="2842617" y="5484759"/>
            <a:chExt cx="5979358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1" y="6478717"/>
              <a:ext cx="649574" cy="286891"/>
              <a:chOff x="8164017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2360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407311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sp>
        <p:nvSpPr>
          <p:cNvPr id="318" name="ZoneTexte 317"/>
          <p:cNvSpPr txBox="1"/>
          <p:nvPr/>
        </p:nvSpPr>
        <p:spPr>
          <a:xfrm>
            <a:off x="6012160" y="776717"/>
            <a:ext cx="3126361" cy="1754326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La porte du transfo est verrouillée et la clé 02 est absente.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La clé 02 est prisonnière dans la cellule HT et pour l’obtenir, il faudra ouvrir la porte correspondante.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2" name="Groupe 1"/>
            <p:cNvGrpSpPr/>
            <p:nvPr/>
          </p:nvGrpSpPr>
          <p:grpSpPr>
            <a:xfrm>
              <a:off x="611560" y="908720"/>
              <a:ext cx="7060484" cy="3592429"/>
              <a:chOff x="611560" y="908720"/>
              <a:chExt cx="7060484" cy="3592429"/>
            </a:xfrm>
          </p:grpSpPr>
          <p:grpSp>
            <p:nvGrpSpPr>
              <p:cNvPr id="2050" name="Groupe 2049"/>
              <p:cNvGrpSpPr/>
              <p:nvPr/>
            </p:nvGrpSpPr>
            <p:grpSpPr>
              <a:xfrm>
                <a:off x="611560" y="908720"/>
                <a:ext cx="6969259" cy="3592429"/>
                <a:chOff x="611560" y="908720"/>
                <a:chExt cx="6969259" cy="3592429"/>
              </a:xfrm>
            </p:grpSpPr>
            <p:grpSp>
              <p:nvGrpSpPr>
                <p:cNvPr id="239" name="Groupe 238"/>
                <p:cNvGrpSpPr/>
                <p:nvPr/>
              </p:nvGrpSpPr>
              <p:grpSpPr>
                <a:xfrm>
                  <a:off x="3707905" y="3429000"/>
                  <a:ext cx="649574" cy="307001"/>
                  <a:chOff x="8242907" y="5080648"/>
                  <a:chExt cx="649574" cy="307001"/>
                </a:xfrm>
              </p:grpSpPr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8314914" y="5080648"/>
                    <a:ext cx="504056" cy="168726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42" name="Rectangle 241"/>
                  <p:cNvSpPr/>
                  <p:nvPr/>
                </p:nvSpPr>
                <p:spPr bwMode="auto">
                  <a:xfrm rot="16200000">
                    <a:off x="8486201" y="4981370"/>
                    <a:ext cx="162985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2048" name="Groupe 2047"/>
                <p:cNvGrpSpPr/>
                <p:nvPr/>
              </p:nvGrpSpPr>
              <p:grpSpPr>
                <a:xfrm>
                  <a:off x="611560" y="908720"/>
                  <a:ext cx="6969259" cy="3592429"/>
                  <a:chOff x="827584" y="908720"/>
                  <a:chExt cx="6969259" cy="3592429"/>
                </a:xfrm>
              </p:grpSpPr>
              <p:sp>
                <p:nvSpPr>
                  <p:cNvPr id="47" name="Forme libre 46"/>
                  <p:cNvSpPr/>
                  <p:nvPr/>
                </p:nvSpPr>
                <p:spPr bwMode="auto">
                  <a:xfrm>
                    <a:off x="1323474" y="908720"/>
                    <a:ext cx="661737" cy="830179"/>
                  </a:xfrm>
                  <a:custGeom>
                    <a:avLst/>
                    <a:gdLst>
                      <a:gd name="connsiteX0" fmla="*/ 0 w 661737"/>
                      <a:gd name="connsiteY0" fmla="*/ 0 h 830179"/>
                      <a:gd name="connsiteX1" fmla="*/ 649705 w 661737"/>
                      <a:gd name="connsiteY1" fmla="*/ 0 h 830179"/>
                      <a:gd name="connsiteX2" fmla="*/ 661737 w 661737"/>
                      <a:gd name="connsiteY2" fmla="*/ 830179 h 830179"/>
                      <a:gd name="connsiteX3" fmla="*/ 661737 w 661737"/>
                      <a:gd name="connsiteY3" fmla="*/ 830179 h 830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61737" h="830179">
                        <a:moveTo>
                          <a:pt x="0" y="0"/>
                        </a:moveTo>
                        <a:lnTo>
                          <a:pt x="649705" y="0"/>
                        </a:lnTo>
                        <a:lnTo>
                          <a:pt x="661737" y="830179"/>
                        </a:lnTo>
                        <a:lnTo>
                          <a:pt x="661737" y="830179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57" name="Forme libre 56"/>
                  <p:cNvSpPr/>
                  <p:nvPr/>
                </p:nvSpPr>
                <p:spPr bwMode="auto">
                  <a:xfrm>
                    <a:off x="1990725" y="2186574"/>
                    <a:ext cx="1811701" cy="2314575"/>
                  </a:xfrm>
                  <a:custGeom>
                    <a:avLst/>
                    <a:gdLst>
                      <a:gd name="connsiteX0" fmla="*/ 0 w 1343025"/>
                      <a:gd name="connsiteY0" fmla="*/ 0 h 2314575"/>
                      <a:gd name="connsiteX1" fmla="*/ 0 w 1343025"/>
                      <a:gd name="connsiteY1" fmla="*/ 2314575 h 2314575"/>
                      <a:gd name="connsiteX2" fmla="*/ 1333500 w 1343025"/>
                      <a:gd name="connsiteY2" fmla="*/ 2314575 h 2314575"/>
                      <a:gd name="connsiteX3" fmla="*/ 1343025 w 1343025"/>
                      <a:gd name="connsiteY3" fmla="*/ 895350 h 2314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43025" h="2314575">
                        <a:moveTo>
                          <a:pt x="0" y="0"/>
                        </a:moveTo>
                        <a:lnTo>
                          <a:pt x="0" y="2314575"/>
                        </a:lnTo>
                        <a:lnTo>
                          <a:pt x="1333500" y="2314575"/>
                        </a:lnTo>
                        <a:lnTo>
                          <a:pt x="1343025" y="895350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11" name="Groupe 110"/>
                  <p:cNvGrpSpPr/>
                  <p:nvPr/>
                </p:nvGrpSpPr>
                <p:grpSpPr>
                  <a:xfrm>
                    <a:off x="3352376" y="1653880"/>
                    <a:ext cx="900100" cy="1440160"/>
                    <a:chOff x="2883700" y="1988840"/>
                    <a:chExt cx="900100" cy="1440160"/>
                  </a:xfrm>
                </p:grpSpPr>
                <p:sp>
                  <p:nvSpPr>
                    <p:cNvPr id="60" name="Ellipse 59"/>
                    <p:cNvSpPr/>
                    <p:nvPr/>
                  </p:nvSpPr>
                  <p:spPr bwMode="auto">
                    <a:xfrm>
                      <a:off x="2883700" y="2564904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61" name="Ellipse 60"/>
                    <p:cNvSpPr/>
                    <p:nvPr/>
                  </p:nvSpPr>
                  <p:spPr bwMode="auto">
                    <a:xfrm>
                      <a:off x="2883700" y="1988840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1877199" y="2390419"/>
                    <a:ext cx="216024" cy="576064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65" name="Connecteur droit 64"/>
                  <p:cNvCxnSpPr/>
                  <p:nvPr/>
                </p:nvCxnSpPr>
                <p:spPr bwMode="auto">
                  <a:xfrm>
                    <a:off x="1763688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6" name="Connecteur droit 65"/>
                  <p:cNvCxnSpPr/>
                  <p:nvPr/>
                </p:nvCxnSpPr>
                <p:spPr bwMode="auto">
                  <a:xfrm>
                    <a:off x="1427305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8" name="Connecteur droit 67"/>
                  <p:cNvCxnSpPr/>
                  <p:nvPr/>
                </p:nvCxnSpPr>
                <p:spPr bwMode="auto">
                  <a:xfrm rot="5400000">
                    <a:off x="1631901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9" name="Connecteur droit 68"/>
                  <p:cNvCxnSpPr/>
                  <p:nvPr/>
                </p:nvCxnSpPr>
                <p:spPr bwMode="auto">
                  <a:xfrm rot="5400000">
                    <a:off x="1540823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70" name="Groupe 69"/>
                  <p:cNvGrpSpPr/>
                  <p:nvPr/>
                </p:nvGrpSpPr>
                <p:grpSpPr>
                  <a:xfrm rot="16200000">
                    <a:off x="1087631" y="3895344"/>
                    <a:ext cx="374154" cy="288032"/>
                    <a:chOff x="3275856" y="5661248"/>
                    <a:chExt cx="374154" cy="288032"/>
                  </a:xfrm>
                </p:grpSpPr>
                <p:sp>
                  <p:nvSpPr>
                    <p:cNvPr id="71" name="Ellipse 70"/>
                    <p:cNvSpPr/>
                    <p:nvPr/>
                  </p:nvSpPr>
                  <p:spPr bwMode="auto">
                    <a:xfrm>
                      <a:off x="3333750" y="5733256"/>
                      <a:ext cx="230138" cy="216024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64" name="Rectangle 63"/>
                    <p:cNvSpPr/>
                    <p:nvPr/>
                  </p:nvSpPr>
                  <p:spPr bwMode="auto">
                    <a:xfrm>
                      <a:off x="3275856" y="5661248"/>
                      <a:ext cx="374154" cy="180020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grpSp>
                <p:nvGrpSpPr>
                  <p:cNvPr id="103" name="Groupe 102"/>
                  <p:cNvGrpSpPr/>
                  <p:nvPr/>
                </p:nvGrpSpPr>
                <p:grpSpPr>
                  <a:xfrm>
                    <a:off x="827584" y="3182507"/>
                    <a:ext cx="1163141" cy="360040"/>
                    <a:chOff x="1043608" y="3501008"/>
                    <a:chExt cx="947117" cy="360040"/>
                  </a:xfrm>
                </p:grpSpPr>
                <p:cxnSp>
                  <p:nvCxnSpPr>
                    <p:cNvPr id="62" name="Connecteur droit 61"/>
                    <p:cNvCxnSpPr/>
                    <p:nvPr/>
                  </p:nvCxnSpPr>
                  <p:spPr bwMode="auto">
                    <a:xfrm>
                      <a:off x="1763688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7" name="Connecteur droit 66"/>
                    <p:cNvCxnSpPr/>
                    <p:nvPr/>
                  </p:nvCxnSpPr>
                  <p:spPr bwMode="auto">
                    <a:xfrm>
                      <a:off x="1191687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5" name="Connecteur droit 74"/>
                    <p:cNvCxnSpPr/>
                    <p:nvPr/>
                  </p:nvCxnSpPr>
                  <p:spPr bwMode="auto">
                    <a:xfrm flipH="1">
                      <a:off x="1191686" y="3501008"/>
                      <a:ext cx="2" cy="36004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8" name="Connecteur droit 77"/>
                    <p:cNvCxnSpPr/>
                    <p:nvPr/>
                  </p:nvCxnSpPr>
                  <p:spPr bwMode="auto">
                    <a:xfrm>
                      <a:off x="1115616" y="3591018"/>
                      <a:ext cx="0" cy="18002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80" name="Connecteur droit 79"/>
                    <p:cNvCxnSpPr/>
                    <p:nvPr/>
                  </p:nvCxnSpPr>
                  <p:spPr bwMode="auto">
                    <a:xfrm>
                      <a:off x="1043608" y="3624449"/>
                      <a:ext cx="0" cy="11315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3" name="Groupe 112"/>
                  <p:cNvGrpSpPr/>
                  <p:nvPr/>
                </p:nvGrpSpPr>
                <p:grpSpPr>
                  <a:xfrm rot="5400000">
                    <a:off x="1321251" y="2874279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14" name="Connecteur droit 113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15" name="Connecteur droit 114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16" name="Rectangle 115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17" name="Connecteur droit 116"/>
                    <p:cNvCxnSpPr/>
                    <p:nvPr/>
                  </p:nvCxnSpPr>
                  <p:spPr bwMode="auto">
                    <a:xfrm>
                      <a:off x="5076056" y="3004288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8" name="Groupe 117"/>
                  <p:cNvGrpSpPr/>
                  <p:nvPr/>
                </p:nvGrpSpPr>
                <p:grpSpPr>
                  <a:xfrm>
                    <a:off x="1772135" y="1477337"/>
                    <a:ext cx="325538" cy="864096"/>
                    <a:chOff x="5076056" y="2770262"/>
                    <a:chExt cx="325538" cy="864096"/>
                  </a:xfrm>
                </p:grpSpPr>
                <p:grpSp>
                  <p:nvGrpSpPr>
                    <p:cNvPr id="119" name="Groupe 118"/>
                    <p:cNvGrpSpPr/>
                    <p:nvPr/>
                  </p:nvGrpSpPr>
                  <p:grpSpPr>
                    <a:xfrm>
                      <a:off x="5076056" y="2770262"/>
                      <a:ext cx="325538" cy="864096"/>
                      <a:chOff x="5076056" y="2770262"/>
                      <a:chExt cx="325538" cy="864096"/>
                    </a:xfrm>
                  </p:grpSpPr>
                  <p:cxnSp>
                    <p:nvCxnSpPr>
                      <p:cNvPr id="121" name="Connecteur droit 120"/>
                      <p:cNvCxnSpPr/>
                      <p:nvPr/>
                    </p:nvCxnSpPr>
                    <p:spPr bwMode="auto">
                      <a:xfrm>
                        <a:off x="5220072" y="2964836"/>
                        <a:ext cx="13851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22" name="Connecteur droit 121"/>
                      <p:cNvCxnSpPr/>
                      <p:nvPr/>
                    </p:nvCxnSpPr>
                    <p:spPr bwMode="auto">
                      <a:xfrm>
                        <a:off x="5289330" y="2770262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23" name="Rectangle 122"/>
                      <p:cNvSpPr/>
                      <p:nvPr/>
                    </p:nvSpPr>
                    <p:spPr bwMode="auto">
                      <a:xfrm rot="16200000">
                        <a:off x="5051748" y="3007146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24" name="Connecteur droit 123"/>
                      <p:cNvCxnSpPr/>
                      <p:nvPr/>
                    </p:nvCxnSpPr>
                    <p:spPr bwMode="auto">
                      <a:xfrm>
                        <a:off x="5083483" y="3009556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sp>
                  <p:nvSpPr>
                    <p:cNvPr id="120" name="Ellipse 119"/>
                    <p:cNvSpPr/>
                    <p:nvPr/>
                  </p:nvSpPr>
                  <p:spPr bwMode="auto">
                    <a:xfrm>
                      <a:off x="5251230" y="2956756"/>
                      <a:ext cx="76200" cy="80392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112" name="Forme libre 111"/>
                  <p:cNvSpPr/>
                  <p:nvPr/>
                </p:nvSpPr>
                <p:spPr bwMode="auto">
                  <a:xfrm>
                    <a:off x="3781426" y="938799"/>
                    <a:ext cx="2333625" cy="1666875"/>
                  </a:xfrm>
                  <a:custGeom>
                    <a:avLst/>
                    <a:gdLst>
                      <a:gd name="connsiteX0" fmla="*/ 9525 w 2333625"/>
                      <a:gd name="connsiteY0" fmla="*/ 695325 h 990600"/>
                      <a:gd name="connsiteX1" fmla="*/ 0 w 2333625"/>
                      <a:gd name="connsiteY1" fmla="*/ 0 h 990600"/>
                      <a:gd name="connsiteX2" fmla="*/ 2324100 w 2333625"/>
                      <a:gd name="connsiteY2" fmla="*/ 28575 h 990600"/>
                      <a:gd name="connsiteX3" fmla="*/ 2333625 w 2333625"/>
                      <a:gd name="connsiteY3" fmla="*/ 990600 h 990600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2857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14575 w 2343150"/>
                      <a:gd name="connsiteY2" fmla="*/ 952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0 h 1704975"/>
                      <a:gd name="connsiteX3" fmla="*/ 2343150 w 2343150"/>
                      <a:gd name="connsiteY3" fmla="*/ 1704975 h 1704975"/>
                      <a:gd name="connsiteX0" fmla="*/ 9525 w 2371725"/>
                      <a:gd name="connsiteY0" fmla="*/ 695325 h 1704975"/>
                      <a:gd name="connsiteX1" fmla="*/ 0 w 2371725"/>
                      <a:gd name="connsiteY1" fmla="*/ 0 h 1704975"/>
                      <a:gd name="connsiteX2" fmla="*/ 2324100 w 2371725"/>
                      <a:gd name="connsiteY2" fmla="*/ 0 h 1704975"/>
                      <a:gd name="connsiteX3" fmla="*/ 2371725 w 2371725"/>
                      <a:gd name="connsiteY3" fmla="*/ 1704975 h 1704975"/>
                      <a:gd name="connsiteX0" fmla="*/ 9525 w 2400300"/>
                      <a:gd name="connsiteY0" fmla="*/ 695325 h 1704975"/>
                      <a:gd name="connsiteX1" fmla="*/ 0 w 2400300"/>
                      <a:gd name="connsiteY1" fmla="*/ 0 h 1704975"/>
                      <a:gd name="connsiteX2" fmla="*/ 2324100 w 2400300"/>
                      <a:gd name="connsiteY2" fmla="*/ 0 h 1704975"/>
                      <a:gd name="connsiteX3" fmla="*/ 2400300 w 2400300"/>
                      <a:gd name="connsiteY3" fmla="*/ 1704975 h 1704975"/>
                      <a:gd name="connsiteX0" fmla="*/ 9525 w 2352675"/>
                      <a:gd name="connsiteY0" fmla="*/ 695325 h 1704975"/>
                      <a:gd name="connsiteX1" fmla="*/ 0 w 2352675"/>
                      <a:gd name="connsiteY1" fmla="*/ 0 h 1704975"/>
                      <a:gd name="connsiteX2" fmla="*/ 2324100 w 2352675"/>
                      <a:gd name="connsiteY2" fmla="*/ 0 h 1704975"/>
                      <a:gd name="connsiteX3" fmla="*/ 2352675 w 2352675"/>
                      <a:gd name="connsiteY3" fmla="*/ 1704975 h 1704975"/>
                      <a:gd name="connsiteX0" fmla="*/ 9525 w 2333625"/>
                      <a:gd name="connsiteY0" fmla="*/ 695325 h 1666875"/>
                      <a:gd name="connsiteX1" fmla="*/ 0 w 2333625"/>
                      <a:gd name="connsiteY1" fmla="*/ 0 h 1666875"/>
                      <a:gd name="connsiteX2" fmla="*/ 2324100 w 2333625"/>
                      <a:gd name="connsiteY2" fmla="*/ 0 h 1666875"/>
                      <a:gd name="connsiteX3" fmla="*/ 2333625 w 2333625"/>
                      <a:gd name="connsiteY3" fmla="*/ 1666875 h 1666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33625" h="1666875">
                        <a:moveTo>
                          <a:pt x="9525" y="695325"/>
                        </a:moveTo>
                        <a:lnTo>
                          <a:pt x="0" y="0"/>
                        </a:lnTo>
                        <a:lnTo>
                          <a:pt x="2324100" y="0"/>
                        </a:lnTo>
                        <a:lnTo>
                          <a:pt x="2333625" y="1666875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59" name="Groupe 158"/>
                  <p:cNvGrpSpPr/>
                  <p:nvPr/>
                </p:nvGrpSpPr>
                <p:grpSpPr>
                  <a:xfrm>
                    <a:off x="5908125" y="2417706"/>
                    <a:ext cx="325538" cy="864096"/>
                    <a:chOff x="6012160" y="4783883"/>
                    <a:chExt cx="325538" cy="864096"/>
                  </a:xfrm>
                </p:grpSpPr>
                <p:cxnSp>
                  <p:nvCxnSpPr>
                    <p:cNvPr id="160" name="Connecteur droit 159"/>
                    <p:cNvCxnSpPr/>
                    <p:nvPr/>
                  </p:nvCxnSpPr>
                  <p:spPr bwMode="auto">
                    <a:xfrm>
                      <a:off x="6216057" y="4783883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61" name="Rectangle 160"/>
                    <p:cNvSpPr/>
                    <p:nvPr/>
                  </p:nvSpPr>
                  <p:spPr bwMode="auto">
                    <a:xfrm rot="16200000">
                      <a:off x="5987852" y="5020767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62" name="Connecteur droit 161"/>
                    <p:cNvCxnSpPr/>
                    <p:nvPr/>
                  </p:nvCxnSpPr>
                  <p:spPr bwMode="auto">
                    <a:xfrm>
                      <a:off x="6012160" y="5017909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3" name="Groupe 162"/>
                    <p:cNvGrpSpPr/>
                    <p:nvPr/>
                  </p:nvGrpSpPr>
                  <p:grpSpPr>
                    <a:xfrm rot="21259515">
                      <a:off x="6156176" y="4899523"/>
                      <a:ext cx="125263" cy="124714"/>
                      <a:chOff x="7669007" y="4243455"/>
                      <a:chExt cx="86122" cy="86122"/>
                    </a:xfrm>
                  </p:grpSpPr>
                  <p:cxnSp>
                    <p:nvCxnSpPr>
                      <p:cNvPr id="164" name="Connecteur droit 163"/>
                      <p:cNvCxnSpPr/>
                      <p:nvPr/>
                    </p:nvCxnSpPr>
                    <p:spPr bwMode="auto">
                      <a:xfrm>
                        <a:off x="7676064" y="4243455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65" name="Connecteur droit 164"/>
                      <p:cNvCxnSpPr/>
                      <p:nvPr/>
                    </p:nvCxnSpPr>
                    <p:spPr bwMode="auto">
                      <a:xfrm rot="16200000">
                        <a:off x="7676064" y="4243456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</p:grpSp>
              <p:grpSp>
                <p:nvGrpSpPr>
                  <p:cNvPr id="168" name="Groupe 167"/>
                  <p:cNvGrpSpPr/>
                  <p:nvPr/>
                </p:nvGrpSpPr>
                <p:grpSpPr>
                  <a:xfrm>
                    <a:off x="5220072" y="3248468"/>
                    <a:ext cx="1774450" cy="870143"/>
                    <a:chOff x="5220072" y="3566969"/>
                    <a:chExt cx="1774450" cy="870143"/>
                  </a:xfrm>
                </p:grpSpPr>
                <p:cxnSp>
                  <p:nvCxnSpPr>
                    <p:cNvPr id="158" name="Connecteur droit 157"/>
                    <p:cNvCxnSpPr/>
                    <p:nvPr/>
                  </p:nvCxnSpPr>
                  <p:spPr bwMode="auto">
                    <a:xfrm>
                      <a:off x="5220072" y="3573016"/>
                      <a:ext cx="1774450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7" name="Groupe 166"/>
                    <p:cNvGrpSpPr/>
                    <p:nvPr/>
                  </p:nvGrpSpPr>
                  <p:grpSpPr>
                    <a:xfrm>
                      <a:off x="5243641" y="3566969"/>
                      <a:ext cx="1728396" cy="870143"/>
                      <a:chOff x="5243641" y="3566969"/>
                      <a:chExt cx="1728396" cy="870143"/>
                    </a:xfrm>
                  </p:grpSpPr>
                  <p:grpSp>
                    <p:nvGrpSpPr>
                      <p:cNvPr id="169" name="Groupe 168"/>
                      <p:cNvGrpSpPr/>
                      <p:nvPr/>
                    </p:nvGrpSpPr>
                    <p:grpSpPr>
                      <a:xfrm>
                        <a:off x="5243641" y="357144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0" name="Connecteur droit 169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1" name="Rectangle 170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2" name="Connecteur droit 171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73" name="Groupe 172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74" name="Connecteur droit 173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75" name="Connecteur droit 174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76" name="Groupe 175"/>
                      <p:cNvGrpSpPr/>
                      <p:nvPr/>
                    </p:nvGrpSpPr>
                    <p:grpSpPr>
                      <a:xfrm>
                        <a:off x="5711260" y="356845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7" name="Connecteur droit 176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8" name="Rectangle 177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9" name="Connecteur droit 178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0" name="Groupe 179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1" name="Connecteur droit 180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2" name="Connecteur droit 181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83" name="Groupe 182"/>
                      <p:cNvGrpSpPr/>
                      <p:nvPr/>
                    </p:nvGrpSpPr>
                    <p:grpSpPr>
                      <a:xfrm>
                        <a:off x="6178879" y="3566969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84" name="Connecteur droit 183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85" name="Rectangle 184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86" name="Connecteur droit 185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7" name="Groupe 186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8" name="Connecteur droit 187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9" name="Connecteur droit 188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90" name="Groupe 189"/>
                      <p:cNvGrpSpPr/>
                      <p:nvPr/>
                    </p:nvGrpSpPr>
                    <p:grpSpPr>
                      <a:xfrm>
                        <a:off x="6646499" y="357301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91" name="Connecteur droit 190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92" name="Rectangle 191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93" name="Connecteur droit 192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94" name="Groupe 193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95" name="Connecteur droit 194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96" name="Connecteur droit 195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</p:grpSp>
              </p:grpSp>
              <p:sp>
                <p:nvSpPr>
                  <p:cNvPr id="197" name="Forme libre 196"/>
                  <p:cNvSpPr/>
                  <p:nvPr/>
                </p:nvSpPr>
                <p:spPr bwMode="auto">
                  <a:xfrm flipV="1">
                    <a:off x="5965461" y="2630279"/>
                    <a:ext cx="1831382" cy="179296"/>
                  </a:xfrm>
                  <a:custGeom>
                    <a:avLst/>
                    <a:gdLst>
                      <a:gd name="connsiteX0" fmla="*/ 0 w 1362075"/>
                      <a:gd name="connsiteY0" fmla="*/ 0 h 133350"/>
                      <a:gd name="connsiteX1" fmla="*/ 971550 w 1362075"/>
                      <a:gd name="connsiteY1" fmla="*/ 0 h 133350"/>
                      <a:gd name="connsiteX2" fmla="*/ 981075 w 1362075"/>
                      <a:gd name="connsiteY2" fmla="*/ 123825 h 133350"/>
                      <a:gd name="connsiteX3" fmla="*/ 1114425 w 1362075"/>
                      <a:gd name="connsiteY3" fmla="*/ 133350 h 133350"/>
                      <a:gd name="connsiteX4" fmla="*/ 1114425 w 1362075"/>
                      <a:gd name="connsiteY4" fmla="*/ 9525 h 133350"/>
                      <a:gd name="connsiteX5" fmla="*/ 1362075 w 1362075"/>
                      <a:gd name="connsiteY5" fmla="*/ 9525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62075" h="133350">
                        <a:moveTo>
                          <a:pt x="0" y="0"/>
                        </a:moveTo>
                        <a:lnTo>
                          <a:pt x="971550" y="0"/>
                        </a:lnTo>
                        <a:lnTo>
                          <a:pt x="981075" y="123825"/>
                        </a:lnTo>
                        <a:lnTo>
                          <a:pt x="1114425" y="133350"/>
                        </a:lnTo>
                        <a:lnTo>
                          <a:pt x="1114425" y="9525"/>
                        </a:lnTo>
                        <a:lnTo>
                          <a:pt x="1362075" y="9525"/>
                        </a:lnTo>
                      </a:path>
                    </a:pathLst>
                  </a:custGeom>
                  <a:noFill/>
                  <a:ln w="254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2987823" y="1189305"/>
                    <a:ext cx="1707297" cy="3037132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7" name="ZoneTexte 246"/>
                  <p:cNvSpPr txBox="1"/>
                  <p:nvPr/>
                </p:nvSpPr>
                <p:spPr>
                  <a:xfrm>
                    <a:off x="4252476" y="1755986"/>
                    <a:ext cx="465192" cy="13234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BT</a:t>
                    </a:r>
                  </a:p>
                  <a:p>
                    <a:endParaRPr lang="fr-FR" dirty="0"/>
                  </a:p>
                  <a:p>
                    <a:endParaRPr lang="fr-FR" dirty="0" smtClean="0"/>
                  </a:p>
                  <a:p>
                    <a:r>
                      <a:rPr lang="fr-FR" dirty="0" smtClean="0"/>
                      <a:t>HT</a:t>
                    </a:r>
                    <a:endParaRPr lang="fr-FR" dirty="0"/>
                  </a:p>
                </p:txBody>
              </p:sp>
              <p:grpSp>
                <p:nvGrpSpPr>
                  <p:cNvPr id="265" name="Groupe 264"/>
                  <p:cNvGrpSpPr/>
                  <p:nvPr/>
                </p:nvGrpSpPr>
                <p:grpSpPr>
                  <a:xfrm>
                    <a:off x="2097673" y="1792589"/>
                    <a:ext cx="649574" cy="320087"/>
                    <a:chOff x="8314914" y="5260036"/>
                    <a:chExt cx="649574" cy="320087"/>
                  </a:xfrm>
                </p:grpSpPr>
                <p:sp>
                  <p:nvSpPr>
                    <p:cNvPr id="266" name="Rectangle 265"/>
                    <p:cNvSpPr/>
                    <p:nvPr/>
                  </p:nvSpPr>
                  <p:spPr bwMode="auto">
                    <a:xfrm>
                      <a:off x="8388424" y="5260036"/>
                      <a:ext cx="504056" cy="203090"/>
                    </a:xfrm>
                    <a:prstGeom prst="rect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267" name="Rectangle 266"/>
                    <p:cNvSpPr/>
                    <p:nvPr/>
                  </p:nvSpPr>
                  <p:spPr bwMode="auto">
                    <a:xfrm rot="16200000">
                      <a:off x="8541610" y="5157246"/>
                      <a:ext cx="196181" cy="649574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268" name="ZoneTexte 267"/>
                  <p:cNvSpPr txBox="1"/>
                  <p:nvPr/>
                </p:nvSpPr>
                <p:spPr>
                  <a:xfrm>
                    <a:off x="5301575" y="2112501"/>
                    <a:ext cx="74571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TGBT</a:t>
                    </a:r>
                    <a:endParaRPr lang="fr-FR" dirty="0"/>
                  </a:p>
                </p:txBody>
              </p:sp>
              <p:sp>
                <p:nvSpPr>
                  <p:cNvPr id="269" name="ZoneTexte 268"/>
                  <p:cNvSpPr txBox="1"/>
                  <p:nvPr/>
                </p:nvSpPr>
                <p:spPr>
                  <a:xfrm>
                    <a:off x="5370265" y="2727344"/>
                    <a:ext cx="55976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DJ1</a:t>
                    </a:r>
                    <a:endParaRPr lang="fr-FR" dirty="0"/>
                  </a:p>
                </p:txBody>
              </p:sp>
            </p:grpSp>
            <p:sp>
              <p:nvSpPr>
                <p:cNvPr id="291" name="Forme libre 290"/>
                <p:cNvSpPr/>
                <p:nvPr/>
              </p:nvSpPr>
              <p:spPr bwMode="auto">
                <a:xfrm>
                  <a:off x="1324799" y="1917169"/>
                  <a:ext cx="584735" cy="1265902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81253" h="1265902">
                      <a:moveTo>
                        <a:pt x="0" y="1265902"/>
                      </a:moveTo>
                      <a:lnTo>
                        <a:pt x="0" y="1265902"/>
                      </a:lnTo>
                      <a:lnTo>
                        <a:pt x="7620" y="938242"/>
                      </a:lnTo>
                      <a:lnTo>
                        <a:pt x="137160" y="945862"/>
                      </a:lnTo>
                      <a:lnTo>
                        <a:pt x="144780" y="808702"/>
                      </a:lnTo>
                      <a:lnTo>
                        <a:pt x="14536" y="801558"/>
                      </a:lnTo>
                      <a:cubicBezTo>
                        <a:pt x="14100" y="800606"/>
                        <a:pt x="19939" y="21779"/>
                        <a:pt x="25635" y="2888"/>
                      </a:cubicBezTo>
                      <a:cubicBezTo>
                        <a:pt x="162795" y="348"/>
                        <a:pt x="680666" y="-1861"/>
                        <a:pt x="681253" y="2411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76" name="Groupe 275"/>
              <p:cNvGrpSpPr/>
              <p:nvPr/>
            </p:nvGrpSpPr>
            <p:grpSpPr>
              <a:xfrm>
                <a:off x="5634403" y="2390419"/>
                <a:ext cx="383236" cy="864096"/>
                <a:chOff x="6314502" y="4771714"/>
                <a:chExt cx="383236" cy="864096"/>
              </a:xfrm>
            </p:grpSpPr>
            <p:grpSp>
              <p:nvGrpSpPr>
                <p:cNvPr id="277" name="Groupe 276"/>
                <p:cNvGrpSpPr/>
                <p:nvPr/>
              </p:nvGrpSpPr>
              <p:grpSpPr>
                <a:xfrm>
                  <a:off x="6314502" y="4771714"/>
                  <a:ext cx="383236" cy="864096"/>
                  <a:chOff x="4295528" y="1844824"/>
                  <a:chExt cx="383236" cy="864096"/>
                </a:xfrm>
              </p:grpSpPr>
              <p:cxnSp>
                <p:nvCxnSpPr>
                  <p:cNvPr id="281" name="Connecteur droit 280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2" name="Rectangle 281"/>
                  <p:cNvSpPr/>
                  <p:nvPr/>
                </p:nvSpPr>
                <p:spPr bwMode="auto">
                  <a:xfrm rot="16200000">
                    <a:off x="4278399" y="2074529"/>
                    <a:ext cx="417494" cy="383236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83" name="Connecteur droit 282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278" name="Groupe 277"/>
                <p:cNvGrpSpPr/>
                <p:nvPr/>
              </p:nvGrpSpPr>
              <p:grpSpPr>
                <a:xfrm rot="21259515">
                  <a:off x="6525591" y="4906303"/>
                  <a:ext cx="125263" cy="124714"/>
                  <a:chOff x="7669007" y="4243455"/>
                  <a:chExt cx="86122" cy="86122"/>
                </a:xfrm>
              </p:grpSpPr>
              <p:cxnSp>
                <p:nvCxnSpPr>
                  <p:cNvPr id="279" name="Connecteur droit 278"/>
                  <p:cNvCxnSpPr/>
                  <p:nvPr/>
                </p:nvCxnSpPr>
                <p:spPr bwMode="auto">
                  <a:xfrm>
                    <a:off x="7676064" y="4243455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0" name="Connecteur droit 279"/>
                  <p:cNvCxnSpPr/>
                  <p:nvPr/>
                </p:nvCxnSpPr>
                <p:spPr bwMode="auto">
                  <a:xfrm rot="16200000">
                    <a:off x="7676064" y="4243456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2051" name="Groupe 2050"/>
              <p:cNvGrpSpPr/>
              <p:nvPr/>
            </p:nvGrpSpPr>
            <p:grpSpPr>
              <a:xfrm>
                <a:off x="1547666" y="1482605"/>
                <a:ext cx="374230" cy="864096"/>
                <a:chOff x="1547666" y="1482605"/>
                <a:chExt cx="374230" cy="864096"/>
              </a:xfrm>
            </p:grpSpPr>
            <p:grpSp>
              <p:nvGrpSpPr>
                <p:cNvPr id="284" name="Groupe 283"/>
                <p:cNvGrpSpPr/>
                <p:nvPr/>
              </p:nvGrpSpPr>
              <p:grpSpPr>
                <a:xfrm>
                  <a:off x="1547666" y="1482605"/>
                  <a:ext cx="333982" cy="864096"/>
                  <a:chOff x="4779715" y="1840142"/>
                  <a:chExt cx="333982" cy="864096"/>
                </a:xfrm>
              </p:grpSpPr>
              <p:grpSp>
                <p:nvGrpSpPr>
                  <p:cNvPr id="285" name="Groupe 284"/>
                  <p:cNvGrpSpPr/>
                  <p:nvPr/>
                </p:nvGrpSpPr>
                <p:grpSpPr>
                  <a:xfrm>
                    <a:off x="4779715" y="1840142"/>
                    <a:ext cx="333982" cy="864096"/>
                    <a:chOff x="4344782" y="1844824"/>
                    <a:chExt cx="333982" cy="864096"/>
                  </a:xfrm>
                </p:grpSpPr>
                <p:cxnSp>
                  <p:nvCxnSpPr>
                    <p:cNvPr id="287" name="Connecteur droit 286"/>
                    <p:cNvCxnSpPr/>
                    <p:nvPr/>
                  </p:nvCxnSpPr>
                  <p:spPr bwMode="auto">
                    <a:xfrm>
                      <a:off x="4497242" y="2039398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288" name="Connecteur droit 287"/>
                    <p:cNvCxnSpPr/>
                    <p:nvPr/>
                  </p:nvCxnSpPr>
                  <p:spPr bwMode="auto">
                    <a:xfrm>
                      <a:off x="4566500" y="1844824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289" name="Rectangle 288"/>
                    <p:cNvSpPr/>
                    <p:nvPr/>
                  </p:nvSpPr>
                  <p:spPr bwMode="auto">
                    <a:xfrm rot="16200000">
                      <a:off x="4316399" y="2085782"/>
                      <a:ext cx="390747" cy="333982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290" name="Connecteur droit 289"/>
                    <p:cNvCxnSpPr/>
                    <p:nvPr/>
                  </p:nvCxnSpPr>
                  <p:spPr bwMode="auto">
                    <a:xfrm>
                      <a:off x="4497242" y="1972381"/>
                      <a:ext cx="74758" cy="502513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286" name="Ellipse 285"/>
                  <p:cNvSpPr/>
                  <p:nvPr/>
                </p:nvSpPr>
                <p:spPr bwMode="auto">
                  <a:xfrm>
                    <a:off x="4963333" y="203471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93" name="Forme libre 292"/>
                <p:cNvSpPr/>
                <p:nvPr/>
              </p:nvSpPr>
              <p:spPr bwMode="auto">
                <a:xfrm>
                  <a:off x="1578245" y="1913945"/>
                  <a:ext cx="343651" cy="2887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  <a:gd name="connsiteX0" fmla="*/ 0 w 681253"/>
                    <a:gd name="connsiteY0" fmla="*/ 1265902 h 1265902"/>
                    <a:gd name="connsiteX1" fmla="*/ 7620 w 681253"/>
                    <a:gd name="connsiteY1" fmla="*/ 938242 h 1265902"/>
                    <a:gd name="connsiteX2" fmla="*/ 137160 w 681253"/>
                    <a:gd name="connsiteY2" fmla="*/ 945862 h 1265902"/>
                    <a:gd name="connsiteX3" fmla="*/ 144780 w 681253"/>
                    <a:gd name="connsiteY3" fmla="*/ 808702 h 1265902"/>
                    <a:gd name="connsiteX4" fmla="*/ 14536 w 681253"/>
                    <a:gd name="connsiteY4" fmla="*/ 801558 h 1265902"/>
                    <a:gd name="connsiteX5" fmla="*/ 25635 w 681253"/>
                    <a:gd name="connsiteY5" fmla="*/ 2888 h 1265902"/>
                    <a:gd name="connsiteX6" fmla="*/ 681253 w 681253"/>
                    <a:gd name="connsiteY6" fmla="*/ 2411 h 1265902"/>
                    <a:gd name="connsiteX0" fmla="*/ 0 w 673633"/>
                    <a:gd name="connsiteY0" fmla="*/ 938242 h 945862"/>
                    <a:gd name="connsiteX1" fmla="*/ 129540 w 673633"/>
                    <a:gd name="connsiteY1" fmla="*/ 945862 h 945862"/>
                    <a:gd name="connsiteX2" fmla="*/ 137160 w 673633"/>
                    <a:gd name="connsiteY2" fmla="*/ 808702 h 945862"/>
                    <a:gd name="connsiteX3" fmla="*/ 6916 w 673633"/>
                    <a:gd name="connsiteY3" fmla="*/ 801558 h 945862"/>
                    <a:gd name="connsiteX4" fmla="*/ 18015 w 673633"/>
                    <a:gd name="connsiteY4" fmla="*/ 2888 h 945862"/>
                    <a:gd name="connsiteX5" fmla="*/ 673633 w 673633"/>
                    <a:gd name="connsiteY5" fmla="*/ 2411 h 945862"/>
                    <a:gd name="connsiteX0" fmla="*/ 122647 w 666740"/>
                    <a:gd name="connsiteY0" fmla="*/ 945862 h 945862"/>
                    <a:gd name="connsiteX1" fmla="*/ 130267 w 666740"/>
                    <a:gd name="connsiteY1" fmla="*/ 808702 h 945862"/>
                    <a:gd name="connsiteX2" fmla="*/ 23 w 666740"/>
                    <a:gd name="connsiteY2" fmla="*/ 801558 h 945862"/>
                    <a:gd name="connsiteX3" fmla="*/ 11122 w 666740"/>
                    <a:gd name="connsiteY3" fmla="*/ 2888 h 945862"/>
                    <a:gd name="connsiteX4" fmla="*/ 666740 w 666740"/>
                    <a:gd name="connsiteY4" fmla="*/ 2411 h 945862"/>
                    <a:gd name="connsiteX0" fmla="*/ 130267 w 666740"/>
                    <a:gd name="connsiteY0" fmla="*/ 808702 h 808702"/>
                    <a:gd name="connsiteX1" fmla="*/ 23 w 666740"/>
                    <a:gd name="connsiteY1" fmla="*/ 801558 h 808702"/>
                    <a:gd name="connsiteX2" fmla="*/ 11122 w 666740"/>
                    <a:gd name="connsiteY2" fmla="*/ 2888 h 808702"/>
                    <a:gd name="connsiteX3" fmla="*/ 666740 w 666740"/>
                    <a:gd name="connsiteY3" fmla="*/ 2411 h 808702"/>
                    <a:gd name="connsiteX0" fmla="*/ 23 w 666740"/>
                    <a:gd name="connsiteY0" fmla="*/ 801558 h 801558"/>
                    <a:gd name="connsiteX1" fmla="*/ 11122 w 666740"/>
                    <a:gd name="connsiteY1" fmla="*/ 2888 h 801558"/>
                    <a:gd name="connsiteX2" fmla="*/ 666740 w 666740"/>
                    <a:gd name="connsiteY2" fmla="*/ 2411 h 801558"/>
                    <a:gd name="connsiteX0" fmla="*/ 0 w 655618"/>
                    <a:gd name="connsiteY0" fmla="*/ 2888 h 2888"/>
                    <a:gd name="connsiteX1" fmla="*/ 655618 w 655618"/>
                    <a:gd name="connsiteY1" fmla="*/ 2411 h 2888"/>
                    <a:gd name="connsiteX0" fmla="*/ 0 w 5599"/>
                    <a:gd name="connsiteY0" fmla="*/ 37842 h 37843"/>
                    <a:gd name="connsiteX1" fmla="*/ 5599 w 5599"/>
                    <a:gd name="connsiteY1" fmla="*/ 3209 h 37843"/>
                    <a:gd name="connsiteX0" fmla="*/ 0 w 10907"/>
                    <a:gd name="connsiteY0" fmla="*/ 2642 h 2642"/>
                    <a:gd name="connsiteX1" fmla="*/ 10907 w 10907"/>
                    <a:gd name="connsiteY1" fmla="*/ 2205 h 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07" h="2642">
                      <a:moveTo>
                        <a:pt x="0" y="2642"/>
                      </a:moveTo>
                      <a:cubicBezTo>
                        <a:pt x="3736" y="318"/>
                        <a:pt x="10891" y="-1704"/>
                        <a:pt x="10907" y="220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96" name="Groupe 295"/>
              <p:cNvGrpSpPr/>
              <p:nvPr/>
            </p:nvGrpSpPr>
            <p:grpSpPr>
              <a:xfrm>
                <a:off x="2058534" y="1980984"/>
                <a:ext cx="281248" cy="439904"/>
                <a:chOff x="7842197" y="5387128"/>
                <a:chExt cx="281248" cy="439904"/>
              </a:xfrm>
            </p:grpSpPr>
            <p:sp>
              <p:nvSpPr>
                <p:cNvPr id="297" name="Rectangle 296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98" name="Ellipse 297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9" name="Connecteur droit 298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0" name="Connecteur droit 299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1" name="Groupe 300"/>
              <p:cNvGrpSpPr/>
              <p:nvPr/>
            </p:nvGrpSpPr>
            <p:grpSpPr>
              <a:xfrm rot="5400000">
                <a:off x="929349" y="2485454"/>
                <a:ext cx="281248" cy="617901"/>
                <a:chOff x="5569179" y="5183535"/>
                <a:chExt cx="281248" cy="617901"/>
              </a:xfrm>
            </p:grpSpPr>
            <p:sp>
              <p:nvSpPr>
                <p:cNvPr id="302" name="Rectangle 301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3" name="Ellipse 302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4" name="Connecteur droit 303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5" name="Groupe 304"/>
              <p:cNvGrpSpPr/>
              <p:nvPr/>
            </p:nvGrpSpPr>
            <p:grpSpPr>
              <a:xfrm>
                <a:off x="6996360" y="2929974"/>
                <a:ext cx="281248" cy="439904"/>
                <a:chOff x="7842197" y="5387128"/>
                <a:chExt cx="281248" cy="439904"/>
              </a:xfrm>
            </p:grpSpPr>
            <p:sp>
              <p:nvSpPr>
                <p:cNvPr id="306" name="Rectangle 305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7" name="Ellipse 306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8" name="Connecteur droit 307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9" name="Connecteur droit 308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10" name="Groupe 309"/>
              <p:cNvGrpSpPr/>
              <p:nvPr/>
            </p:nvGrpSpPr>
            <p:grpSpPr>
              <a:xfrm>
                <a:off x="3923928" y="3488541"/>
                <a:ext cx="281248" cy="617901"/>
                <a:chOff x="5569179" y="5183535"/>
                <a:chExt cx="281248" cy="617901"/>
              </a:xfrm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12" name="Ellipse 311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13" name="Connecteur droit 312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14" name="ZoneTexte 313"/>
              <p:cNvSpPr txBox="1"/>
              <p:nvPr/>
            </p:nvSpPr>
            <p:spPr>
              <a:xfrm>
                <a:off x="7253340" y="3083871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5" name="ZoneTexte 314"/>
              <p:cNvSpPr txBox="1"/>
              <p:nvPr/>
            </p:nvSpPr>
            <p:spPr>
              <a:xfrm>
                <a:off x="742802" y="2308810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6" name="ZoneTexte 315"/>
              <p:cNvSpPr txBox="1"/>
              <p:nvPr/>
            </p:nvSpPr>
            <p:spPr>
              <a:xfrm>
                <a:off x="2281088" y="2064067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  <p:sp>
            <p:nvSpPr>
              <p:cNvPr id="317" name="ZoneTexte 316"/>
              <p:cNvSpPr txBox="1"/>
              <p:nvPr/>
            </p:nvSpPr>
            <p:spPr>
              <a:xfrm>
                <a:off x="4153296" y="3769279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</p:grpSp>
        <p:sp>
          <p:nvSpPr>
            <p:cNvPr id="216" name="Triangle rectangle 215"/>
            <p:cNvSpPr/>
            <p:nvPr/>
          </p:nvSpPr>
          <p:spPr bwMode="auto">
            <a:xfrm rot="-8040000">
              <a:off x="1095772" y="2113012"/>
              <a:ext cx="252000" cy="252000"/>
            </a:xfrm>
            <a:prstGeom prst="rtTriangl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713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9547818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2842617" y="5484759"/>
            <a:ext cx="5979358" cy="1280849"/>
            <a:chOff x="2842617" y="5484759"/>
            <a:chExt cx="5979358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1" y="6478717"/>
              <a:ext cx="649574" cy="286891"/>
              <a:chOff x="8164017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2360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407311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sp>
        <p:nvSpPr>
          <p:cNvPr id="318" name="ZoneTexte 317"/>
          <p:cNvSpPr txBox="1"/>
          <p:nvPr/>
        </p:nvSpPr>
        <p:spPr>
          <a:xfrm>
            <a:off x="5982143" y="732999"/>
            <a:ext cx="3126361" cy="1754326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Cette porte dans la cellule HT, ne s’ouvrira que si l’on ouvre l’interrupteur de la cellule, et que l’on réalise la mise à la terre, verrouillée par la clé 01, absente de la cellule HT.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2" name="Groupe 1"/>
            <p:cNvGrpSpPr/>
            <p:nvPr/>
          </p:nvGrpSpPr>
          <p:grpSpPr>
            <a:xfrm>
              <a:off x="611560" y="908720"/>
              <a:ext cx="7060484" cy="3592429"/>
              <a:chOff x="611560" y="908720"/>
              <a:chExt cx="7060484" cy="3592429"/>
            </a:xfrm>
          </p:grpSpPr>
          <p:grpSp>
            <p:nvGrpSpPr>
              <p:cNvPr id="2050" name="Groupe 2049"/>
              <p:cNvGrpSpPr/>
              <p:nvPr/>
            </p:nvGrpSpPr>
            <p:grpSpPr>
              <a:xfrm>
                <a:off x="611560" y="908720"/>
                <a:ext cx="6969259" cy="3592429"/>
                <a:chOff x="611560" y="908720"/>
                <a:chExt cx="6969259" cy="3592429"/>
              </a:xfrm>
            </p:grpSpPr>
            <p:grpSp>
              <p:nvGrpSpPr>
                <p:cNvPr id="239" name="Groupe 238"/>
                <p:cNvGrpSpPr/>
                <p:nvPr/>
              </p:nvGrpSpPr>
              <p:grpSpPr>
                <a:xfrm>
                  <a:off x="3707905" y="3429000"/>
                  <a:ext cx="649574" cy="307001"/>
                  <a:chOff x="8242907" y="5080648"/>
                  <a:chExt cx="649574" cy="307001"/>
                </a:xfrm>
              </p:grpSpPr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8314914" y="5080648"/>
                    <a:ext cx="504056" cy="168726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42" name="Rectangle 241"/>
                  <p:cNvSpPr/>
                  <p:nvPr/>
                </p:nvSpPr>
                <p:spPr bwMode="auto">
                  <a:xfrm rot="16200000">
                    <a:off x="8486201" y="4981370"/>
                    <a:ext cx="162985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2048" name="Groupe 2047"/>
                <p:cNvGrpSpPr/>
                <p:nvPr/>
              </p:nvGrpSpPr>
              <p:grpSpPr>
                <a:xfrm>
                  <a:off x="611560" y="908720"/>
                  <a:ext cx="6969259" cy="3592429"/>
                  <a:chOff x="827584" y="908720"/>
                  <a:chExt cx="6969259" cy="3592429"/>
                </a:xfrm>
              </p:grpSpPr>
              <p:sp>
                <p:nvSpPr>
                  <p:cNvPr id="47" name="Forme libre 46"/>
                  <p:cNvSpPr/>
                  <p:nvPr/>
                </p:nvSpPr>
                <p:spPr bwMode="auto">
                  <a:xfrm>
                    <a:off x="1323474" y="908720"/>
                    <a:ext cx="661737" cy="830179"/>
                  </a:xfrm>
                  <a:custGeom>
                    <a:avLst/>
                    <a:gdLst>
                      <a:gd name="connsiteX0" fmla="*/ 0 w 661737"/>
                      <a:gd name="connsiteY0" fmla="*/ 0 h 830179"/>
                      <a:gd name="connsiteX1" fmla="*/ 649705 w 661737"/>
                      <a:gd name="connsiteY1" fmla="*/ 0 h 830179"/>
                      <a:gd name="connsiteX2" fmla="*/ 661737 w 661737"/>
                      <a:gd name="connsiteY2" fmla="*/ 830179 h 830179"/>
                      <a:gd name="connsiteX3" fmla="*/ 661737 w 661737"/>
                      <a:gd name="connsiteY3" fmla="*/ 830179 h 830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61737" h="830179">
                        <a:moveTo>
                          <a:pt x="0" y="0"/>
                        </a:moveTo>
                        <a:lnTo>
                          <a:pt x="649705" y="0"/>
                        </a:lnTo>
                        <a:lnTo>
                          <a:pt x="661737" y="830179"/>
                        </a:lnTo>
                        <a:lnTo>
                          <a:pt x="661737" y="830179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57" name="Forme libre 56"/>
                  <p:cNvSpPr/>
                  <p:nvPr/>
                </p:nvSpPr>
                <p:spPr bwMode="auto">
                  <a:xfrm>
                    <a:off x="1990725" y="2186574"/>
                    <a:ext cx="1811701" cy="2314575"/>
                  </a:xfrm>
                  <a:custGeom>
                    <a:avLst/>
                    <a:gdLst>
                      <a:gd name="connsiteX0" fmla="*/ 0 w 1343025"/>
                      <a:gd name="connsiteY0" fmla="*/ 0 h 2314575"/>
                      <a:gd name="connsiteX1" fmla="*/ 0 w 1343025"/>
                      <a:gd name="connsiteY1" fmla="*/ 2314575 h 2314575"/>
                      <a:gd name="connsiteX2" fmla="*/ 1333500 w 1343025"/>
                      <a:gd name="connsiteY2" fmla="*/ 2314575 h 2314575"/>
                      <a:gd name="connsiteX3" fmla="*/ 1343025 w 1343025"/>
                      <a:gd name="connsiteY3" fmla="*/ 895350 h 2314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43025" h="2314575">
                        <a:moveTo>
                          <a:pt x="0" y="0"/>
                        </a:moveTo>
                        <a:lnTo>
                          <a:pt x="0" y="2314575"/>
                        </a:lnTo>
                        <a:lnTo>
                          <a:pt x="1333500" y="2314575"/>
                        </a:lnTo>
                        <a:lnTo>
                          <a:pt x="1343025" y="895350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11" name="Groupe 110"/>
                  <p:cNvGrpSpPr/>
                  <p:nvPr/>
                </p:nvGrpSpPr>
                <p:grpSpPr>
                  <a:xfrm>
                    <a:off x="3352376" y="1653880"/>
                    <a:ext cx="900100" cy="1440160"/>
                    <a:chOff x="2883700" y="1988840"/>
                    <a:chExt cx="900100" cy="1440160"/>
                  </a:xfrm>
                </p:grpSpPr>
                <p:sp>
                  <p:nvSpPr>
                    <p:cNvPr id="60" name="Ellipse 59"/>
                    <p:cNvSpPr/>
                    <p:nvPr/>
                  </p:nvSpPr>
                  <p:spPr bwMode="auto">
                    <a:xfrm>
                      <a:off x="2883700" y="2564904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61" name="Ellipse 60"/>
                    <p:cNvSpPr/>
                    <p:nvPr/>
                  </p:nvSpPr>
                  <p:spPr bwMode="auto">
                    <a:xfrm>
                      <a:off x="2883700" y="1988840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1877199" y="2390419"/>
                    <a:ext cx="216024" cy="576064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65" name="Connecteur droit 64"/>
                  <p:cNvCxnSpPr/>
                  <p:nvPr/>
                </p:nvCxnSpPr>
                <p:spPr bwMode="auto">
                  <a:xfrm>
                    <a:off x="1763688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6" name="Connecteur droit 65"/>
                  <p:cNvCxnSpPr/>
                  <p:nvPr/>
                </p:nvCxnSpPr>
                <p:spPr bwMode="auto">
                  <a:xfrm>
                    <a:off x="1427305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8" name="Connecteur droit 67"/>
                  <p:cNvCxnSpPr/>
                  <p:nvPr/>
                </p:nvCxnSpPr>
                <p:spPr bwMode="auto">
                  <a:xfrm rot="5400000">
                    <a:off x="1631901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9" name="Connecteur droit 68"/>
                  <p:cNvCxnSpPr/>
                  <p:nvPr/>
                </p:nvCxnSpPr>
                <p:spPr bwMode="auto">
                  <a:xfrm rot="5400000">
                    <a:off x="1540823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70" name="Groupe 69"/>
                  <p:cNvGrpSpPr/>
                  <p:nvPr/>
                </p:nvGrpSpPr>
                <p:grpSpPr>
                  <a:xfrm rot="16200000">
                    <a:off x="1087631" y="3895344"/>
                    <a:ext cx="374154" cy="288032"/>
                    <a:chOff x="3275856" y="5661248"/>
                    <a:chExt cx="374154" cy="288032"/>
                  </a:xfrm>
                </p:grpSpPr>
                <p:sp>
                  <p:nvSpPr>
                    <p:cNvPr id="71" name="Ellipse 70"/>
                    <p:cNvSpPr/>
                    <p:nvPr/>
                  </p:nvSpPr>
                  <p:spPr bwMode="auto">
                    <a:xfrm>
                      <a:off x="3333750" y="5733256"/>
                      <a:ext cx="230138" cy="216024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64" name="Rectangle 63"/>
                    <p:cNvSpPr/>
                    <p:nvPr/>
                  </p:nvSpPr>
                  <p:spPr bwMode="auto">
                    <a:xfrm>
                      <a:off x="3275856" y="5661248"/>
                      <a:ext cx="374154" cy="180020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grpSp>
                <p:nvGrpSpPr>
                  <p:cNvPr id="103" name="Groupe 102"/>
                  <p:cNvGrpSpPr/>
                  <p:nvPr/>
                </p:nvGrpSpPr>
                <p:grpSpPr>
                  <a:xfrm>
                    <a:off x="827584" y="3182507"/>
                    <a:ext cx="1163141" cy="360040"/>
                    <a:chOff x="1043608" y="3501008"/>
                    <a:chExt cx="947117" cy="360040"/>
                  </a:xfrm>
                </p:grpSpPr>
                <p:cxnSp>
                  <p:nvCxnSpPr>
                    <p:cNvPr id="62" name="Connecteur droit 61"/>
                    <p:cNvCxnSpPr/>
                    <p:nvPr/>
                  </p:nvCxnSpPr>
                  <p:spPr bwMode="auto">
                    <a:xfrm>
                      <a:off x="1763688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7" name="Connecteur droit 66"/>
                    <p:cNvCxnSpPr/>
                    <p:nvPr/>
                  </p:nvCxnSpPr>
                  <p:spPr bwMode="auto">
                    <a:xfrm>
                      <a:off x="1191687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5" name="Connecteur droit 74"/>
                    <p:cNvCxnSpPr/>
                    <p:nvPr/>
                  </p:nvCxnSpPr>
                  <p:spPr bwMode="auto">
                    <a:xfrm flipH="1">
                      <a:off x="1191686" y="3501008"/>
                      <a:ext cx="2" cy="36004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8" name="Connecteur droit 77"/>
                    <p:cNvCxnSpPr/>
                    <p:nvPr/>
                  </p:nvCxnSpPr>
                  <p:spPr bwMode="auto">
                    <a:xfrm>
                      <a:off x="1115616" y="3591018"/>
                      <a:ext cx="0" cy="18002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80" name="Connecteur droit 79"/>
                    <p:cNvCxnSpPr/>
                    <p:nvPr/>
                  </p:nvCxnSpPr>
                  <p:spPr bwMode="auto">
                    <a:xfrm>
                      <a:off x="1043608" y="3624449"/>
                      <a:ext cx="0" cy="11315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3" name="Groupe 112"/>
                  <p:cNvGrpSpPr/>
                  <p:nvPr/>
                </p:nvGrpSpPr>
                <p:grpSpPr>
                  <a:xfrm rot="5400000">
                    <a:off x="1321251" y="2874279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14" name="Connecteur droit 113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15" name="Connecteur droit 114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16" name="Rectangle 115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17" name="Connecteur droit 116"/>
                    <p:cNvCxnSpPr/>
                    <p:nvPr/>
                  </p:nvCxnSpPr>
                  <p:spPr bwMode="auto">
                    <a:xfrm>
                      <a:off x="5076056" y="3004288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8" name="Groupe 117"/>
                  <p:cNvGrpSpPr/>
                  <p:nvPr/>
                </p:nvGrpSpPr>
                <p:grpSpPr>
                  <a:xfrm>
                    <a:off x="1772135" y="1477337"/>
                    <a:ext cx="325538" cy="864096"/>
                    <a:chOff x="5076056" y="2770262"/>
                    <a:chExt cx="325538" cy="864096"/>
                  </a:xfrm>
                </p:grpSpPr>
                <p:grpSp>
                  <p:nvGrpSpPr>
                    <p:cNvPr id="119" name="Groupe 118"/>
                    <p:cNvGrpSpPr/>
                    <p:nvPr/>
                  </p:nvGrpSpPr>
                  <p:grpSpPr>
                    <a:xfrm>
                      <a:off x="5076056" y="2770262"/>
                      <a:ext cx="325538" cy="864096"/>
                      <a:chOff x="5076056" y="2770262"/>
                      <a:chExt cx="325538" cy="864096"/>
                    </a:xfrm>
                  </p:grpSpPr>
                  <p:cxnSp>
                    <p:nvCxnSpPr>
                      <p:cNvPr id="121" name="Connecteur droit 120"/>
                      <p:cNvCxnSpPr/>
                      <p:nvPr/>
                    </p:nvCxnSpPr>
                    <p:spPr bwMode="auto">
                      <a:xfrm>
                        <a:off x="5220072" y="2964836"/>
                        <a:ext cx="13851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22" name="Connecteur droit 121"/>
                      <p:cNvCxnSpPr/>
                      <p:nvPr/>
                    </p:nvCxnSpPr>
                    <p:spPr bwMode="auto">
                      <a:xfrm>
                        <a:off x="5289330" y="2770262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23" name="Rectangle 122"/>
                      <p:cNvSpPr/>
                      <p:nvPr/>
                    </p:nvSpPr>
                    <p:spPr bwMode="auto">
                      <a:xfrm rot="16200000">
                        <a:off x="5051748" y="3007146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24" name="Connecteur droit 123"/>
                      <p:cNvCxnSpPr/>
                      <p:nvPr/>
                    </p:nvCxnSpPr>
                    <p:spPr bwMode="auto">
                      <a:xfrm>
                        <a:off x="5083483" y="3009556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sp>
                  <p:nvSpPr>
                    <p:cNvPr id="120" name="Ellipse 119"/>
                    <p:cNvSpPr/>
                    <p:nvPr/>
                  </p:nvSpPr>
                  <p:spPr bwMode="auto">
                    <a:xfrm>
                      <a:off x="5251230" y="2956756"/>
                      <a:ext cx="76200" cy="80392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112" name="Forme libre 111"/>
                  <p:cNvSpPr/>
                  <p:nvPr/>
                </p:nvSpPr>
                <p:spPr bwMode="auto">
                  <a:xfrm>
                    <a:off x="3781426" y="938799"/>
                    <a:ext cx="2333625" cy="1666875"/>
                  </a:xfrm>
                  <a:custGeom>
                    <a:avLst/>
                    <a:gdLst>
                      <a:gd name="connsiteX0" fmla="*/ 9525 w 2333625"/>
                      <a:gd name="connsiteY0" fmla="*/ 695325 h 990600"/>
                      <a:gd name="connsiteX1" fmla="*/ 0 w 2333625"/>
                      <a:gd name="connsiteY1" fmla="*/ 0 h 990600"/>
                      <a:gd name="connsiteX2" fmla="*/ 2324100 w 2333625"/>
                      <a:gd name="connsiteY2" fmla="*/ 28575 h 990600"/>
                      <a:gd name="connsiteX3" fmla="*/ 2333625 w 2333625"/>
                      <a:gd name="connsiteY3" fmla="*/ 990600 h 990600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2857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14575 w 2343150"/>
                      <a:gd name="connsiteY2" fmla="*/ 952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0 h 1704975"/>
                      <a:gd name="connsiteX3" fmla="*/ 2343150 w 2343150"/>
                      <a:gd name="connsiteY3" fmla="*/ 1704975 h 1704975"/>
                      <a:gd name="connsiteX0" fmla="*/ 9525 w 2371725"/>
                      <a:gd name="connsiteY0" fmla="*/ 695325 h 1704975"/>
                      <a:gd name="connsiteX1" fmla="*/ 0 w 2371725"/>
                      <a:gd name="connsiteY1" fmla="*/ 0 h 1704975"/>
                      <a:gd name="connsiteX2" fmla="*/ 2324100 w 2371725"/>
                      <a:gd name="connsiteY2" fmla="*/ 0 h 1704975"/>
                      <a:gd name="connsiteX3" fmla="*/ 2371725 w 2371725"/>
                      <a:gd name="connsiteY3" fmla="*/ 1704975 h 1704975"/>
                      <a:gd name="connsiteX0" fmla="*/ 9525 w 2400300"/>
                      <a:gd name="connsiteY0" fmla="*/ 695325 h 1704975"/>
                      <a:gd name="connsiteX1" fmla="*/ 0 w 2400300"/>
                      <a:gd name="connsiteY1" fmla="*/ 0 h 1704975"/>
                      <a:gd name="connsiteX2" fmla="*/ 2324100 w 2400300"/>
                      <a:gd name="connsiteY2" fmla="*/ 0 h 1704975"/>
                      <a:gd name="connsiteX3" fmla="*/ 2400300 w 2400300"/>
                      <a:gd name="connsiteY3" fmla="*/ 1704975 h 1704975"/>
                      <a:gd name="connsiteX0" fmla="*/ 9525 w 2352675"/>
                      <a:gd name="connsiteY0" fmla="*/ 695325 h 1704975"/>
                      <a:gd name="connsiteX1" fmla="*/ 0 w 2352675"/>
                      <a:gd name="connsiteY1" fmla="*/ 0 h 1704975"/>
                      <a:gd name="connsiteX2" fmla="*/ 2324100 w 2352675"/>
                      <a:gd name="connsiteY2" fmla="*/ 0 h 1704975"/>
                      <a:gd name="connsiteX3" fmla="*/ 2352675 w 2352675"/>
                      <a:gd name="connsiteY3" fmla="*/ 1704975 h 1704975"/>
                      <a:gd name="connsiteX0" fmla="*/ 9525 w 2333625"/>
                      <a:gd name="connsiteY0" fmla="*/ 695325 h 1666875"/>
                      <a:gd name="connsiteX1" fmla="*/ 0 w 2333625"/>
                      <a:gd name="connsiteY1" fmla="*/ 0 h 1666875"/>
                      <a:gd name="connsiteX2" fmla="*/ 2324100 w 2333625"/>
                      <a:gd name="connsiteY2" fmla="*/ 0 h 1666875"/>
                      <a:gd name="connsiteX3" fmla="*/ 2333625 w 2333625"/>
                      <a:gd name="connsiteY3" fmla="*/ 1666875 h 1666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33625" h="1666875">
                        <a:moveTo>
                          <a:pt x="9525" y="695325"/>
                        </a:moveTo>
                        <a:lnTo>
                          <a:pt x="0" y="0"/>
                        </a:lnTo>
                        <a:lnTo>
                          <a:pt x="2324100" y="0"/>
                        </a:lnTo>
                        <a:lnTo>
                          <a:pt x="2333625" y="1666875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59" name="Groupe 158"/>
                  <p:cNvGrpSpPr/>
                  <p:nvPr/>
                </p:nvGrpSpPr>
                <p:grpSpPr>
                  <a:xfrm>
                    <a:off x="5908125" y="2417706"/>
                    <a:ext cx="325538" cy="864096"/>
                    <a:chOff x="6012160" y="4783883"/>
                    <a:chExt cx="325538" cy="864096"/>
                  </a:xfrm>
                </p:grpSpPr>
                <p:cxnSp>
                  <p:nvCxnSpPr>
                    <p:cNvPr id="160" name="Connecteur droit 159"/>
                    <p:cNvCxnSpPr/>
                    <p:nvPr/>
                  </p:nvCxnSpPr>
                  <p:spPr bwMode="auto">
                    <a:xfrm>
                      <a:off x="6216057" y="4783883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61" name="Rectangle 160"/>
                    <p:cNvSpPr/>
                    <p:nvPr/>
                  </p:nvSpPr>
                  <p:spPr bwMode="auto">
                    <a:xfrm rot="16200000">
                      <a:off x="5987852" y="5020767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62" name="Connecteur droit 161"/>
                    <p:cNvCxnSpPr/>
                    <p:nvPr/>
                  </p:nvCxnSpPr>
                  <p:spPr bwMode="auto">
                    <a:xfrm>
                      <a:off x="6012160" y="5017909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3" name="Groupe 162"/>
                    <p:cNvGrpSpPr/>
                    <p:nvPr/>
                  </p:nvGrpSpPr>
                  <p:grpSpPr>
                    <a:xfrm rot="21259515">
                      <a:off x="6156176" y="4899523"/>
                      <a:ext cx="125263" cy="124714"/>
                      <a:chOff x="7669007" y="4243455"/>
                      <a:chExt cx="86122" cy="86122"/>
                    </a:xfrm>
                  </p:grpSpPr>
                  <p:cxnSp>
                    <p:nvCxnSpPr>
                      <p:cNvPr id="164" name="Connecteur droit 163"/>
                      <p:cNvCxnSpPr/>
                      <p:nvPr/>
                    </p:nvCxnSpPr>
                    <p:spPr bwMode="auto">
                      <a:xfrm>
                        <a:off x="7676064" y="4243455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65" name="Connecteur droit 164"/>
                      <p:cNvCxnSpPr/>
                      <p:nvPr/>
                    </p:nvCxnSpPr>
                    <p:spPr bwMode="auto">
                      <a:xfrm rot="16200000">
                        <a:off x="7676064" y="4243456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</p:grpSp>
              <p:grpSp>
                <p:nvGrpSpPr>
                  <p:cNvPr id="168" name="Groupe 167"/>
                  <p:cNvGrpSpPr/>
                  <p:nvPr/>
                </p:nvGrpSpPr>
                <p:grpSpPr>
                  <a:xfrm>
                    <a:off x="5220072" y="3248468"/>
                    <a:ext cx="1774450" cy="870143"/>
                    <a:chOff x="5220072" y="3566969"/>
                    <a:chExt cx="1774450" cy="870143"/>
                  </a:xfrm>
                </p:grpSpPr>
                <p:cxnSp>
                  <p:nvCxnSpPr>
                    <p:cNvPr id="158" name="Connecteur droit 157"/>
                    <p:cNvCxnSpPr/>
                    <p:nvPr/>
                  </p:nvCxnSpPr>
                  <p:spPr bwMode="auto">
                    <a:xfrm>
                      <a:off x="5220072" y="3573016"/>
                      <a:ext cx="1774450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7" name="Groupe 166"/>
                    <p:cNvGrpSpPr/>
                    <p:nvPr/>
                  </p:nvGrpSpPr>
                  <p:grpSpPr>
                    <a:xfrm>
                      <a:off x="5243641" y="3566969"/>
                      <a:ext cx="1728396" cy="870143"/>
                      <a:chOff x="5243641" y="3566969"/>
                      <a:chExt cx="1728396" cy="870143"/>
                    </a:xfrm>
                  </p:grpSpPr>
                  <p:grpSp>
                    <p:nvGrpSpPr>
                      <p:cNvPr id="169" name="Groupe 168"/>
                      <p:cNvGrpSpPr/>
                      <p:nvPr/>
                    </p:nvGrpSpPr>
                    <p:grpSpPr>
                      <a:xfrm>
                        <a:off x="5243641" y="357144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0" name="Connecteur droit 169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1" name="Rectangle 170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2" name="Connecteur droit 171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73" name="Groupe 172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74" name="Connecteur droit 173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75" name="Connecteur droit 174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76" name="Groupe 175"/>
                      <p:cNvGrpSpPr/>
                      <p:nvPr/>
                    </p:nvGrpSpPr>
                    <p:grpSpPr>
                      <a:xfrm>
                        <a:off x="5711260" y="356845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7" name="Connecteur droit 176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8" name="Rectangle 177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9" name="Connecteur droit 178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0" name="Groupe 179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1" name="Connecteur droit 180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2" name="Connecteur droit 181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83" name="Groupe 182"/>
                      <p:cNvGrpSpPr/>
                      <p:nvPr/>
                    </p:nvGrpSpPr>
                    <p:grpSpPr>
                      <a:xfrm>
                        <a:off x="6178879" y="3566969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84" name="Connecteur droit 183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85" name="Rectangle 184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86" name="Connecteur droit 185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7" name="Groupe 186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8" name="Connecteur droit 187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9" name="Connecteur droit 188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90" name="Groupe 189"/>
                      <p:cNvGrpSpPr/>
                      <p:nvPr/>
                    </p:nvGrpSpPr>
                    <p:grpSpPr>
                      <a:xfrm>
                        <a:off x="6646499" y="357301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91" name="Connecteur droit 190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92" name="Rectangle 191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93" name="Connecteur droit 192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94" name="Groupe 193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95" name="Connecteur droit 194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96" name="Connecteur droit 195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</p:grpSp>
              </p:grpSp>
              <p:sp>
                <p:nvSpPr>
                  <p:cNvPr id="197" name="Forme libre 196"/>
                  <p:cNvSpPr/>
                  <p:nvPr/>
                </p:nvSpPr>
                <p:spPr bwMode="auto">
                  <a:xfrm flipV="1">
                    <a:off x="5965461" y="2630279"/>
                    <a:ext cx="1831382" cy="179296"/>
                  </a:xfrm>
                  <a:custGeom>
                    <a:avLst/>
                    <a:gdLst>
                      <a:gd name="connsiteX0" fmla="*/ 0 w 1362075"/>
                      <a:gd name="connsiteY0" fmla="*/ 0 h 133350"/>
                      <a:gd name="connsiteX1" fmla="*/ 971550 w 1362075"/>
                      <a:gd name="connsiteY1" fmla="*/ 0 h 133350"/>
                      <a:gd name="connsiteX2" fmla="*/ 981075 w 1362075"/>
                      <a:gd name="connsiteY2" fmla="*/ 123825 h 133350"/>
                      <a:gd name="connsiteX3" fmla="*/ 1114425 w 1362075"/>
                      <a:gd name="connsiteY3" fmla="*/ 133350 h 133350"/>
                      <a:gd name="connsiteX4" fmla="*/ 1114425 w 1362075"/>
                      <a:gd name="connsiteY4" fmla="*/ 9525 h 133350"/>
                      <a:gd name="connsiteX5" fmla="*/ 1362075 w 1362075"/>
                      <a:gd name="connsiteY5" fmla="*/ 9525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62075" h="133350">
                        <a:moveTo>
                          <a:pt x="0" y="0"/>
                        </a:moveTo>
                        <a:lnTo>
                          <a:pt x="971550" y="0"/>
                        </a:lnTo>
                        <a:lnTo>
                          <a:pt x="981075" y="123825"/>
                        </a:lnTo>
                        <a:lnTo>
                          <a:pt x="1114425" y="133350"/>
                        </a:lnTo>
                        <a:lnTo>
                          <a:pt x="1114425" y="9525"/>
                        </a:lnTo>
                        <a:lnTo>
                          <a:pt x="1362075" y="9525"/>
                        </a:lnTo>
                      </a:path>
                    </a:pathLst>
                  </a:custGeom>
                  <a:noFill/>
                  <a:ln w="254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2987823" y="1189305"/>
                    <a:ext cx="1707297" cy="3037132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7" name="ZoneTexte 246"/>
                  <p:cNvSpPr txBox="1"/>
                  <p:nvPr/>
                </p:nvSpPr>
                <p:spPr>
                  <a:xfrm>
                    <a:off x="4252476" y="1755986"/>
                    <a:ext cx="465192" cy="13234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BT</a:t>
                    </a:r>
                  </a:p>
                  <a:p>
                    <a:endParaRPr lang="fr-FR" dirty="0"/>
                  </a:p>
                  <a:p>
                    <a:endParaRPr lang="fr-FR" dirty="0" smtClean="0"/>
                  </a:p>
                  <a:p>
                    <a:r>
                      <a:rPr lang="fr-FR" dirty="0" smtClean="0"/>
                      <a:t>HT</a:t>
                    </a:r>
                    <a:endParaRPr lang="fr-FR" dirty="0"/>
                  </a:p>
                </p:txBody>
              </p:sp>
              <p:grpSp>
                <p:nvGrpSpPr>
                  <p:cNvPr id="265" name="Groupe 264"/>
                  <p:cNvGrpSpPr/>
                  <p:nvPr/>
                </p:nvGrpSpPr>
                <p:grpSpPr>
                  <a:xfrm>
                    <a:off x="2097673" y="1792589"/>
                    <a:ext cx="649574" cy="320087"/>
                    <a:chOff x="8314914" y="5260036"/>
                    <a:chExt cx="649574" cy="320087"/>
                  </a:xfrm>
                </p:grpSpPr>
                <p:sp>
                  <p:nvSpPr>
                    <p:cNvPr id="266" name="Rectangle 265"/>
                    <p:cNvSpPr/>
                    <p:nvPr/>
                  </p:nvSpPr>
                  <p:spPr bwMode="auto">
                    <a:xfrm>
                      <a:off x="8388424" y="5260036"/>
                      <a:ext cx="504056" cy="203090"/>
                    </a:xfrm>
                    <a:prstGeom prst="rect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267" name="Rectangle 266"/>
                    <p:cNvSpPr/>
                    <p:nvPr/>
                  </p:nvSpPr>
                  <p:spPr bwMode="auto">
                    <a:xfrm rot="16200000">
                      <a:off x="8541610" y="5157246"/>
                      <a:ext cx="196181" cy="649574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268" name="ZoneTexte 267"/>
                  <p:cNvSpPr txBox="1"/>
                  <p:nvPr/>
                </p:nvSpPr>
                <p:spPr>
                  <a:xfrm>
                    <a:off x="5301575" y="2112501"/>
                    <a:ext cx="74571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TGBT</a:t>
                    </a:r>
                    <a:endParaRPr lang="fr-FR" dirty="0"/>
                  </a:p>
                </p:txBody>
              </p:sp>
              <p:sp>
                <p:nvSpPr>
                  <p:cNvPr id="269" name="ZoneTexte 268"/>
                  <p:cNvSpPr txBox="1"/>
                  <p:nvPr/>
                </p:nvSpPr>
                <p:spPr>
                  <a:xfrm>
                    <a:off x="5370265" y="2727344"/>
                    <a:ext cx="55976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DJ1</a:t>
                    </a:r>
                    <a:endParaRPr lang="fr-FR" dirty="0"/>
                  </a:p>
                </p:txBody>
              </p:sp>
            </p:grpSp>
            <p:sp>
              <p:nvSpPr>
                <p:cNvPr id="291" name="Forme libre 290"/>
                <p:cNvSpPr/>
                <p:nvPr/>
              </p:nvSpPr>
              <p:spPr bwMode="auto">
                <a:xfrm>
                  <a:off x="1324799" y="1917169"/>
                  <a:ext cx="584735" cy="1265902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81253" h="1265902">
                      <a:moveTo>
                        <a:pt x="0" y="1265902"/>
                      </a:moveTo>
                      <a:lnTo>
                        <a:pt x="0" y="1265902"/>
                      </a:lnTo>
                      <a:lnTo>
                        <a:pt x="7620" y="938242"/>
                      </a:lnTo>
                      <a:lnTo>
                        <a:pt x="137160" y="945862"/>
                      </a:lnTo>
                      <a:lnTo>
                        <a:pt x="144780" y="808702"/>
                      </a:lnTo>
                      <a:lnTo>
                        <a:pt x="14536" y="801558"/>
                      </a:lnTo>
                      <a:cubicBezTo>
                        <a:pt x="14100" y="800606"/>
                        <a:pt x="19939" y="21779"/>
                        <a:pt x="25635" y="2888"/>
                      </a:cubicBezTo>
                      <a:cubicBezTo>
                        <a:pt x="162795" y="348"/>
                        <a:pt x="680666" y="-1861"/>
                        <a:pt x="681253" y="2411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76" name="Groupe 275"/>
              <p:cNvGrpSpPr/>
              <p:nvPr/>
            </p:nvGrpSpPr>
            <p:grpSpPr>
              <a:xfrm>
                <a:off x="5634403" y="2390419"/>
                <a:ext cx="383236" cy="864096"/>
                <a:chOff x="6314502" y="4771714"/>
                <a:chExt cx="383236" cy="864096"/>
              </a:xfrm>
            </p:grpSpPr>
            <p:grpSp>
              <p:nvGrpSpPr>
                <p:cNvPr id="277" name="Groupe 276"/>
                <p:cNvGrpSpPr/>
                <p:nvPr/>
              </p:nvGrpSpPr>
              <p:grpSpPr>
                <a:xfrm>
                  <a:off x="6314502" y="4771714"/>
                  <a:ext cx="383236" cy="864096"/>
                  <a:chOff x="4295528" y="1844824"/>
                  <a:chExt cx="383236" cy="864096"/>
                </a:xfrm>
              </p:grpSpPr>
              <p:cxnSp>
                <p:nvCxnSpPr>
                  <p:cNvPr id="281" name="Connecteur droit 280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2" name="Rectangle 281"/>
                  <p:cNvSpPr/>
                  <p:nvPr/>
                </p:nvSpPr>
                <p:spPr bwMode="auto">
                  <a:xfrm rot="16200000">
                    <a:off x="4278399" y="2074529"/>
                    <a:ext cx="417494" cy="383236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83" name="Connecteur droit 282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278" name="Groupe 277"/>
                <p:cNvGrpSpPr/>
                <p:nvPr/>
              </p:nvGrpSpPr>
              <p:grpSpPr>
                <a:xfrm rot="21259515">
                  <a:off x="6525591" y="4906303"/>
                  <a:ext cx="125263" cy="124714"/>
                  <a:chOff x="7669007" y="4243455"/>
                  <a:chExt cx="86122" cy="86122"/>
                </a:xfrm>
              </p:grpSpPr>
              <p:cxnSp>
                <p:nvCxnSpPr>
                  <p:cNvPr id="279" name="Connecteur droit 278"/>
                  <p:cNvCxnSpPr/>
                  <p:nvPr/>
                </p:nvCxnSpPr>
                <p:spPr bwMode="auto">
                  <a:xfrm>
                    <a:off x="7676064" y="4243455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0" name="Connecteur droit 279"/>
                  <p:cNvCxnSpPr/>
                  <p:nvPr/>
                </p:nvCxnSpPr>
                <p:spPr bwMode="auto">
                  <a:xfrm rot="16200000">
                    <a:off x="7676064" y="4243456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2051" name="Groupe 2050"/>
              <p:cNvGrpSpPr/>
              <p:nvPr/>
            </p:nvGrpSpPr>
            <p:grpSpPr>
              <a:xfrm>
                <a:off x="1547666" y="1482605"/>
                <a:ext cx="374230" cy="864096"/>
                <a:chOff x="1547666" y="1482605"/>
                <a:chExt cx="374230" cy="864096"/>
              </a:xfrm>
            </p:grpSpPr>
            <p:grpSp>
              <p:nvGrpSpPr>
                <p:cNvPr id="284" name="Groupe 283"/>
                <p:cNvGrpSpPr/>
                <p:nvPr/>
              </p:nvGrpSpPr>
              <p:grpSpPr>
                <a:xfrm>
                  <a:off x="1547666" y="1482605"/>
                  <a:ext cx="333982" cy="864096"/>
                  <a:chOff x="4779715" y="1840142"/>
                  <a:chExt cx="333982" cy="864096"/>
                </a:xfrm>
              </p:grpSpPr>
              <p:grpSp>
                <p:nvGrpSpPr>
                  <p:cNvPr id="285" name="Groupe 284"/>
                  <p:cNvGrpSpPr/>
                  <p:nvPr/>
                </p:nvGrpSpPr>
                <p:grpSpPr>
                  <a:xfrm>
                    <a:off x="4779715" y="1840142"/>
                    <a:ext cx="333982" cy="864096"/>
                    <a:chOff x="4344782" y="1844824"/>
                    <a:chExt cx="333982" cy="864096"/>
                  </a:xfrm>
                </p:grpSpPr>
                <p:cxnSp>
                  <p:nvCxnSpPr>
                    <p:cNvPr id="287" name="Connecteur droit 286"/>
                    <p:cNvCxnSpPr/>
                    <p:nvPr/>
                  </p:nvCxnSpPr>
                  <p:spPr bwMode="auto">
                    <a:xfrm>
                      <a:off x="4497242" y="2039398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288" name="Connecteur droit 287"/>
                    <p:cNvCxnSpPr/>
                    <p:nvPr/>
                  </p:nvCxnSpPr>
                  <p:spPr bwMode="auto">
                    <a:xfrm>
                      <a:off x="4566500" y="1844824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289" name="Rectangle 288"/>
                    <p:cNvSpPr/>
                    <p:nvPr/>
                  </p:nvSpPr>
                  <p:spPr bwMode="auto">
                    <a:xfrm rot="16200000">
                      <a:off x="4316399" y="2085782"/>
                      <a:ext cx="390747" cy="333982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290" name="Connecteur droit 289"/>
                    <p:cNvCxnSpPr/>
                    <p:nvPr/>
                  </p:nvCxnSpPr>
                  <p:spPr bwMode="auto">
                    <a:xfrm>
                      <a:off x="4497242" y="1972381"/>
                      <a:ext cx="74758" cy="502513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286" name="Ellipse 285"/>
                  <p:cNvSpPr/>
                  <p:nvPr/>
                </p:nvSpPr>
                <p:spPr bwMode="auto">
                  <a:xfrm>
                    <a:off x="4963333" y="203471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93" name="Forme libre 292"/>
                <p:cNvSpPr/>
                <p:nvPr/>
              </p:nvSpPr>
              <p:spPr bwMode="auto">
                <a:xfrm>
                  <a:off x="1578245" y="1913945"/>
                  <a:ext cx="343651" cy="2887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  <a:gd name="connsiteX0" fmla="*/ 0 w 681253"/>
                    <a:gd name="connsiteY0" fmla="*/ 1265902 h 1265902"/>
                    <a:gd name="connsiteX1" fmla="*/ 7620 w 681253"/>
                    <a:gd name="connsiteY1" fmla="*/ 938242 h 1265902"/>
                    <a:gd name="connsiteX2" fmla="*/ 137160 w 681253"/>
                    <a:gd name="connsiteY2" fmla="*/ 945862 h 1265902"/>
                    <a:gd name="connsiteX3" fmla="*/ 144780 w 681253"/>
                    <a:gd name="connsiteY3" fmla="*/ 808702 h 1265902"/>
                    <a:gd name="connsiteX4" fmla="*/ 14536 w 681253"/>
                    <a:gd name="connsiteY4" fmla="*/ 801558 h 1265902"/>
                    <a:gd name="connsiteX5" fmla="*/ 25635 w 681253"/>
                    <a:gd name="connsiteY5" fmla="*/ 2888 h 1265902"/>
                    <a:gd name="connsiteX6" fmla="*/ 681253 w 681253"/>
                    <a:gd name="connsiteY6" fmla="*/ 2411 h 1265902"/>
                    <a:gd name="connsiteX0" fmla="*/ 0 w 673633"/>
                    <a:gd name="connsiteY0" fmla="*/ 938242 h 945862"/>
                    <a:gd name="connsiteX1" fmla="*/ 129540 w 673633"/>
                    <a:gd name="connsiteY1" fmla="*/ 945862 h 945862"/>
                    <a:gd name="connsiteX2" fmla="*/ 137160 w 673633"/>
                    <a:gd name="connsiteY2" fmla="*/ 808702 h 945862"/>
                    <a:gd name="connsiteX3" fmla="*/ 6916 w 673633"/>
                    <a:gd name="connsiteY3" fmla="*/ 801558 h 945862"/>
                    <a:gd name="connsiteX4" fmla="*/ 18015 w 673633"/>
                    <a:gd name="connsiteY4" fmla="*/ 2888 h 945862"/>
                    <a:gd name="connsiteX5" fmla="*/ 673633 w 673633"/>
                    <a:gd name="connsiteY5" fmla="*/ 2411 h 945862"/>
                    <a:gd name="connsiteX0" fmla="*/ 122647 w 666740"/>
                    <a:gd name="connsiteY0" fmla="*/ 945862 h 945862"/>
                    <a:gd name="connsiteX1" fmla="*/ 130267 w 666740"/>
                    <a:gd name="connsiteY1" fmla="*/ 808702 h 945862"/>
                    <a:gd name="connsiteX2" fmla="*/ 23 w 666740"/>
                    <a:gd name="connsiteY2" fmla="*/ 801558 h 945862"/>
                    <a:gd name="connsiteX3" fmla="*/ 11122 w 666740"/>
                    <a:gd name="connsiteY3" fmla="*/ 2888 h 945862"/>
                    <a:gd name="connsiteX4" fmla="*/ 666740 w 666740"/>
                    <a:gd name="connsiteY4" fmla="*/ 2411 h 945862"/>
                    <a:gd name="connsiteX0" fmla="*/ 130267 w 666740"/>
                    <a:gd name="connsiteY0" fmla="*/ 808702 h 808702"/>
                    <a:gd name="connsiteX1" fmla="*/ 23 w 666740"/>
                    <a:gd name="connsiteY1" fmla="*/ 801558 h 808702"/>
                    <a:gd name="connsiteX2" fmla="*/ 11122 w 666740"/>
                    <a:gd name="connsiteY2" fmla="*/ 2888 h 808702"/>
                    <a:gd name="connsiteX3" fmla="*/ 666740 w 666740"/>
                    <a:gd name="connsiteY3" fmla="*/ 2411 h 808702"/>
                    <a:gd name="connsiteX0" fmla="*/ 23 w 666740"/>
                    <a:gd name="connsiteY0" fmla="*/ 801558 h 801558"/>
                    <a:gd name="connsiteX1" fmla="*/ 11122 w 666740"/>
                    <a:gd name="connsiteY1" fmla="*/ 2888 h 801558"/>
                    <a:gd name="connsiteX2" fmla="*/ 666740 w 666740"/>
                    <a:gd name="connsiteY2" fmla="*/ 2411 h 801558"/>
                    <a:gd name="connsiteX0" fmla="*/ 0 w 655618"/>
                    <a:gd name="connsiteY0" fmla="*/ 2888 h 2888"/>
                    <a:gd name="connsiteX1" fmla="*/ 655618 w 655618"/>
                    <a:gd name="connsiteY1" fmla="*/ 2411 h 2888"/>
                    <a:gd name="connsiteX0" fmla="*/ 0 w 5599"/>
                    <a:gd name="connsiteY0" fmla="*/ 37842 h 37843"/>
                    <a:gd name="connsiteX1" fmla="*/ 5599 w 5599"/>
                    <a:gd name="connsiteY1" fmla="*/ 3209 h 37843"/>
                    <a:gd name="connsiteX0" fmla="*/ 0 w 10907"/>
                    <a:gd name="connsiteY0" fmla="*/ 2642 h 2642"/>
                    <a:gd name="connsiteX1" fmla="*/ 10907 w 10907"/>
                    <a:gd name="connsiteY1" fmla="*/ 2205 h 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07" h="2642">
                      <a:moveTo>
                        <a:pt x="0" y="2642"/>
                      </a:moveTo>
                      <a:cubicBezTo>
                        <a:pt x="3736" y="318"/>
                        <a:pt x="10891" y="-1704"/>
                        <a:pt x="10907" y="220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96" name="Groupe 295"/>
              <p:cNvGrpSpPr/>
              <p:nvPr/>
            </p:nvGrpSpPr>
            <p:grpSpPr>
              <a:xfrm>
                <a:off x="2058534" y="1980984"/>
                <a:ext cx="281248" cy="439904"/>
                <a:chOff x="7842197" y="5387128"/>
                <a:chExt cx="281248" cy="439904"/>
              </a:xfrm>
            </p:grpSpPr>
            <p:sp>
              <p:nvSpPr>
                <p:cNvPr id="297" name="Rectangle 296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98" name="Ellipse 297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9" name="Connecteur droit 298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0" name="Connecteur droit 299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1" name="Groupe 300"/>
              <p:cNvGrpSpPr/>
              <p:nvPr/>
            </p:nvGrpSpPr>
            <p:grpSpPr>
              <a:xfrm rot="5400000">
                <a:off x="929349" y="2485454"/>
                <a:ext cx="281248" cy="617901"/>
                <a:chOff x="5569179" y="5183535"/>
                <a:chExt cx="281248" cy="617901"/>
              </a:xfrm>
            </p:grpSpPr>
            <p:sp>
              <p:nvSpPr>
                <p:cNvPr id="302" name="Rectangle 301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3" name="Ellipse 302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4" name="Connecteur droit 303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5" name="Groupe 304"/>
              <p:cNvGrpSpPr/>
              <p:nvPr/>
            </p:nvGrpSpPr>
            <p:grpSpPr>
              <a:xfrm>
                <a:off x="6996360" y="2929974"/>
                <a:ext cx="281248" cy="439904"/>
                <a:chOff x="7842197" y="5387128"/>
                <a:chExt cx="281248" cy="439904"/>
              </a:xfrm>
            </p:grpSpPr>
            <p:sp>
              <p:nvSpPr>
                <p:cNvPr id="306" name="Rectangle 305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7" name="Ellipse 306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8" name="Connecteur droit 307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9" name="Connecteur droit 308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10" name="Groupe 309"/>
              <p:cNvGrpSpPr/>
              <p:nvPr/>
            </p:nvGrpSpPr>
            <p:grpSpPr>
              <a:xfrm>
                <a:off x="3923928" y="3488541"/>
                <a:ext cx="281248" cy="617901"/>
                <a:chOff x="5569179" y="5183535"/>
                <a:chExt cx="281248" cy="617901"/>
              </a:xfrm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12" name="Ellipse 311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13" name="Connecteur droit 312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14" name="ZoneTexte 313"/>
              <p:cNvSpPr txBox="1"/>
              <p:nvPr/>
            </p:nvSpPr>
            <p:spPr>
              <a:xfrm>
                <a:off x="7253340" y="3083871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5" name="ZoneTexte 314"/>
              <p:cNvSpPr txBox="1"/>
              <p:nvPr/>
            </p:nvSpPr>
            <p:spPr>
              <a:xfrm>
                <a:off x="742802" y="2308810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6" name="ZoneTexte 315"/>
              <p:cNvSpPr txBox="1"/>
              <p:nvPr/>
            </p:nvSpPr>
            <p:spPr>
              <a:xfrm>
                <a:off x="2281088" y="2064067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  <p:sp>
            <p:nvSpPr>
              <p:cNvPr id="317" name="ZoneTexte 316"/>
              <p:cNvSpPr txBox="1"/>
              <p:nvPr/>
            </p:nvSpPr>
            <p:spPr>
              <a:xfrm>
                <a:off x="4153296" y="3769279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</p:grpSp>
        <p:sp>
          <p:nvSpPr>
            <p:cNvPr id="216" name="Triangle rectangle 215"/>
            <p:cNvSpPr/>
            <p:nvPr/>
          </p:nvSpPr>
          <p:spPr bwMode="auto">
            <a:xfrm rot="-8040000">
              <a:off x="1095772" y="2113012"/>
              <a:ext cx="252000" cy="252000"/>
            </a:xfrm>
            <a:prstGeom prst="rtTriangl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80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719939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2842617" y="5484759"/>
            <a:ext cx="5979358" cy="1280849"/>
            <a:chOff x="2842617" y="5484759"/>
            <a:chExt cx="5979358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1" y="6478717"/>
              <a:ext cx="649574" cy="286891"/>
              <a:chOff x="8164017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237527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407311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2" name="Groupe 1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2050" name="Groupe 2049"/>
            <p:cNvGrpSpPr/>
            <p:nvPr/>
          </p:nvGrpSpPr>
          <p:grpSpPr>
            <a:xfrm>
              <a:off x="611560" y="908720"/>
              <a:ext cx="6969259" cy="3592429"/>
              <a:chOff x="611560" y="908720"/>
              <a:chExt cx="6969259" cy="3592429"/>
            </a:xfrm>
          </p:grpSpPr>
          <p:grpSp>
            <p:nvGrpSpPr>
              <p:cNvPr id="239" name="Groupe 238"/>
              <p:cNvGrpSpPr/>
              <p:nvPr/>
            </p:nvGrpSpPr>
            <p:grpSpPr>
              <a:xfrm>
                <a:off x="3707905" y="3429000"/>
                <a:ext cx="649574" cy="307001"/>
                <a:chOff x="8242907" y="5080648"/>
                <a:chExt cx="649574" cy="307001"/>
              </a:xfrm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8314914" y="5080648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2" name="Rectangle 241"/>
                <p:cNvSpPr/>
                <p:nvPr/>
              </p:nvSpPr>
              <p:spPr bwMode="auto">
                <a:xfrm rot="16200000">
                  <a:off x="8486201" y="4981370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048" name="Groupe 2047"/>
              <p:cNvGrpSpPr/>
              <p:nvPr/>
            </p:nvGrpSpPr>
            <p:grpSpPr>
              <a:xfrm>
                <a:off x="611560" y="908720"/>
                <a:ext cx="6969259" cy="3592429"/>
                <a:chOff x="827584" y="908720"/>
                <a:chExt cx="6969259" cy="3592429"/>
              </a:xfrm>
            </p:grpSpPr>
            <p:sp>
              <p:nvSpPr>
                <p:cNvPr id="47" name="Forme libre 46"/>
                <p:cNvSpPr/>
                <p:nvPr/>
              </p:nvSpPr>
              <p:spPr bwMode="auto">
                <a:xfrm>
                  <a:off x="1323474" y="908720"/>
                  <a:ext cx="661737" cy="830179"/>
                </a:xfrm>
                <a:custGeom>
                  <a:avLst/>
                  <a:gdLst>
                    <a:gd name="connsiteX0" fmla="*/ 0 w 661737"/>
                    <a:gd name="connsiteY0" fmla="*/ 0 h 830179"/>
                    <a:gd name="connsiteX1" fmla="*/ 649705 w 661737"/>
                    <a:gd name="connsiteY1" fmla="*/ 0 h 830179"/>
                    <a:gd name="connsiteX2" fmla="*/ 661737 w 661737"/>
                    <a:gd name="connsiteY2" fmla="*/ 830179 h 830179"/>
                    <a:gd name="connsiteX3" fmla="*/ 661737 w 661737"/>
                    <a:gd name="connsiteY3" fmla="*/ 830179 h 830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1737" h="830179">
                      <a:moveTo>
                        <a:pt x="0" y="0"/>
                      </a:moveTo>
                      <a:lnTo>
                        <a:pt x="649705" y="0"/>
                      </a:lnTo>
                      <a:lnTo>
                        <a:pt x="661737" y="830179"/>
                      </a:lnTo>
                      <a:lnTo>
                        <a:pt x="661737" y="830179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57" name="Forme libre 56"/>
                <p:cNvSpPr/>
                <p:nvPr/>
              </p:nvSpPr>
              <p:spPr bwMode="auto">
                <a:xfrm>
                  <a:off x="1990725" y="2186574"/>
                  <a:ext cx="1811701" cy="2314575"/>
                </a:xfrm>
                <a:custGeom>
                  <a:avLst/>
                  <a:gdLst>
                    <a:gd name="connsiteX0" fmla="*/ 0 w 1343025"/>
                    <a:gd name="connsiteY0" fmla="*/ 0 h 2314575"/>
                    <a:gd name="connsiteX1" fmla="*/ 0 w 1343025"/>
                    <a:gd name="connsiteY1" fmla="*/ 2314575 h 2314575"/>
                    <a:gd name="connsiteX2" fmla="*/ 1333500 w 1343025"/>
                    <a:gd name="connsiteY2" fmla="*/ 2314575 h 2314575"/>
                    <a:gd name="connsiteX3" fmla="*/ 1343025 w 1343025"/>
                    <a:gd name="connsiteY3" fmla="*/ 895350 h 2314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3025" h="2314575">
                      <a:moveTo>
                        <a:pt x="0" y="0"/>
                      </a:moveTo>
                      <a:lnTo>
                        <a:pt x="0" y="2314575"/>
                      </a:lnTo>
                      <a:lnTo>
                        <a:pt x="1333500" y="2314575"/>
                      </a:lnTo>
                      <a:lnTo>
                        <a:pt x="1343025" y="895350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11" name="Groupe 110"/>
                <p:cNvGrpSpPr/>
                <p:nvPr/>
              </p:nvGrpSpPr>
              <p:grpSpPr>
                <a:xfrm>
                  <a:off x="3352376" y="1653880"/>
                  <a:ext cx="900100" cy="1440160"/>
                  <a:chOff x="2883700" y="1988840"/>
                  <a:chExt cx="900100" cy="1440160"/>
                </a:xfrm>
              </p:grpSpPr>
              <p:sp>
                <p:nvSpPr>
                  <p:cNvPr id="60" name="Ellipse 59"/>
                  <p:cNvSpPr/>
                  <p:nvPr/>
                </p:nvSpPr>
                <p:spPr bwMode="auto">
                  <a:xfrm>
                    <a:off x="2883700" y="2564904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61" name="Ellipse 60"/>
                  <p:cNvSpPr/>
                  <p:nvPr/>
                </p:nvSpPr>
                <p:spPr bwMode="auto">
                  <a:xfrm>
                    <a:off x="2883700" y="1988840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 bwMode="auto">
                <a:xfrm>
                  <a:off x="1877199" y="2390419"/>
                  <a:ext cx="216024" cy="576064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65" name="Connecteur droit 64"/>
                <p:cNvCxnSpPr/>
                <p:nvPr/>
              </p:nvCxnSpPr>
              <p:spPr bwMode="auto">
                <a:xfrm>
                  <a:off x="1763688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6" name="Connecteur droit 65"/>
                <p:cNvCxnSpPr/>
                <p:nvPr/>
              </p:nvCxnSpPr>
              <p:spPr bwMode="auto">
                <a:xfrm>
                  <a:off x="1427305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8" name="Connecteur droit 67"/>
                <p:cNvCxnSpPr/>
                <p:nvPr/>
              </p:nvCxnSpPr>
              <p:spPr bwMode="auto">
                <a:xfrm rot="5400000">
                  <a:off x="1631901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9" name="Connecteur droit 68"/>
                <p:cNvCxnSpPr/>
                <p:nvPr/>
              </p:nvCxnSpPr>
              <p:spPr bwMode="auto">
                <a:xfrm rot="5400000">
                  <a:off x="1540823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70" name="Groupe 69"/>
                <p:cNvGrpSpPr/>
                <p:nvPr/>
              </p:nvGrpSpPr>
              <p:grpSpPr>
                <a:xfrm rot="16200000">
                  <a:off x="1087631" y="3895344"/>
                  <a:ext cx="374154" cy="288032"/>
                  <a:chOff x="3275856" y="5661248"/>
                  <a:chExt cx="374154" cy="288032"/>
                </a:xfrm>
              </p:grpSpPr>
              <p:sp>
                <p:nvSpPr>
                  <p:cNvPr id="71" name="Ellipse 70"/>
                  <p:cNvSpPr/>
                  <p:nvPr/>
                </p:nvSpPr>
                <p:spPr bwMode="auto">
                  <a:xfrm>
                    <a:off x="3333750" y="5733256"/>
                    <a:ext cx="230138" cy="216024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64" name="Rectangle 63"/>
                  <p:cNvSpPr/>
                  <p:nvPr/>
                </p:nvSpPr>
                <p:spPr bwMode="auto">
                  <a:xfrm>
                    <a:off x="3275856" y="5661248"/>
                    <a:ext cx="374154" cy="180020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03" name="Groupe 102"/>
                <p:cNvGrpSpPr/>
                <p:nvPr/>
              </p:nvGrpSpPr>
              <p:grpSpPr>
                <a:xfrm>
                  <a:off x="827584" y="3182507"/>
                  <a:ext cx="1163141" cy="360040"/>
                  <a:chOff x="1043608" y="3501008"/>
                  <a:chExt cx="947117" cy="360040"/>
                </a:xfrm>
              </p:grpSpPr>
              <p:cxnSp>
                <p:nvCxnSpPr>
                  <p:cNvPr id="62" name="Connecteur droit 61"/>
                  <p:cNvCxnSpPr/>
                  <p:nvPr/>
                </p:nvCxnSpPr>
                <p:spPr bwMode="auto">
                  <a:xfrm>
                    <a:off x="1763688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7" name="Connecteur droit 66"/>
                  <p:cNvCxnSpPr/>
                  <p:nvPr/>
                </p:nvCxnSpPr>
                <p:spPr bwMode="auto">
                  <a:xfrm>
                    <a:off x="1191687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5" name="Connecteur droit 74"/>
                  <p:cNvCxnSpPr/>
                  <p:nvPr/>
                </p:nvCxnSpPr>
                <p:spPr bwMode="auto">
                  <a:xfrm flipH="1">
                    <a:off x="1191686" y="3501008"/>
                    <a:ext cx="2" cy="36004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8" name="Connecteur droit 77"/>
                  <p:cNvCxnSpPr/>
                  <p:nvPr/>
                </p:nvCxnSpPr>
                <p:spPr bwMode="auto">
                  <a:xfrm>
                    <a:off x="1115616" y="3591018"/>
                    <a:ext cx="0" cy="18002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0" name="Connecteur droit 79"/>
                  <p:cNvCxnSpPr/>
                  <p:nvPr/>
                </p:nvCxnSpPr>
                <p:spPr bwMode="auto">
                  <a:xfrm>
                    <a:off x="1043608" y="3624449"/>
                    <a:ext cx="0" cy="11315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3" name="Groupe 112"/>
                <p:cNvGrpSpPr/>
                <p:nvPr/>
              </p:nvGrpSpPr>
              <p:grpSpPr>
                <a:xfrm rot="5400000">
                  <a:off x="1321251" y="2874279"/>
                  <a:ext cx="325538" cy="864096"/>
                  <a:chOff x="5076056" y="2770262"/>
                  <a:chExt cx="325538" cy="864096"/>
                </a:xfrm>
              </p:grpSpPr>
              <p:cxnSp>
                <p:nvCxnSpPr>
                  <p:cNvPr id="114" name="Connecteur droit 113"/>
                  <p:cNvCxnSpPr/>
                  <p:nvPr/>
                </p:nvCxnSpPr>
                <p:spPr bwMode="auto">
                  <a:xfrm>
                    <a:off x="5220072" y="2964836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15" name="Connecteur droit 114"/>
                  <p:cNvCxnSpPr/>
                  <p:nvPr/>
                </p:nvCxnSpPr>
                <p:spPr bwMode="auto">
                  <a:xfrm>
                    <a:off x="5289330" y="2770262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16" name="Rectangle 115"/>
                  <p:cNvSpPr/>
                  <p:nvPr/>
                </p:nvSpPr>
                <p:spPr bwMode="auto">
                  <a:xfrm rot="16200000">
                    <a:off x="5051748" y="3007146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17" name="Connecteur droit 116"/>
                  <p:cNvCxnSpPr/>
                  <p:nvPr/>
                </p:nvCxnSpPr>
                <p:spPr bwMode="auto">
                  <a:xfrm>
                    <a:off x="5076056" y="3004288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8" name="Groupe 117"/>
                <p:cNvGrpSpPr/>
                <p:nvPr/>
              </p:nvGrpSpPr>
              <p:grpSpPr>
                <a:xfrm>
                  <a:off x="1772135" y="1477337"/>
                  <a:ext cx="325538" cy="864096"/>
                  <a:chOff x="5076056" y="2770262"/>
                  <a:chExt cx="325538" cy="864096"/>
                </a:xfrm>
              </p:grpSpPr>
              <p:grpSp>
                <p:nvGrpSpPr>
                  <p:cNvPr id="119" name="Groupe 118"/>
                  <p:cNvGrpSpPr/>
                  <p:nvPr/>
                </p:nvGrpSpPr>
                <p:grpSpPr>
                  <a:xfrm>
                    <a:off x="5076056" y="2770262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21" name="Connecteur droit 120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22" name="Connecteur droit 121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23" name="Rectangle 122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24" name="Connecteur droit 123"/>
                    <p:cNvCxnSpPr/>
                    <p:nvPr/>
                  </p:nvCxnSpPr>
                  <p:spPr bwMode="auto">
                    <a:xfrm>
                      <a:off x="5083483" y="3009556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120" name="Ellipse 119"/>
                  <p:cNvSpPr/>
                  <p:nvPr/>
                </p:nvSpPr>
                <p:spPr bwMode="auto">
                  <a:xfrm>
                    <a:off x="5251230" y="295675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112" name="Forme libre 111"/>
                <p:cNvSpPr/>
                <p:nvPr/>
              </p:nvSpPr>
              <p:spPr bwMode="auto">
                <a:xfrm>
                  <a:off x="3781426" y="938799"/>
                  <a:ext cx="2333625" cy="1666875"/>
                </a:xfrm>
                <a:custGeom>
                  <a:avLst/>
                  <a:gdLst>
                    <a:gd name="connsiteX0" fmla="*/ 9525 w 2333625"/>
                    <a:gd name="connsiteY0" fmla="*/ 695325 h 990600"/>
                    <a:gd name="connsiteX1" fmla="*/ 0 w 2333625"/>
                    <a:gd name="connsiteY1" fmla="*/ 0 h 990600"/>
                    <a:gd name="connsiteX2" fmla="*/ 2324100 w 2333625"/>
                    <a:gd name="connsiteY2" fmla="*/ 28575 h 990600"/>
                    <a:gd name="connsiteX3" fmla="*/ 2333625 w 2333625"/>
                    <a:gd name="connsiteY3" fmla="*/ 990600 h 990600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2857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14575 w 2343150"/>
                    <a:gd name="connsiteY2" fmla="*/ 952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0 h 1704975"/>
                    <a:gd name="connsiteX3" fmla="*/ 2343150 w 2343150"/>
                    <a:gd name="connsiteY3" fmla="*/ 1704975 h 1704975"/>
                    <a:gd name="connsiteX0" fmla="*/ 9525 w 2371725"/>
                    <a:gd name="connsiteY0" fmla="*/ 695325 h 1704975"/>
                    <a:gd name="connsiteX1" fmla="*/ 0 w 2371725"/>
                    <a:gd name="connsiteY1" fmla="*/ 0 h 1704975"/>
                    <a:gd name="connsiteX2" fmla="*/ 2324100 w 2371725"/>
                    <a:gd name="connsiteY2" fmla="*/ 0 h 1704975"/>
                    <a:gd name="connsiteX3" fmla="*/ 2371725 w 2371725"/>
                    <a:gd name="connsiteY3" fmla="*/ 1704975 h 1704975"/>
                    <a:gd name="connsiteX0" fmla="*/ 9525 w 2400300"/>
                    <a:gd name="connsiteY0" fmla="*/ 695325 h 1704975"/>
                    <a:gd name="connsiteX1" fmla="*/ 0 w 2400300"/>
                    <a:gd name="connsiteY1" fmla="*/ 0 h 1704975"/>
                    <a:gd name="connsiteX2" fmla="*/ 2324100 w 2400300"/>
                    <a:gd name="connsiteY2" fmla="*/ 0 h 1704975"/>
                    <a:gd name="connsiteX3" fmla="*/ 2400300 w 2400300"/>
                    <a:gd name="connsiteY3" fmla="*/ 1704975 h 1704975"/>
                    <a:gd name="connsiteX0" fmla="*/ 9525 w 2352675"/>
                    <a:gd name="connsiteY0" fmla="*/ 695325 h 1704975"/>
                    <a:gd name="connsiteX1" fmla="*/ 0 w 2352675"/>
                    <a:gd name="connsiteY1" fmla="*/ 0 h 1704975"/>
                    <a:gd name="connsiteX2" fmla="*/ 2324100 w 2352675"/>
                    <a:gd name="connsiteY2" fmla="*/ 0 h 1704975"/>
                    <a:gd name="connsiteX3" fmla="*/ 2352675 w 2352675"/>
                    <a:gd name="connsiteY3" fmla="*/ 1704975 h 1704975"/>
                    <a:gd name="connsiteX0" fmla="*/ 9525 w 2333625"/>
                    <a:gd name="connsiteY0" fmla="*/ 695325 h 1666875"/>
                    <a:gd name="connsiteX1" fmla="*/ 0 w 2333625"/>
                    <a:gd name="connsiteY1" fmla="*/ 0 h 1666875"/>
                    <a:gd name="connsiteX2" fmla="*/ 2324100 w 2333625"/>
                    <a:gd name="connsiteY2" fmla="*/ 0 h 1666875"/>
                    <a:gd name="connsiteX3" fmla="*/ 2333625 w 2333625"/>
                    <a:gd name="connsiteY3" fmla="*/ 1666875 h 1666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33625" h="1666875">
                      <a:moveTo>
                        <a:pt x="9525" y="695325"/>
                      </a:moveTo>
                      <a:lnTo>
                        <a:pt x="0" y="0"/>
                      </a:lnTo>
                      <a:lnTo>
                        <a:pt x="2324100" y="0"/>
                      </a:lnTo>
                      <a:lnTo>
                        <a:pt x="2333625" y="1666875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59" name="Groupe 158"/>
                <p:cNvGrpSpPr/>
                <p:nvPr/>
              </p:nvGrpSpPr>
              <p:grpSpPr>
                <a:xfrm>
                  <a:off x="5908125" y="2417706"/>
                  <a:ext cx="325538" cy="864096"/>
                  <a:chOff x="6012160" y="4783883"/>
                  <a:chExt cx="325538" cy="864096"/>
                </a:xfrm>
              </p:grpSpPr>
              <p:cxnSp>
                <p:nvCxnSpPr>
                  <p:cNvPr id="160" name="Connecteur droit 159"/>
                  <p:cNvCxnSpPr/>
                  <p:nvPr/>
                </p:nvCxnSpPr>
                <p:spPr bwMode="auto">
                  <a:xfrm>
                    <a:off x="6216057" y="4783883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61" name="Rectangle 160"/>
                  <p:cNvSpPr/>
                  <p:nvPr/>
                </p:nvSpPr>
                <p:spPr bwMode="auto">
                  <a:xfrm rot="16200000">
                    <a:off x="5987852" y="5020767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62" name="Connecteur droit 161"/>
                  <p:cNvCxnSpPr/>
                  <p:nvPr/>
                </p:nvCxnSpPr>
                <p:spPr bwMode="auto">
                  <a:xfrm>
                    <a:off x="6012160" y="5017909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3" name="Groupe 162"/>
                  <p:cNvGrpSpPr/>
                  <p:nvPr/>
                </p:nvGrpSpPr>
                <p:grpSpPr>
                  <a:xfrm rot="21259515">
                    <a:off x="6156176" y="4899523"/>
                    <a:ext cx="125263" cy="124714"/>
                    <a:chOff x="7669007" y="4243455"/>
                    <a:chExt cx="86122" cy="86122"/>
                  </a:xfrm>
                </p:grpSpPr>
                <p:cxnSp>
                  <p:nvCxnSpPr>
                    <p:cNvPr id="164" name="Connecteur droit 163"/>
                    <p:cNvCxnSpPr/>
                    <p:nvPr/>
                  </p:nvCxnSpPr>
                  <p:spPr bwMode="auto">
                    <a:xfrm>
                      <a:off x="7676064" y="4243455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65" name="Connecteur droit 164"/>
                    <p:cNvCxnSpPr/>
                    <p:nvPr/>
                  </p:nvCxnSpPr>
                  <p:spPr bwMode="auto">
                    <a:xfrm rot="16200000">
                      <a:off x="7676064" y="4243456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168" name="Groupe 167"/>
                <p:cNvGrpSpPr/>
                <p:nvPr/>
              </p:nvGrpSpPr>
              <p:grpSpPr>
                <a:xfrm>
                  <a:off x="5220072" y="3248468"/>
                  <a:ext cx="1774450" cy="870143"/>
                  <a:chOff x="5220072" y="3566969"/>
                  <a:chExt cx="1774450" cy="870143"/>
                </a:xfrm>
              </p:grpSpPr>
              <p:cxnSp>
                <p:nvCxnSpPr>
                  <p:cNvPr id="158" name="Connecteur droit 157"/>
                  <p:cNvCxnSpPr/>
                  <p:nvPr/>
                </p:nvCxnSpPr>
                <p:spPr bwMode="auto">
                  <a:xfrm>
                    <a:off x="5220072" y="3573016"/>
                    <a:ext cx="177445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7" name="Groupe 166"/>
                  <p:cNvGrpSpPr/>
                  <p:nvPr/>
                </p:nvGrpSpPr>
                <p:grpSpPr>
                  <a:xfrm>
                    <a:off x="5243641" y="3566969"/>
                    <a:ext cx="1728396" cy="870143"/>
                    <a:chOff x="5243641" y="3566969"/>
                    <a:chExt cx="1728396" cy="870143"/>
                  </a:xfrm>
                </p:grpSpPr>
                <p:grpSp>
                  <p:nvGrpSpPr>
                    <p:cNvPr id="169" name="Groupe 168"/>
                    <p:cNvGrpSpPr/>
                    <p:nvPr/>
                  </p:nvGrpSpPr>
                  <p:grpSpPr>
                    <a:xfrm>
                      <a:off x="5243641" y="357144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0" name="Connecteur droit 169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1" name="Rectangle 170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2" name="Connecteur droit 171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73" name="Groupe 172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74" name="Connecteur droit 173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75" name="Connecteur droit 174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76" name="Groupe 175"/>
                    <p:cNvGrpSpPr/>
                    <p:nvPr/>
                  </p:nvGrpSpPr>
                  <p:grpSpPr>
                    <a:xfrm>
                      <a:off x="5711260" y="356845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7" name="Connecteur droit 176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8" name="Rectangle 177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9" name="Connecteur droit 178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0" name="Groupe 179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1" name="Connecteur droit 180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2" name="Connecteur droit 181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83" name="Groupe 182"/>
                    <p:cNvGrpSpPr/>
                    <p:nvPr/>
                  </p:nvGrpSpPr>
                  <p:grpSpPr>
                    <a:xfrm>
                      <a:off x="6178879" y="3566969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84" name="Connecteur droit 183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85" name="Rectangle 184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86" name="Connecteur droit 185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7" name="Groupe 186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8" name="Connecteur droit 187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9" name="Connecteur droit 188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90" name="Groupe 189"/>
                    <p:cNvGrpSpPr/>
                    <p:nvPr/>
                  </p:nvGrpSpPr>
                  <p:grpSpPr>
                    <a:xfrm>
                      <a:off x="6646499" y="357301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91" name="Connecteur droit 190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92" name="Rectangle 191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93" name="Connecteur droit 192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94" name="Groupe 193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95" name="Connecteur droit 194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96" name="Connecteur droit 195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</p:grpSp>
            </p:grpSp>
            <p:sp>
              <p:nvSpPr>
                <p:cNvPr id="197" name="Forme libre 196"/>
                <p:cNvSpPr/>
                <p:nvPr/>
              </p:nvSpPr>
              <p:spPr bwMode="auto">
                <a:xfrm flipV="1">
                  <a:off x="5965461" y="2630279"/>
                  <a:ext cx="1831382" cy="179296"/>
                </a:xfrm>
                <a:custGeom>
                  <a:avLst/>
                  <a:gdLst>
                    <a:gd name="connsiteX0" fmla="*/ 0 w 1362075"/>
                    <a:gd name="connsiteY0" fmla="*/ 0 h 133350"/>
                    <a:gd name="connsiteX1" fmla="*/ 971550 w 1362075"/>
                    <a:gd name="connsiteY1" fmla="*/ 0 h 133350"/>
                    <a:gd name="connsiteX2" fmla="*/ 981075 w 1362075"/>
                    <a:gd name="connsiteY2" fmla="*/ 123825 h 133350"/>
                    <a:gd name="connsiteX3" fmla="*/ 1114425 w 1362075"/>
                    <a:gd name="connsiteY3" fmla="*/ 133350 h 133350"/>
                    <a:gd name="connsiteX4" fmla="*/ 1114425 w 1362075"/>
                    <a:gd name="connsiteY4" fmla="*/ 9525 h 133350"/>
                    <a:gd name="connsiteX5" fmla="*/ 1362075 w 1362075"/>
                    <a:gd name="connsiteY5" fmla="*/ 952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62075" h="133350">
                      <a:moveTo>
                        <a:pt x="0" y="0"/>
                      </a:moveTo>
                      <a:lnTo>
                        <a:pt x="971550" y="0"/>
                      </a:lnTo>
                      <a:lnTo>
                        <a:pt x="981075" y="123825"/>
                      </a:lnTo>
                      <a:lnTo>
                        <a:pt x="1114425" y="133350"/>
                      </a:lnTo>
                      <a:lnTo>
                        <a:pt x="1114425" y="9525"/>
                      </a:lnTo>
                      <a:lnTo>
                        <a:pt x="1362075" y="9525"/>
                      </a:ln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2987823" y="1189305"/>
                  <a:ext cx="1707297" cy="3037132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47" name="ZoneTexte 246"/>
                <p:cNvSpPr txBox="1"/>
                <p:nvPr/>
              </p:nvSpPr>
              <p:spPr>
                <a:xfrm>
                  <a:off x="4252476" y="1755986"/>
                  <a:ext cx="465192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BT</a:t>
                  </a:r>
                </a:p>
                <a:p>
                  <a:endParaRPr lang="fr-FR" dirty="0"/>
                </a:p>
                <a:p>
                  <a:endParaRPr lang="fr-FR" dirty="0" smtClean="0"/>
                </a:p>
                <a:p>
                  <a:r>
                    <a:rPr lang="fr-FR" dirty="0" smtClean="0"/>
                    <a:t>HT</a:t>
                  </a:r>
                  <a:endParaRPr lang="fr-FR" dirty="0"/>
                </a:p>
              </p:txBody>
            </p:sp>
            <p:grpSp>
              <p:nvGrpSpPr>
                <p:cNvPr id="265" name="Groupe 264"/>
                <p:cNvGrpSpPr/>
                <p:nvPr/>
              </p:nvGrpSpPr>
              <p:grpSpPr>
                <a:xfrm>
                  <a:off x="2097673" y="1792589"/>
                  <a:ext cx="649574" cy="320087"/>
                  <a:chOff x="8314914" y="5260036"/>
                  <a:chExt cx="649574" cy="320087"/>
                </a:xfrm>
              </p:grpSpPr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8388424" y="5260036"/>
                    <a:ext cx="504056" cy="203090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67" name="Rectangle 266"/>
                  <p:cNvSpPr/>
                  <p:nvPr/>
                </p:nvSpPr>
                <p:spPr bwMode="auto">
                  <a:xfrm rot="16200000">
                    <a:off x="8541610" y="5157246"/>
                    <a:ext cx="196181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68" name="ZoneTexte 267"/>
                <p:cNvSpPr txBox="1"/>
                <p:nvPr/>
              </p:nvSpPr>
              <p:spPr>
                <a:xfrm>
                  <a:off x="5301575" y="2112501"/>
                  <a:ext cx="74571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TGBT</a:t>
                  </a:r>
                  <a:endParaRPr lang="fr-FR" dirty="0"/>
                </a:p>
              </p:txBody>
            </p:sp>
            <p:sp>
              <p:nvSpPr>
                <p:cNvPr id="269" name="ZoneTexte 268"/>
                <p:cNvSpPr txBox="1"/>
                <p:nvPr/>
              </p:nvSpPr>
              <p:spPr>
                <a:xfrm>
                  <a:off x="5370265" y="2727344"/>
                  <a:ext cx="55976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DJ1</a:t>
                  </a:r>
                  <a:endParaRPr lang="fr-FR" dirty="0"/>
                </a:p>
              </p:txBody>
            </p:sp>
          </p:grpSp>
          <p:sp>
            <p:nvSpPr>
              <p:cNvPr id="291" name="Forme libre 290"/>
              <p:cNvSpPr/>
              <p:nvPr/>
            </p:nvSpPr>
            <p:spPr bwMode="auto">
              <a:xfrm>
                <a:off x="1324799" y="1917169"/>
                <a:ext cx="584735" cy="1265902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253" h="1265902">
                    <a:moveTo>
                      <a:pt x="0" y="1265902"/>
                    </a:moveTo>
                    <a:lnTo>
                      <a:pt x="0" y="1265902"/>
                    </a:lnTo>
                    <a:lnTo>
                      <a:pt x="7620" y="938242"/>
                    </a:lnTo>
                    <a:lnTo>
                      <a:pt x="137160" y="945862"/>
                    </a:lnTo>
                    <a:lnTo>
                      <a:pt x="144780" y="808702"/>
                    </a:lnTo>
                    <a:lnTo>
                      <a:pt x="14536" y="801558"/>
                    </a:lnTo>
                    <a:cubicBezTo>
                      <a:pt x="14100" y="800606"/>
                      <a:pt x="19939" y="21779"/>
                      <a:pt x="25635" y="2888"/>
                    </a:cubicBezTo>
                    <a:cubicBezTo>
                      <a:pt x="162795" y="348"/>
                      <a:pt x="680666" y="-1861"/>
                      <a:pt x="681253" y="2411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76" name="Groupe 275"/>
            <p:cNvGrpSpPr/>
            <p:nvPr/>
          </p:nvGrpSpPr>
          <p:grpSpPr>
            <a:xfrm>
              <a:off x="5634403" y="2390419"/>
              <a:ext cx="383236" cy="864096"/>
              <a:chOff x="6314502" y="4771714"/>
              <a:chExt cx="383236" cy="864096"/>
            </a:xfrm>
          </p:grpSpPr>
          <p:grpSp>
            <p:nvGrpSpPr>
              <p:cNvPr id="277" name="Groupe 276"/>
              <p:cNvGrpSpPr/>
              <p:nvPr/>
            </p:nvGrpSpPr>
            <p:grpSpPr>
              <a:xfrm>
                <a:off x="6314502" y="4771714"/>
                <a:ext cx="383236" cy="864096"/>
                <a:chOff x="4295528" y="1844824"/>
                <a:chExt cx="383236" cy="864096"/>
              </a:xfrm>
            </p:grpSpPr>
            <p:cxnSp>
              <p:nvCxnSpPr>
                <p:cNvPr id="281" name="Connecteur droit 280"/>
                <p:cNvCxnSpPr/>
                <p:nvPr/>
              </p:nvCxnSpPr>
              <p:spPr bwMode="auto">
                <a:xfrm>
                  <a:off x="4566500" y="1844824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282" name="Rectangle 281"/>
                <p:cNvSpPr/>
                <p:nvPr/>
              </p:nvSpPr>
              <p:spPr bwMode="auto">
                <a:xfrm rot="16200000">
                  <a:off x="4278399" y="2074529"/>
                  <a:ext cx="417494" cy="383236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83" name="Connecteur droit 282"/>
                <p:cNvCxnSpPr/>
                <p:nvPr/>
              </p:nvCxnSpPr>
              <p:spPr bwMode="auto">
                <a:xfrm>
                  <a:off x="4497242" y="1972381"/>
                  <a:ext cx="74758" cy="502513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78" name="Groupe 277"/>
              <p:cNvGrpSpPr/>
              <p:nvPr/>
            </p:nvGrpSpPr>
            <p:grpSpPr>
              <a:xfrm rot="21259515">
                <a:off x="6525591" y="4906303"/>
                <a:ext cx="125263" cy="124714"/>
                <a:chOff x="7669007" y="4243455"/>
                <a:chExt cx="86122" cy="86122"/>
              </a:xfrm>
            </p:grpSpPr>
            <p:cxnSp>
              <p:nvCxnSpPr>
                <p:cNvPr id="279" name="Connecteur droit 278"/>
                <p:cNvCxnSpPr/>
                <p:nvPr/>
              </p:nvCxnSpPr>
              <p:spPr bwMode="auto">
                <a:xfrm>
                  <a:off x="7676064" y="4243455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0" name="Connecteur droit 279"/>
                <p:cNvCxnSpPr/>
                <p:nvPr/>
              </p:nvCxnSpPr>
              <p:spPr bwMode="auto">
                <a:xfrm rot="16200000">
                  <a:off x="7676064" y="4243456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051" name="Groupe 2050"/>
            <p:cNvGrpSpPr/>
            <p:nvPr/>
          </p:nvGrpSpPr>
          <p:grpSpPr>
            <a:xfrm>
              <a:off x="1547666" y="1482605"/>
              <a:ext cx="374230" cy="864096"/>
              <a:chOff x="1547666" y="1482605"/>
              <a:chExt cx="374230" cy="864096"/>
            </a:xfrm>
          </p:grpSpPr>
          <p:grpSp>
            <p:nvGrpSpPr>
              <p:cNvPr id="284" name="Groupe 283"/>
              <p:cNvGrpSpPr/>
              <p:nvPr/>
            </p:nvGrpSpPr>
            <p:grpSpPr>
              <a:xfrm>
                <a:off x="1547666" y="1482605"/>
                <a:ext cx="333982" cy="864096"/>
                <a:chOff x="4779715" y="1840142"/>
                <a:chExt cx="333982" cy="864096"/>
              </a:xfrm>
            </p:grpSpPr>
            <p:grpSp>
              <p:nvGrpSpPr>
                <p:cNvPr id="285" name="Groupe 284"/>
                <p:cNvGrpSpPr/>
                <p:nvPr/>
              </p:nvGrpSpPr>
              <p:grpSpPr>
                <a:xfrm>
                  <a:off x="4779715" y="1840142"/>
                  <a:ext cx="333982" cy="864096"/>
                  <a:chOff x="4344782" y="1844824"/>
                  <a:chExt cx="333982" cy="864096"/>
                </a:xfrm>
              </p:grpSpPr>
              <p:cxnSp>
                <p:nvCxnSpPr>
                  <p:cNvPr id="287" name="Connecteur droit 286"/>
                  <p:cNvCxnSpPr/>
                  <p:nvPr/>
                </p:nvCxnSpPr>
                <p:spPr bwMode="auto">
                  <a:xfrm>
                    <a:off x="4497242" y="2039398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8" name="Connecteur droit 287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9" name="Rectangle 288"/>
                  <p:cNvSpPr/>
                  <p:nvPr/>
                </p:nvSpPr>
                <p:spPr bwMode="auto">
                  <a:xfrm rot="16200000">
                    <a:off x="4316399" y="2085782"/>
                    <a:ext cx="390747" cy="333982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90" name="Connecteur droit 289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86" name="Ellipse 285"/>
                <p:cNvSpPr/>
                <p:nvPr/>
              </p:nvSpPr>
              <p:spPr bwMode="auto">
                <a:xfrm>
                  <a:off x="4963333" y="2034716"/>
                  <a:ext cx="76200" cy="80392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sp>
            <p:nvSpPr>
              <p:cNvPr id="293" name="Forme libre 292"/>
              <p:cNvSpPr/>
              <p:nvPr/>
            </p:nvSpPr>
            <p:spPr bwMode="auto">
              <a:xfrm>
                <a:off x="1578245" y="1913945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96" name="Groupe 295"/>
            <p:cNvGrpSpPr/>
            <p:nvPr/>
          </p:nvGrpSpPr>
          <p:grpSpPr>
            <a:xfrm>
              <a:off x="2058534" y="1980984"/>
              <a:ext cx="281248" cy="439904"/>
              <a:chOff x="7842197" y="5387128"/>
              <a:chExt cx="281248" cy="439904"/>
            </a:xfrm>
          </p:grpSpPr>
          <p:sp>
            <p:nvSpPr>
              <p:cNvPr id="297" name="Rectangle 296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98" name="Ellipse 297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99" name="Connecteur droit 298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0" name="Connecteur droit 299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1" name="Groupe 300"/>
            <p:cNvGrpSpPr/>
            <p:nvPr/>
          </p:nvGrpSpPr>
          <p:grpSpPr>
            <a:xfrm rot="5400000">
              <a:off x="929349" y="2485454"/>
              <a:ext cx="281248" cy="617901"/>
              <a:chOff x="5569179" y="5183535"/>
              <a:chExt cx="281248" cy="617901"/>
            </a:xfrm>
          </p:grpSpPr>
          <p:sp>
            <p:nvSpPr>
              <p:cNvPr id="302" name="Rectangle 301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3" name="Ellipse 302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4" name="Connecteur droit 303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5" name="Groupe 304"/>
            <p:cNvGrpSpPr/>
            <p:nvPr/>
          </p:nvGrpSpPr>
          <p:grpSpPr>
            <a:xfrm>
              <a:off x="6996360" y="2929974"/>
              <a:ext cx="281248" cy="439904"/>
              <a:chOff x="7842197" y="5387128"/>
              <a:chExt cx="281248" cy="439904"/>
            </a:xfrm>
          </p:grpSpPr>
          <p:sp>
            <p:nvSpPr>
              <p:cNvPr id="306" name="Rectangle 305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7" name="Ellipse 306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8" name="Connecteur droit 307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Connecteur droit 308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10" name="Groupe 309"/>
            <p:cNvGrpSpPr/>
            <p:nvPr/>
          </p:nvGrpSpPr>
          <p:grpSpPr>
            <a:xfrm>
              <a:off x="3923928" y="3488541"/>
              <a:ext cx="281248" cy="617901"/>
              <a:chOff x="5569179" y="5183535"/>
              <a:chExt cx="281248" cy="617901"/>
            </a:xfrm>
          </p:grpSpPr>
          <p:sp>
            <p:nvSpPr>
              <p:cNvPr id="311" name="Rectangle 310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12" name="Ellipse 311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13" name="Connecteur droit 312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14" name="ZoneTexte 313"/>
            <p:cNvSpPr txBox="1"/>
            <p:nvPr/>
          </p:nvSpPr>
          <p:spPr>
            <a:xfrm>
              <a:off x="7253340" y="3083871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5" name="ZoneTexte 314"/>
            <p:cNvSpPr txBox="1"/>
            <p:nvPr/>
          </p:nvSpPr>
          <p:spPr>
            <a:xfrm>
              <a:off x="742802" y="2308810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6" name="ZoneTexte 315"/>
            <p:cNvSpPr txBox="1"/>
            <p:nvPr/>
          </p:nvSpPr>
          <p:spPr>
            <a:xfrm>
              <a:off x="2281088" y="2064067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  <p:sp>
          <p:nvSpPr>
            <p:cNvPr id="317" name="ZoneTexte 316"/>
            <p:cNvSpPr txBox="1"/>
            <p:nvPr/>
          </p:nvSpPr>
          <p:spPr>
            <a:xfrm>
              <a:off x="4153296" y="3769279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</p:grpSp>
      <p:sp>
        <p:nvSpPr>
          <p:cNvPr id="318" name="ZoneTexte 317"/>
          <p:cNvSpPr txBox="1"/>
          <p:nvPr/>
        </p:nvSpPr>
        <p:spPr>
          <a:xfrm>
            <a:off x="6025416" y="619832"/>
            <a:ext cx="3118584" cy="2031325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Pour récupérer la clé 01 il nous faut aller ouvrir le disjoncteur DJ1, le verrouiller en position ouverte et récupérer la clé</a:t>
            </a:r>
            <a:endParaRPr lang="fr-FR" sz="1800" b="1" dirty="0">
              <a:solidFill>
                <a:srgbClr val="000000"/>
              </a:solidFill>
            </a:endParaRP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Il nous restera à retourner à la cellule HT effectuer les opérations énumérées avant.</a:t>
            </a:r>
          </a:p>
        </p:txBody>
      </p:sp>
      <p:sp>
        <p:nvSpPr>
          <p:cNvPr id="216" name="Triangle rectangle 215"/>
          <p:cNvSpPr/>
          <p:nvPr/>
        </p:nvSpPr>
        <p:spPr bwMode="auto">
          <a:xfrm rot="-8040000">
            <a:off x="1095772" y="2113012"/>
            <a:ext cx="252000" cy="252000"/>
          </a:xfrm>
          <a:prstGeom prst="rt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63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930847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253" name="Groupe 252"/>
          <p:cNvGrpSpPr/>
          <p:nvPr/>
        </p:nvGrpSpPr>
        <p:grpSpPr>
          <a:xfrm>
            <a:off x="6174744" y="5510770"/>
            <a:ext cx="281248" cy="617901"/>
            <a:chOff x="7397519" y="5204535"/>
            <a:chExt cx="281248" cy="617901"/>
          </a:xfrm>
        </p:grpSpPr>
        <p:sp>
          <p:nvSpPr>
            <p:cNvPr id="254" name="Rectangle 253"/>
            <p:cNvSpPr/>
            <p:nvPr/>
          </p:nvSpPr>
          <p:spPr bwMode="auto">
            <a:xfrm>
              <a:off x="7397519" y="5382532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55" name="Ellipse 254"/>
            <p:cNvSpPr/>
            <p:nvPr/>
          </p:nvSpPr>
          <p:spPr bwMode="auto">
            <a:xfrm>
              <a:off x="7454125" y="5572524"/>
              <a:ext cx="168035" cy="179219"/>
            </a:xfrm>
            <a:prstGeom prst="ellipse">
              <a:avLst/>
            </a:prstGeom>
            <a:solidFill>
              <a:srgbClr val="FFFFFF"/>
            </a:solidFill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56" name="Connecteur droit 255"/>
            <p:cNvCxnSpPr/>
            <p:nvPr/>
          </p:nvCxnSpPr>
          <p:spPr bwMode="auto">
            <a:xfrm>
              <a:off x="7529850" y="5204535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57" name="Connecteur droit 256"/>
            <p:cNvCxnSpPr/>
            <p:nvPr/>
          </p:nvCxnSpPr>
          <p:spPr bwMode="auto">
            <a:xfrm flipH="1" flipV="1">
              <a:off x="7432479" y="5558388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8" name="Groupe 257"/>
          <p:cNvGrpSpPr/>
          <p:nvPr/>
        </p:nvGrpSpPr>
        <p:grpSpPr>
          <a:xfrm>
            <a:off x="2842617" y="5499310"/>
            <a:ext cx="281248" cy="617901"/>
            <a:chOff x="5569179" y="5183535"/>
            <a:chExt cx="281248" cy="617901"/>
          </a:xfrm>
        </p:grpSpPr>
        <p:sp>
          <p:nvSpPr>
            <p:cNvPr id="259" name="Rectangle 258"/>
            <p:cNvSpPr/>
            <p:nvPr/>
          </p:nvSpPr>
          <p:spPr bwMode="auto">
            <a:xfrm>
              <a:off x="5569179" y="5361532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60" name="Ellipse 259"/>
            <p:cNvSpPr/>
            <p:nvPr/>
          </p:nvSpPr>
          <p:spPr bwMode="auto">
            <a:xfrm>
              <a:off x="5625785" y="5551524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61" name="Connecteur droit 260"/>
            <p:cNvCxnSpPr/>
            <p:nvPr/>
          </p:nvCxnSpPr>
          <p:spPr bwMode="auto">
            <a:xfrm>
              <a:off x="5701510" y="5183535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5" name="Groupe 224"/>
          <p:cNvGrpSpPr/>
          <p:nvPr/>
        </p:nvGrpSpPr>
        <p:grpSpPr>
          <a:xfrm>
            <a:off x="2842617" y="6264107"/>
            <a:ext cx="281248" cy="439904"/>
            <a:chOff x="6013857" y="5366128"/>
            <a:chExt cx="281248" cy="439904"/>
          </a:xfrm>
        </p:grpSpPr>
        <p:sp>
          <p:nvSpPr>
            <p:cNvPr id="207" name="Rectangle 206"/>
            <p:cNvSpPr/>
            <p:nvPr/>
          </p:nvSpPr>
          <p:spPr bwMode="auto">
            <a:xfrm>
              <a:off x="6013857" y="5366128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08" name="Ellipse 207"/>
            <p:cNvSpPr/>
            <p:nvPr/>
          </p:nvSpPr>
          <p:spPr bwMode="auto">
            <a:xfrm>
              <a:off x="6070463" y="5556120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09" name="Connecteur droit 208"/>
            <p:cNvCxnSpPr/>
            <p:nvPr/>
          </p:nvCxnSpPr>
          <p:spPr bwMode="auto">
            <a:xfrm rot="5400000">
              <a:off x="6146188" y="5350383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5" name="Groupe 234"/>
          <p:cNvGrpSpPr/>
          <p:nvPr/>
        </p:nvGrpSpPr>
        <p:grpSpPr>
          <a:xfrm>
            <a:off x="4506100" y="5484759"/>
            <a:ext cx="281248" cy="617901"/>
            <a:chOff x="6445097" y="5178938"/>
            <a:chExt cx="281248" cy="617901"/>
          </a:xfrm>
        </p:grpSpPr>
        <p:sp>
          <p:nvSpPr>
            <p:cNvPr id="210" name="Rectangle 209"/>
            <p:cNvSpPr/>
            <p:nvPr/>
          </p:nvSpPr>
          <p:spPr bwMode="auto">
            <a:xfrm>
              <a:off x="6445097" y="5356935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11" name="Ellipse 210"/>
            <p:cNvSpPr/>
            <p:nvPr/>
          </p:nvSpPr>
          <p:spPr bwMode="auto">
            <a:xfrm>
              <a:off x="6501703" y="5546927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12" name="Connecteur droit 211"/>
            <p:cNvCxnSpPr/>
            <p:nvPr/>
          </p:nvCxnSpPr>
          <p:spPr bwMode="auto">
            <a:xfrm>
              <a:off x="6577428" y="5178938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22" name="Connecteur droit 221"/>
            <p:cNvCxnSpPr/>
            <p:nvPr/>
          </p:nvCxnSpPr>
          <p:spPr bwMode="auto">
            <a:xfrm flipH="1" flipV="1">
              <a:off x="6480057" y="5532791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6" name="Groupe 235"/>
          <p:cNvGrpSpPr/>
          <p:nvPr/>
        </p:nvGrpSpPr>
        <p:grpSpPr>
          <a:xfrm>
            <a:off x="4501080" y="6313937"/>
            <a:ext cx="281248" cy="439904"/>
            <a:chOff x="6889775" y="5361531"/>
            <a:chExt cx="281248" cy="439904"/>
          </a:xfrm>
        </p:grpSpPr>
        <p:sp>
          <p:nvSpPr>
            <p:cNvPr id="213" name="Rectangle 212"/>
            <p:cNvSpPr/>
            <p:nvPr/>
          </p:nvSpPr>
          <p:spPr bwMode="auto">
            <a:xfrm>
              <a:off x="6889775" y="5361531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14" name="Ellipse 213"/>
            <p:cNvSpPr/>
            <p:nvPr/>
          </p:nvSpPr>
          <p:spPr bwMode="auto">
            <a:xfrm>
              <a:off x="6946381" y="5551523"/>
              <a:ext cx="168035" cy="179219"/>
            </a:xfrm>
            <a:prstGeom prst="ellipse">
              <a:avLst/>
            </a:prstGeom>
            <a:noFill/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15" name="Connecteur droit 214"/>
            <p:cNvCxnSpPr/>
            <p:nvPr/>
          </p:nvCxnSpPr>
          <p:spPr bwMode="auto">
            <a:xfrm rot="5400000">
              <a:off x="7022106" y="5345786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26" name="Connecteur droit 225"/>
            <p:cNvCxnSpPr/>
            <p:nvPr/>
          </p:nvCxnSpPr>
          <p:spPr bwMode="auto">
            <a:xfrm flipH="1" flipV="1">
              <a:off x="6924171" y="5536913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8" name="Groupe 237"/>
          <p:cNvGrpSpPr/>
          <p:nvPr/>
        </p:nvGrpSpPr>
        <p:grpSpPr>
          <a:xfrm>
            <a:off x="6174744" y="6279771"/>
            <a:ext cx="281248" cy="439904"/>
            <a:chOff x="7842197" y="5387128"/>
            <a:chExt cx="281248" cy="439904"/>
          </a:xfrm>
        </p:grpSpPr>
        <p:sp>
          <p:nvSpPr>
            <p:cNvPr id="230" name="Rectangle 229"/>
            <p:cNvSpPr/>
            <p:nvPr/>
          </p:nvSpPr>
          <p:spPr bwMode="auto">
            <a:xfrm>
              <a:off x="7842197" y="5387128"/>
              <a:ext cx="281248" cy="439904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>
          <p:nvSpPr>
            <p:cNvPr id="231" name="Ellipse 230"/>
            <p:cNvSpPr/>
            <p:nvPr/>
          </p:nvSpPr>
          <p:spPr bwMode="auto">
            <a:xfrm>
              <a:off x="7898803" y="5577120"/>
              <a:ext cx="168035" cy="179219"/>
            </a:xfrm>
            <a:prstGeom prst="ellipse">
              <a:avLst/>
            </a:prstGeom>
            <a:solidFill>
              <a:srgbClr val="FFFFFF"/>
            </a:solidFill>
            <a:ln w="41275" cap="flat" cmpd="sng" algn="ctr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32" name="Connecteur droit 231"/>
            <p:cNvCxnSpPr/>
            <p:nvPr/>
          </p:nvCxnSpPr>
          <p:spPr bwMode="auto">
            <a:xfrm rot="5400000">
              <a:off x="7974528" y="5371383"/>
              <a:ext cx="0" cy="189681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34" name="Connecteur droit 233"/>
            <p:cNvCxnSpPr/>
            <p:nvPr/>
          </p:nvCxnSpPr>
          <p:spPr bwMode="auto">
            <a:xfrm flipH="1" flipV="1">
              <a:off x="7876593" y="5562510"/>
              <a:ext cx="211256" cy="210784"/>
            </a:xfrm>
            <a:prstGeom prst="line">
              <a:avLst/>
            </a:prstGeom>
            <a:solidFill>
              <a:schemeClr val="accent1"/>
            </a:solidFill>
            <a:ln w="444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52" name="Groupe 251"/>
          <p:cNvGrpSpPr/>
          <p:nvPr/>
        </p:nvGrpSpPr>
        <p:grpSpPr>
          <a:xfrm>
            <a:off x="8156494" y="5623004"/>
            <a:ext cx="663978" cy="470292"/>
            <a:chOff x="7896172" y="4617767"/>
            <a:chExt cx="663978" cy="470292"/>
          </a:xfrm>
        </p:grpSpPr>
        <p:sp useBgFill="1">
          <p:nvSpPr>
            <p:cNvPr id="263" name="Rectangle 262"/>
            <p:cNvSpPr/>
            <p:nvPr/>
          </p:nvSpPr>
          <p:spPr bwMode="auto">
            <a:xfrm rot="16200000">
              <a:off x="8000217" y="4528126"/>
              <a:ext cx="470292" cy="649574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44" name="Groupe 243"/>
            <p:cNvGrpSpPr/>
            <p:nvPr/>
          </p:nvGrpSpPr>
          <p:grpSpPr>
            <a:xfrm rot="19056733">
              <a:off x="7896172" y="4682952"/>
              <a:ext cx="649574" cy="286891"/>
              <a:chOff x="8314914" y="5260036"/>
              <a:chExt cx="649574" cy="286891"/>
            </a:xfrm>
          </p:grpSpPr>
          <p:sp>
            <p:nvSpPr>
              <p:cNvPr id="245" name="Rectangle 244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46" name="Rectangle 245"/>
              <p:cNvSpPr/>
              <p:nvPr/>
            </p:nvSpPr>
            <p:spPr bwMode="auto">
              <a:xfrm rot="16200000">
                <a:off x="8558208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271" name="Groupe 270"/>
          <p:cNvGrpSpPr/>
          <p:nvPr/>
        </p:nvGrpSpPr>
        <p:grpSpPr>
          <a:xfrm>
            <a:off x="8323298" y="6478717"/>
            <a:ext cx="649574" cy="286891"/>
            <a:chOff x="8314914" y="5260036"/>
            <a:chExt cx="649574" cy="286891"/>
          </a:xfrm>
        </p:grpSpPr>
        <p:sp>
          <p:nvSpPr>
            <p:cNvPr id="272" name="Rectangle 271"/>
            <p:cNvSpPr/>
            <p:nvPr/>
          </p:nvSpPr>
          <p:spPr bwMode="auto">
            <a:xfrm>
              <a:off x="8388424" y="5260036"/>
              <a:ext cx="504056" cy="168726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 useBgFill="1">
          <p:nvSpPr>
            <p:cNvPr id="273" name="Rectangle 272"/>
            <p:cNvSpPr/>
            <p:nvPr/>
          </p:nvSpPr>
          <p:spPr bwMode="auto">
            <a:xfrm rot="16200000">
              <a:off x="8558208" y="5140648"/>
              <a:ext cx="162985" cy="649574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2050" name="Groupe 2049"/>
            <p:cNvGrpSpPr/>
            <p:nvPr/>
          </p:nvGrpSpPr>
          <p:grpSpPr>
            <a:xfrm>
              <a:off x="611560" y="908720"/>
              <a:ext cx="6969259" cy="3592429"/>
              <a:chOff x="611560" y="908720"/>
              <a:chExt cx="6969259" cy="3592429"/>
            </a:xfrm>
          </p:grpSpPr>
          <p:grpSp>
            <p:nvGrpSpPr>
              <p:cNvPr id="239" name="Groupe 238"/>
              <p:cNvGrpSpPr/>
              <p:nvPr/>
            </p:nvGrpSpPr>
            <p:grpSpPr>
              <a:xfrm>
                <a:off x="3707905" y="3429000"/>
                <a:ext cx="649574" cy="307001"/>
                <a:chOff x="8242907" y="5080648"/>
                <a:chExt cx="649574" cy="307001"/>
              </a:xfrm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8314914" y="5080648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2" name="Rectangle 241"/>
                <p:cNvSpPr/>
                <p:nvPr/>
              </p:nvSpPr>
              <p:spPr bwMode="auto">
                <a:xfrm rot="16200000">
                  <a:off x="8486201" y="4981370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048" name="Groupe 2047"/>
              <p:cNvGrpSpPr/>
              <p:nvPr/>
            </p:nvGrpSpPr>
            <p:grpSpPr>
              <a:xfrm>
                <a:off x="611560" y="908720"/>
                <a:ext cx="6969259" cy="3592429"/>
                <a:chOff x="827584" y="908720"/>
                <a:chExt cx="6969259" cy="3592429"/>
              </a:xfrm>
            </p:grpSpPr>
            <p:sp>
              <p:nvSpPr>
                <p:cNvPr id="47" name="Forme libre 46"/>
                <p:cNvSpPr/>
                <p:nvPr/>
              </p:nvSpPr>
              <p:spPr bwMode="auto">
                <a:xfrm>
                  <a:off x="1323474" y="908720"/>
                  <a:ext cx="661737" cy="830179"/>
                </a:xfrm>
                <a:custGeom>
                  <a:avLst/>
                  <a:gdLst>
                    <a:gd name="connsiteX0" fmla="*/ 0 w 661737"/>
                    <a:gd name="connsiteY0" fmla="*/ 0 h 830179"/>
                    <a:gd name="connsiteX1" fmla="*/ 649705 w 661737"/>
                    <a:gd name="connsiteY1" fmla="*/ 0 h 830179"/>
                    <a:gd name="connsiteX2" fmla="*/ 661737 w 661737"/>
                    <a:gd name="connsiteY2" fmla="*/ 830179 h 830179"/>
                    <a:gd name="connsiteX3" fmla="*/ 661737 w 661737"/>
                    <a:gd name="connsiteY3" fmla="*/ 830179 h 830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1737" h="830179">
                      <a:moveTo>
                        <a:pt x="0" y="0"/>
                      </a:moveTo>
                      <a:lnTo>
                        <a:pt x="649705" y="0"/>
                      </a:lnTo>
                      <a:lnTo>
                        <a:pt x="661737" y="830179"/>
                      </a:lnTo>
                      <a:lnTo>
                        <a:pt x="661737" y="830179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57" name="Forme libre 56"/>
                <p:cNvSpPr/>
                <p:nvPr/>
              </p:nvSpPr>
              <p:spPr bwMode="auto">
                <a:xfrm>
                  <a:off x="1990725" y="2186574"/>
                  <a:ext cx="1811701" cy="2314575"/>
                </a:xfrm>
                <a:custGeom>
                  <a:avLst/>
                  <a:gdLst>
                    <a:gd name="connsiteX0" fmla="*/ 0 w 1343025"/>
                    <a:gd name="connsiteY0" fmla="*/ 0 h 2314575"/>
                    <a:gd name="connsiteX1" fmla="*/ 0 w 1343025"/>
                    <a:gd name="connsiteY1" fmla="*/ 2314575 h 2314575"/>
                    <a:gd name="connsiteX2" fmla="*/ 1333500 w 1343025"/>
                    <a:gd name="connsiteY2" fmla="*/ 2314575 h 2314575"/>
                    <a:gd name="connsiteX3" fmla="*/ 1343025 w 1343025"/>
                    <a:gd name="connsiteY3" fmla="*/ 895350 h 2314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3025" h="2314575">
                      <a:moveTo>
                        <a:pt x="0" y="0"/>
                      </a:moveTo>
                      <a:lnTo>
                        <a:pt x="0" y="2314575"/>
                      </a:lnTo>
                      <a:lnTo>
                        <a:pt x="1333500" y="2314575"/>
                      </a:lnTo>
                      <a:lnTo>
                        <a:pt x="1343025" y="895350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11" name="Groupe 110"/>
                <p:cNvGrpSpPr/>
                <p:nvPr/>
              </p:nvGrpSpPr>
              <p:grpSpPr>
                <a:xfrm>
                  <a:off x="3352376" y="1653880"/>
                  <a:ext cx="900100" cy="1440160"/>
                  <a:chOff x="2883700" y="1988840"/>
                  <a:chExt cx="900100" cy="1440160"/>
                </a:xfrm>
              </p:grpSpPr>
              <p:sp>
                <p:nvSpPr>
                  <p:cNvPr id="60" name="Ellipse 59"/>
                  <p:cNvSpPr/>
                  <p:nvPr/>
                </p:nvSpPr>
                <p:spPr bwMode="auto">
                  <a:xfrm>
                    <a:off x="2883700" y="2564904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61" name="Ellipse 60"/>
                  <p:cNvSpPr/>
                  <p:nvPr/>
                </p:nvSpPr>
                <p:spPr bwMode="auto">
                  <a:xfrm>
                    <a:off x="2883700" y="1988840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 bwMode="auto">
                <a:xfrm>
                  <a:off x="1877199" y="2390419"/>
                  <a:ext cx="216024" cy="576064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65" name="Connecteur droit 64"/>
                <p:cNvCxnSpPr/>
                <p:nvPr/>
              </p:nvCxnSpPr>
              <p:spPr bwMode="auto">
                <a:xfrm>
                  <a:off x="1763688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6" name="Connecteur droit 65"/>
                <p:cNvCxnSpPr/>
                <p:nvPr/>
              </p:nvCxnSpPr>
              <p:spPr bwMode="auto">
                <a:xfrm>
                  <a:off x="1427305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8" name="Connecteur droit 67"/>
                <p:cNvCxnSpPr/>
                <p:nvPr/>
              </p:nvCxnSpPr>
              <p:spPr bwMode="auto">
                <a:xfrm rot="5400000">
                  <a:off x="1631901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9" name="Connecteur droit 68"/>
                <p:cNvCxnSpPr/>
                <p:nvPr/>
              </p:nvCxnSpPr>
              <p:spPr bwMode="auto">
                <a:xfrm rot="5400000">
                  <a:off x="1540823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70" name="Groupe 69"/>
                <p:cNvGrpSpPr/>
                <p:nvPr/>
              </p:nvGrpSpPr>
              <p:grpSpPr>
                <a:xfrm rot="16200000">
                  <a:off x="1087631" y="3895344"/>
                  <a:ext cx="374154" cy="288032"/>
                  <a:chOff x="3275856" y="5661248"/>
                  <a:chExt cx="374154" cy="288032"/>
                </a:xfrm>
              </p:grpSpPr>
              <p:sp>
                <p:nvSpPr>
                  <p:cNvPr id="71" name="Ellipse 70"/>
                  <p:cNvSpPr/>
                  <p:nvPr/>
                </p:nvSpPr>
                <p:spPr bwMode="auto">
                  <a:xfrm>
                    <a:off x="3333750" y="5733256"/>
                    <a:ext cx="230138" cy="216024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64" name="Rectangle 63"/>
                  <p:cNvSpPr/>
                  <p:nvPr/>
                </p:nvSpPr>
                <p:spPr bwMode="auto">
                  <a:xfrm>
                    <a:off x="3275856" y="5661248"/>
                    <a:ext cx="374154" cy="180020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03" name="Groupe 102"/>
                <p:cNvGrpSpPr/>
                <p:nvPr/>
              </p:nvGrpSpPr>
              <p:grpSpPr>
                <a:xfrm>
                  <a:off x="827584" y="3182507"/>
                  <a:ext cx="1163141" cy="360040"/>
                  <a:chOff x="1043608" y="3501008"/>
                  <a:chExt cx="947117" cy="360040"/>
                </a:xfrm>
              </p:grpSpPr>
              <p:cxnSp>
                <p:nvCxnSpPr>
                  <p:cNvPr id="62" name="Connecteur droit 61"/>
                  <p:cNvCxnSpPr/>
                  <p:nvPr/>
                </p:nvCxnSpPr>
                <p:spPr bwMode="auto">
                  <a:xfrm>
                    <a:off x="1763688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7" name="Connecteur droit 66"/>
                  <p:cNvCxnSpPr/>
                  <p:nvPr/>
                </p:nvCxnSpPr>
                <p:spPr bwMode="auto">
                  <a:xfrm>
                    <a:off x="1191687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5" name="Connecteur droit 74"/>
                  <p:cNvCxnSpPr/>
                  <p:nvPr/>
                </p:nvCxnSpPr>
                <p:spPr bwMode="auto">
                  <a:xfrm flipH="1">
                    <a:off x="1191686" y="3501008"/>
                    <a:ext cx="2" cy="36004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8" name="Connecteur droit 77"/>
                  <p:cNvCxnSpPr/>
                  <p:nvPr/>
                </p:nvCxnSpPr>
                <p:spPr bwMode="auto">
                  <a:xfrm>
                    <a:off x="1115616" y="3591018"/>
                    <a:ext cx="0" cy="18002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0" name="Connecteur droit 79"/>
                  <p:cNvCxnSpPr/>
                  <p:nvPr/>
                </p:nvCxnSpPr>
                <p:spPr bwMode="auto">
                  <a:xfrm>
                    <a:off x="1043608" y="3624449"/>
                    <a:ext cx="0" cy="11315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3" name="Groupe 112"/>
                <p:cNvGrpSpPr/>
                <p:nvPr/>
              </p:nvGrpSpPr>
              <p:grpSpPr>
                <a:xfrm rot="5400000">
                  <a:off x="1321251" y="2874279"/>
                  <a:ext cx="325538" cy="864096"/>
                  <a:chOff x="5076056" y="2770262"/>
                  <a:chExt cx="325538" cy="864096"/>
                </a:xfrm>
              </p:grpSpPr>
              <p:cxnSp>
                <p:nvCxnSpPr>
                  <p:cNvPr id="114" name="Connecteur droit 113"/>
                  <p:cNvCxnSpPr/>
                  <p:nvPr/>
                </p:nvCxnSpPr>
                <p:spPr bwMode="auto">
                  <a:xfrm>
                    <a:off x="5220072" y="2964836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15" name="Connecteur droit 114"/>
                  <p:cNvCxnSpPr/>
                  <p:nvPr/>
                </p:nvCxnSpPr>
                <p:spPr bwMode="auto">
                  <a:xfrm>
                    <a:off x="5289330" y="2770262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16" name="Rectangle 115"/>
                  <p:cNvSpPr/>
                  <p:nvPr/>
                </p:nvSpPr>
                <p:spPr bwMode="auto">
                  <a:xfrm rot="16200000">
                    <a:off x="5051748" y="3007146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17" name="Connecteur droit 116"/>
                  <p:cNvCxnSpPr/>
                  <p:nvPr/>
                </p:nvCxnSpPr>
                <p:spPr bwMode="auto">
                  <a:xfrm>
                    <a:off x="5076056" y="3004288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8" name="Groupe 117"/>
                <p:cNvGrpSpPr/>
                <p:nvPr/>
              </p:nvGrpSpPr>
              <p:grpSpPr>
                <a:xfrm>
                  <a:off x="1772135" y="1477337"/>
                  <a:ext cx="325538" cy="864096"/>
                  <a:chOff x="5076056" y="2770262"/>
                  <a:chExt cx="325538" cy="864096"/>
                </a:xfrm>
              </p:grpSpPr>
              <p:grpSp>
                <p:nvGrpSpPr>
                  <p:cNvPr id="119" name="Groupe 118"/>
                  <p:cNvGrpSpPr/>
                  <p:nvPr/>
                </p:nvGrpSpPr>
                <p:grpSpPr>
                  <a:xfrm>
                    <a:off x="5076056" y="2770262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21" name="Connecteur droit 120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22" name="Connecteur droit 121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23" name="Rectangle 122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24" name="Connecteur droit 123"/>
                    <p:cNvCxnSpPr/>
                    <p:nvPr/>
                  </p:nvCxnSpPr>
                  <p:spPr bwMode="auto">
                    <a:xfrm>
                      <a:off x="5083483" y="3009556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120" name="Ellipse 119"/>
                  <p:cNvSpPr/>
                  <p:nvPr/>
                </p:nvSpPr>
                <p:spPr bwMode="auto">
                  <a:xfrm>
                    <a:off x="5251230" y="295675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112" name="Forme libre 111"/>
                <p:cNvSpPr/>
                <p:nvPr/>
              </p:nvSpPr>
              <p:spPr bwMode="auto">
                <a:xfrm>
                  <a:off x="3781426" y="938799"/>
                  <a:ext cx="2333625" cy="1666875"/>
                </a:xfrm>
                <a:custGeom>
                  <a:avLst/>
                  <a:gdLst>
                    <a:gd name="connsiteX0" fmla="*/ 9525 w 2333625"/>
                    <a:gd name="connsiteY0" fmla="*/ 695325 h 990600"/>
                    <a:gd name="connsiteX1" fmla="*/ 0 w 2333625"/>
                    <a:gd name="connsiteY1" fmla="*/ 0 h 990600"/>
                    <a:gd name="connsiteX2" fmla="*/ 2324100 w 2333625"/>
                    <a:gd name="connsiteY2" fmla="*/ 28575 h 990600"/>
                    <a:gd name="connsiteX3" fmla="*/ 2333625 w 2333625"/>
                    <a:gd name="connsiteY3" fmla="*/ 990600 h 990600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2857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14575 w 2343150"/>
                    <a:gd name="connsiteY2" fmla="*/ 952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0 h 1704975"/>
                    <a:gd name="connsiteX3" fmla="*/ 2343150 w 2343150"/>
                    <a:gd name="connsiteY3" fmla="*/ 1704975 h 1704975"/>
                    <a:gd name="connsiteX0" fmla="*/ 9525 w 2371725"/>
                    <a:gd name="connsiteY0" fmla="*/ 695325 h 1704975"/>
                    <a:gd name="connsiteX1" fmla="*/ 0 w 2371725"/>
                    <a:gd name="connsiteY1" fmla="*/ 0 h 1704975"/>
                    <a:gd name="connsiteX2" fmla="*/ 2324100 w 2371725"/>
                    <a:gd name="connsiteY2" fmla="*/ 0 h 1704975"/>
                    <a:gd name="connsiteX3" fmla="*/ 2371725 w 2371725"/>
                    <a:gd name="connsiteY3" fmla="*/ 1704975 h 1704975"/>
                    <a:gd name="connsiteX0" fmla="*/ 9525 w 2400300"/>
                    <a:gd name="connsiteY0" fmla="*/ 695325 h 1704975"/>
                    <a:gd name="connsiteX1" fmla="*/ 0 w 2400300"/>
                    <a:gd name="connsiteY1" fmla="*/ 0 h 1704975"/>
                    <a:gd name="connsiteX2" fmla="*/ 2324100 w 2400300"/>
                    <a:gd name="connsiteY2" fmla="*/ 0 h 1704975"/>
                    <a:gd name="connsiteX3" fmla="*/ 2400300 w 2400300"/>
                    <a:gd name="connsiteY3" fmla="*/ 1704975 h 1704975"/>
                    <a:gd name="connsiteX0" fmla="*/ 9525 w 2352675"/>
                    <a:gd name="connsiteY0" fmla="*/ 695325 h 1704975"/>
                    <a:gd name="connsiteX1" fmla="*/ 0 w 2352675"/>
                    <a:gd name="connsiteY1" fmla="*/ 0 h 1704975"/>
                    <a:gd name="connsiteX2" fmla="*/ 2324100 w 2352675"/>
                    <a:gd name="connsiteY2" fmla="*/ 0 h 1704975"/>
                    <a:gd name="connsiteX3" fmla="*/ 2352675 w 2352675"/>
                    <a:gd name="connsiteY3" fmla="*/ 1704975 h 1704975"/>
                    <a:gd name="connsiteX0" fmla="*/ 9525 w 2333625"/>
                    <a:gd name="connsiteY0" fmla="*/ 695325 h 1666875"/>
                    <a:gd name="connsiteX1" fmla="*/ 0 w 2333625"/>
                    <a:gd name="connsiteY1" fmla="*/ 0 h 1666875"/>
                    <a:gd name="connsiteX2" fmla="*/ 2324100 w 2333625"/>
                    <a:gd name="connsiteY2" fmla="*/ 0 h 1666875"/>
                    <a:gd name="connsiteX3" fmla="*/ 2333625 w 2333625"/>
                    <a:gd name="connsiteY3" fmla="*/ 1666875 h 1666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33625" h="1666875">
                      <a:moveTo>
                        <a:pt x="9525" y="695325"/>
                      </a:moveTo>
                      <a:lnTo>
                        <a:pt x="0" y="0"/>
                      </a:lnTo>
                      <a:lnTo>
                        <a:pt x="2324100" y="0"/>
                      </a:lnTo>
                      <a:lnTo>
                        <a:pt x="2333625" y="1666875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59" name="Groupe 158"/>
                <p:cNvGrpSpPr/>
                <p:nvPr/>
              </p:nvGrpSpPr>
              <p:grpSpPr>
                <a:xfrm>
                  <a:off x="5908125" y="2417706"/>
                  <a:ext cx="325538" cy="864096"/>
                  <a:chOff x="6012160" y="4783883"/>
                  <a:chExt cx="325538" cy="864096"/>
                </a:xfrm>
              </p:grpSpPr>
              <p:cxnSp>
                <p:nvCxnSpPr>
                  <p:cNvPr id="160" name="Connecteur droit 159"/>
                  <p:cNvCxnSpPr/>
                  <p:nvPr/>
                </p:nvCxnSpPr>
                <p:spPr bwMode="auto">
                  <a:xfrm>
                    <a:off x="6216057" y="4783883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61" name="Rectangle 160"/>
                  <p:cNvSpPr/>
                  <p:nvPr/>
                </p:nvSpPr>
                <p:spPr bwMode="auto">
                  <a:xfrm rot="16200000">
                    <a:off x="5987852" y="5020767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62" name="Connecteur droit 161"/>
                  <p:cNvCxnSpPr/>
                  <p:nvPr/>
                </p:nvCxnSpPr>
                <p:spPr bwMode="auto">
                  <a:xfrm>
                    <a:off x="6012160" y="5017909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3" name="Groupe 162"/>
                  <p:cNvGrpSpPr/>
                  <p:nvPr/>
                </p:nvGrpSpPr>
                <p:grpSpPr>
                  <a:xfrm rot="21259515">
                    <a:off x="6156176" y="4899523"/>
                    <a:ext cx="125263" cy="124714"/>
                    <a:chOff x="7669007" y="4243455"/>
                    <a:chExt cx="86122" cy="86122"/>
                  </a:xfrm>
                </p:grpSpPr>
                <p:cxnSp>
                  <p:nvCxnSpPr>
                    <p:cNvPr id="164" name="Connecteur droit 163"/>
                    <p:cNvCxnSpPr/>
                    <p:nvPr/>
                  </p:nvCxnSpPr>
                  <p:spPr bwMode="auto">
                    <a:xfrm>
                      <a:off x="7676064" y="4243455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65" name="Connecteur droit 164"/>
                    <p:cNvCxnSpPr/>
                    <p:nvPr/>
                  </p:nvCxnSpPr>
                  <p:spPr bwMode="auto">
                    <a:xfrm rot="16200000">
                      <a:off x="7676064" y="4243456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168" name="Groupe 167"/>
                <p:cNvGrpSpPr/>
                <p:nvPr/>
              </p:nvGrpSpPr>
              <p:grpSpPr>
                <a:xfrm>
                  <a:off x="5220072" y="3248468"/>
                  <a:ext cx="1774450" cy="870143"/>
                  <a:chOff x="5220072" y="3566969"/>
                  <a:chExt cx="1774450" cy="870143"/>
                </a:xfrm>
              </p:grpSpPr>
              <p:cxnSp>
                <p:nvCxnSpPr>
                  <p:cNvPr id="158" name="Connecteur droit 157"/>
                  <p:cNvCxnSpPr/>
                  <p:nvPr/>
                </p:nvCxnSpPr>
                <p:spPr bwMode="auto">
                  <a:xfrm>
                    <a:off x="5220072" y="3573016"/>
                    <a:ext cx="177445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7" name="Groupe 166"/>
                  <p:cNvGrpSpPr/>
                  <p:nvPr/>
                </p:nvGrpSpPr>
                <p:grpSpPr>
                  <a:xfrm>
                    <a:off x="5243641" y="3566969"/>
                    <a:ext cx="1728396" cy="870143"/>
                    <a:chOff x="5243641" y="3566969"/>
                    <a:chExt cx="1728396" cy="870143"/>
                  </a:xfrm>
                </p:grpSpPr>
                <p:grpSp>
                  <p:nvGrpSpPr>
                    <p:cNvPr id="169" name="Groupe 168"/>
                    <p:cNvGrpSpPr/>
                    <p:nvPr/>
                  </p:nvGrpSpPr>
                  <p:grpSpPr>
                    <a:xfrm>
                      <a:off x="5243641" y="357144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0" name="Connecteur droit 169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1" name="Rectangle 170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2" name="Connecteur droit 171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73" name="Groupe 172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74" name="Connecteur droit 173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75" name="Connecteur droit 174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76" name="Groupe 175"/>
                    <p:cNvGrpSpPr/>
                    <p:nvPr/>
                  </p:nvGrpSpPr>
                  <p:grpSpPr>
                    <a:xfrm>
                      <a:off x="5711260" y="356845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7" name="Connecteur droit 176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8" name="Rectangle 177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9" name="Connecteur droit 178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0" name="Groupe 179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1" name="Connecteur droit 180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2" name="Connecteur droit 181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83" name="Groupe 182"/>
                    <p:cNvGrpSpPr/>
                    <p:nvPr/>
                  </p:nvGrpSpPr>
                  <p:grpSpPr>
                    <a:xfrm>
                      <a:off x="6178879" y="3566969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84" name="Connecteur droit 183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85" name="Rectangle 184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86" name="Connecteur droit 185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7" name="Groupe 186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8" name="Connecteur droit 187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9" name="Connecteur droit 188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90" name="Groupe 189"/>
                    <p:cNvGrpSpPr/>
                    <p:nvPr/>
                  </p:nvGrpSpPr>
                  <p:grpSpPr>
                    <a:xfrm>
                      <a:off x="6646499" y="357301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91" name="Connecteur droit 190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92" name="Rectangle 191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93" name="Connecteur droit 192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94" name="Groupe 193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95" name="Connecteur droit 194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96" name="Connecteur droit 195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</p:grpSp>
            </p:grpSp>
            <p:sp>
              <p:nvSpPr>
                <p:cNvPr id="197" name="Forme libre 196"/>
                <p:cNvSpPr/>
                <p:nvPr/>
              </p:nvSpPr>
              <p:spPr bwMode="auto">
                <a:xfrm flipV="1">
                  <a:off x="5965461" y="2630279"/>
                  <a:ext cx="1831382" cy="179296"/>
                </a:xfrm>
                <a:custGeom>
                  <a:avLst/>
                  <a:gdLst>
                    <a:gd name="connsiteX0" fmla="*/ 0 w 1362075"/>
                    <a:gd name="connsiteY0" fmla="*/ 0 h 133350"/>
                    <a:gd name="connsiteX1" fmla="*/ 971550 w 1362075"/>
                    <a:gd name="connsiteY1" fmla="*/ 0 h 133350"/>
                    <a:gd name="connsiteX2" fmla="*/ 981075 w 1362075"/>
                    <a:gd name="connsiteY2" fmla="*/ 123825 h 133350"/>
                    <a:gd name="connsiteX3" fmla="*/ 1114425 w 1362075"/>
                    <a:gd name="connsiteY3" fmla="*/ 133350 h 133350"/>
                    <a:gd name="connsiteX4" fmla="*/ 1114425 w 1362075"/>
                    <a:gd name="connsiteY4" fmla="*/ 9525 h 133350"/>
                    <a:gd name="connsiteX5" fmla="*/ 1362075 w 1362075"/>
                    <a:gd name="connsiteY5" fmla="*/ 952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62075" h="133350">
                      <a:moveTo>
                        <a:pt x="0" y="0"/>
                      </a:moveTo>
                      <a:lnTo>
                        <a:pt x="971550" y="0"/>
                      </a:lnTo>
                      <a:lnTo>
                        <a:pt x="981075" y="123825"/>
                      </a:lnTo>
                      <a:lnTo>
                        <a:pt x="1114425" y="133350"/>
                      </a:lnTo>
                      <a:lnTo>
                        <a:pt x="1114425" y="9525"/>
                      </a:lnTo>
                      <a:lnTo>
                        <a:pt x="1362075" y="9525"/>
                      </a:ln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2987823" y="1189305"/>
                  <a:ext cx="1707297" cy="3037132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47" name="ZoneTexte 246"/>
                <p:cNvSpPr txBox="1"/>
                <p:nvPr/>
              </p:nvSpPr>
              <p:spPr>
                <a:xfrm>
                  <a:off x="4252476" y="1755986"/>
                  <a:ext cx="465192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BT</a:t>
                  </a:r>
                </a:p>
                <a:p>
                  <a:endParaRPr lang="fr-FR" dirty="0"/>
                </a:p>
                <a:p>
                  <a:endParaRPr lang="fr-FR" dirty="0" smtClean="0"/>
                </a:p>
                <a:p>
                  <a:r>
                    <a:rPr lang="fr-FR" dirty="0" smtClean="0"/>
                    <a:t>HT</a:t>
                  </a:r>
                  <a:endParaRPr lang="fr-FR" dirty="0"/>
                </a:p>
              </p:txBody>
            </p:sp>
            <p:grpSp>
              <p:nvGrpSpPr>
                <p:cNvPr id="265" name="Groupe 264"/>
                <p:cNvGrpSpPr/>
                <p:nvPr/>
              </p:nvGrpSpPr>
              <p:grpSpPr>
                <a:xfrm>
                  <a:off x="2097673" y="1792589"/>
                  <a:ext cx="649574" cy="320087"/>
                  <a:chOff x="8314914" y="5260036"/>
                  <a:chExt cx="649574" cy="320087"/>
                </a:xfrm>
              </p:grpSpPr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8388424" y="5260036"/>
                    <a:ext cx="504056" cy="203090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67" name="Rectangle 266"/>
                  <p:cNvSpPr/>
                  <p:nvPr/>
                </p:nvSpPr>
                <p:spPr bwMode="auto">
                  <a:xfrm rot="16200000">
                    <a:off x="8541610" y="5157246"/>
                    <a:ext cx="196181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68" name="ZoneTexte 267"/>
                <p:cNvSpPr txBox="1"/>
                <p:nvPr/>
              </p:nvSpPr>
              <p:spPr>
                <a:xfrm>
                  <a:off x="5301575" y="2112501"/>
                  <a:ext cx="74571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TGBT</a:t>
                  </a:r>
                  <a:endParaRPr lang="fr-FR" dirty="0"/>
                </a:p>
              </p:txBody>
            </p:sp>
            <p:sp>
              <p:nvSpPr>
                <p:cNvPr id="269" name="ZoneTexte 268"/>
                <p:cNvSpPr txBox="1"/>
                <p:nvPr/>
              </p:nvSpPr>
              <p:spPr>
                <a:xfrm>
                  <a:off x="5370265" y="2727344"/>
                  <a:ext cx="55976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DJ1</a:t>
                  </a:r>
                  <a:endParaRPr lang="fr-FR" dirty="0"/>
                </a:p>
              </p:txBody>
            </p:sp>
          </p:grpSp>
          <p:sp>
            <p:nvSpPr>
              <p:cNvPr id="291" name="Forme libre 290"/>
              <p:cNvSpPr/>
              <p:nvPr/>
            </p:nvSpPr>
            <p:spPr bwMode="auto">
              <a:xfrm>
                <a:off x="1324799" y="1917169"/>
                <a:ext cx="584735" cy="1265902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253" h="1265902">
                    <a:moveTo>
                      <a:pt x="0" y="1265902"/>
                    </a:moveTo>
                    <a:lnTo>
                      <a:pt x="0" y="1265902"/>
                    </a:lnTo>
                    <a:lnTo>
                      <a:pt x="7620" y="938242"/>
                    </a:lnTo>
                    <a:lnTo>
                      <a:pt x="137160" y="945862"/>
                    </a:lnTo>
                    <a:lnTo>
                      <a:pt x="144780" y="808702"/>
                    </a:lnTo>
                    <a:lnTo>
                      <a:pt x="14536" y="801558"/>
                    </a:lnTo>
                    <a:cubicBezTo>
                      <a:pt x="14100" y="800606"/>
                      <a:pt x="19939" y="21779"/>
                      <a:pt x="25635" y="2888"/>
                    </a:cubicBezTo>
                    <a:cubicBezTo>
                      <a:pt x="162795" y="348"/>
                      <a:pt x="680666" y="-1861"/>
                      <a:pt x="681253" y="2411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76" name="Groupe 275"/>
            <p:cNvGrpSpPr/>
            <p:nvPr/>
          </p:nvGrpSpPr>
          <p:grpSpPr>
            <a:xfrm>
              <a:off x="5634403" y="2390419"/>
              <a:ext cx="383236" cy="864096"/>
              <a:chOff x="6314502" y="4771714"/>
              <a:chExt cx="383236" cy="864096"/>
            </a:xfrm>
          </p:grpSpPr>
          <p:grpSp>
            <p:nvGrpSpPr>
              <p:cNvPr id="277" name="Groupe 276"/>
              <p:cNvGrpSpPr/>
              <p:nvPr/>
            </p:nvGrpSpPr>
            <p:grpSpPr>
              <a:xfrm>
                <a:off x="6314502" y="4771714"/>
                <a:ext cx="383236" cy="864096"/>
                <a:chOff x="4295528" y="1844824"/>
                <a:chExt cx="383236" cy="864096"/>
              </a:xfrm>
            </p:grpSpPr>
            <p:cxnSp>
              <p:nvCxnSpPr>
                <p:cNvPr id="281" name="Connecteur droit 280"/>
                <p:cNvCxnSpPr/>
                <p:nvPr/>
              </p:nvCxnSpPr>
              <p:spPr bwMode="auto">
                <a:xfrm>
                  <a:off x="4566500" y="1844824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282" name="Rectangle 281"/>
                <p:cNvSpPr/>
                <p:nvPr/>
              </p:nvSpPr>
              <p:spPr bwMode="auto">
                <a:xfrm rot="16200000">
                  <a:off x="4278399" y="2074529"/>
                  <a:ext cx="417494" cy="383236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83" name="Connecteur droit 282"/>
                <p:cNvCxnSpPr/>
                <p:nvPr/>
              </p:nvCxnSpPr>
              <p:spPr bwMode="auto">
                <a:xfrm>
                  <a:off x="4497242" y="1972381"/>
                  <a:ext cx="74758" cy="502513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78" name="Groupe 277"/>
              <p:cNvGrpSpPr/>
              <p:nvPr/>
            </p:nvGrpSpPr>
            <p:grpSpPr>
              <a:xfrm rot="21259515">
                <a:off x="6525591" y="4906303"/>
                <a:ext cx="125263" cy="124714"/>
                <a:chOff x="7669007" y="4243455"/>
                <a:chExt cx="86122" cy="86122"/>
              </a:xfrm>
            </p:grpSpPr>
            <p:cxnSp>
              <p:nvCxnSpPr>
                <p:cNvPr id="279" name="Connecteur droit 278"/>
                <p:cNvCxnSpPr/>
                <p:nvPr/>
              </p:nvCxnSpPr>
              <p:spPr bwMode="auto">
                <a:xfrm>
                  <a:off x="7676064" y="4243455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0" name="Connecteur droit 279"/>
                <p:cNvCxnSpPr/>
                <p:nvPr/>
              </p:nvCxnSpPr>
              <p:spPr bwMode="auto">
                <a:xfrm rot="16200000">
                  <a:off x="7676064" y="4243456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051" name="Groupe 2050"/>
            <p:cNvGrpSpPr/>
            <p:nvPr/>
          </p:nvGrpSpPr>
          <p:grpSpPr>
            <a:xfrm>
              <a:off x="1547666" y="1482605"/>
              <a:ext cx="374230" cy="864096"/>
              <a:chOff x="1547666" y="1482605"/>
              <a:chExt cx="374230" cy="864096"/>
            </a:xfrm>
          </p:grpSpPr>
          <p:grpSp>
            <p:nvGrpSpPr>
              <p:cNvPr id="284" name="Groupe 283"/>
              <p:cNvGrpSpPr/>
              <p:nvPr/>
            </p:nvGrpSpPr>
            <p:grpSpPr>
              <a:xfrm>
                <a:off x="1547666" y="1482605"/>
                <a:ext cx="333982" cy="864096"/>
                <a:chOff x="4779715" y="1840142"/>
                <a:chExt cx="333982" cy="864096"/>
              </a:xfrm>
            </p:grpSpPr>
            <p:grpSp>
              <p:nvGrpSpPr>
                <p:cNvPr id="285" name="Groupe 284"/>
                <p:cNvGrpSpPr/>
                <p:nvPr/>
              </p:nvGrpSpPr>
              <p:grpSpPr>
                <a:xfrm>
                  <a:off x="4779715" y="1840142"/>
                  <a:ext cx="333982" cy="864096"/>
                  <a:chOff x="4344782" y="1844824"/>
                  <a:chExt cx="333982" cy="864096"/>
                </a:xfrm>
              </p:grpSpPr>
              <p:cxnSp>
                <p:nvCxnSpPr>
                  <p:cNvPr id="287" name="Connecteur droit 286"/>
                  <p:cNvCxnSpPr/>
                  <p:nvPr/>
                </p:nvCxnSpPr>
                <p:spPr bwMode="auto">
                  <a:xfrm>
                    <a:off x="4497242" y="2039398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8" name="Connecteur droit 287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9" name="Rectangle 288"/>
                  <p:cNvSpPr/>
                  <p:nvPr/>
                </p:nvSpPr>
                <p:spPr bwMode="auto">
                  <a:xfrm rot="16200000">
                    <a:off x="4316399" y="2085782"/>
                    <a:ext cx="390747" cy="333982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90" name="Connecteur droit 289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86" name="Ellipse 285"/>
                <p:cNvSpPr/>
                <p:nvPr/>
              </p:nvSpPr>
              <p:spPr bwMode="auto">
                <a:xfrm>
                  <a:off x="4963333" y="2034716"/>
                  <a:ext cx="76200" cy="80392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sp>
            <p:nvSpPr>
              <p:cNvPr id="293" name="Forme libre 292"/>
              <p:cNvSpPr/>
              <p:nvPr/>
            </p:nvSpPr>
            <p:spPr bwMode="auto">
              <a:xfrm>
                <a:off x="1578245" y="1913945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96" name="Groupe 295"/>
            <p:cNvGrpSpPr/>
            <p:nvPr/>
          </p:nvGrpSpPr>
          <p:grpSpPr>
            <a:xfrm>
              <a:off x="2058534" y="1980984"/>
              <a:ext cx="281248" cy="439904"/>
              <a:chOff x="7842197" y="5387128"/>
              <a:chExt cx="281248" cy="439904"/>
            </a:xfrm>
          </p:grpSpPr>
          <p:sp>
            <p:nvSpPr>
              <p:cNvPr id="297" name="Rectangle 296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98" name="Ellipse 297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99" name="Connecteur droit 298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0" name="Connecteur droit 299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1" name="Groupe 300"/>
            <p:cNvGrpSpPr/>
            <p:nvPr/>
          </p:nvGrpSpPr>
          <p:grpSpPr>
            <a:xfrm rot="5400000">
              <a:off x="929349" y="2485454"/>
              <a:ext cx="281248" cy="617901"/>
              <a:chOff x="5569179" y="5183535"/>
              <a:chExt cx="281248" cy="617901"/>
            </a:xfrm>
          </p:grpSpPr>
          <p:sp>
            <p:nvSpPr>
              <p:cNvPr id="302" name="Rectangle 301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3" name="Ellipse 302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4" name="Connecteur droit 303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5" name="Groupe 304"/>
            <p:cNvGrpSpPr/>
            <p:nvPr/>
          </p:nvGrpSpPr>
          <p:grpSpPr>
            <a:xfrm>
              <a:off x="6996360" y="2929974"/>
              <a:ext cx="281248" cy="439904"/>
              <a:chOff x="7842197" y="5387128"/>
              <a:chExt cx="281248" cy="439904"/>
            </a:xfrm>
          </p:grpSpPr>
          <p:sp>
            <p:nvSpPr>
              <p:cNvPr id="306" name="Rectangle 305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7" name="Ellipse 306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8" name="Connecteur droit 307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Connecteur droit 308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10" name="Groupe 309"/>
            <p:cNvGrpSpPr/>
            <p:nvPr/>
          </p:nvGrpSpPr>
          <p:grpSpPr>
            <a:xfrm>
              <a:off x="3923928" y="3488541"/>
              <a:ext cx="281248" cy="617901"/>
              <a:chOff x="5569179" y="5183535"/>
              <a:chExt cx="281248" cy="617901"/>
            </a:xfrm>
          </p:grpSpPr>
          <p:sp>
            <p:nvSpPr>
              <p:cNvPr id="311" name="Rectangle 310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12" name="Ellipse 311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13" name="Connecteur droit 312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14" name="ZoneTexte 313"/>
            <p:cNvSpPr txBox="1"/>
            <p:nvPr/>
          </p:nvSpPr>
          <p:spPr>
            <a:xfrm>
              <a:off x="7253340" y="3083871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5" name="ZoneTexte 314"/>
            <p:cNvSpPr txBox="1"/>
            <p:nvPr/>
          </p:nvSpPr>
          <p:spPr>
            <a:xfrm>
              <a:off x="742802" y="2308810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6" name="ZoneTexte 315"/>
            <p:cNvSpPr txBox="1"/>
            <p:nvPr/>
          </p:nvSpPr>
          <p:spPr>
            <a:xfrm>
              <a:off x="2281088" y="2064067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  <p:sp>
          <p:nvSpPr>
            <p:cNvPr id="317" name="ZoneTexte 316"/>
            <p:cNvSpPr txBox="1"/>
            <p:nvPr/>
          </p:nvSpPr>
          <p:spPr>
            <a:xfrm>
              <a:off x="4153296" y="3769279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</p:grpSp>
      <p:sp>
        <p:nvSpPr>
          <p:cNvPr id="318" name="ZoneTexte 317"/>
          <p:cNvSpPr txBox="1"/>
          <p:nvPr/>
        </p:nvSpPr>
        <p:spPr>
          <a:xfrm>
            <a:off x="6025416" y="1192215"/>
            <a:ext cx="3118584" cy="923330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Dans l’ordre: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Ouvrir DJ1 verrouiller avec la </a:t>
            </a:r>
            <a:br>
              <a:rPr lang="fr-FR" sz="1800" b="1" dirty="0" smtClean="0">
                <a:solidFill>
                  <a:srgbClr val="000000"/>
                </a:solidFill>
              </a:rPr>
            </a:br>
            <a:r>
              <a:rPr lang="fr-FR" sz="1800" b="1" dirty="0" smtClean="0">
                <a:solidFill>
                  <a:srgbClr val="000000"/>
                </a:solidFill>
              </a:rPr>
              <a:t>clé 01 et la récupérer.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6861592" y="2741308"/>
            <a:ext cx="419468" cy="628570"/>
            <a:chOff x="7751432" y="3590559"/>
            <a:chExt cx="419468" cy="628570"/>
          </a:xfrm>
        </p:grpSpPr>
        <p:sp useBgFill="1">
          <p:nvSpPr>
            <p:cNvPr id="221" name="Rectangle 220"/>
            <p:cNvSpPr/>
            <p:nvPr/>
          </p:nvSpPr>
          <p:spPr bwMode="auto">
            <a:xfrm rot="16200000">
              <a:off x="7705848" y="3754078"/>
              <a:ext cx="510635" cy="419468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16" name="Groupe 215"/>
            <p:cNvGrpSpPr/>
            <p:nvPr/>
          </p:nvGrpSpPr>
          <p:grpSpPr>
            <a:xfrm>
              <a:off x="7889650" y="3590559"/>
              <a:ext cx="281248" cy="617901"/>
              <a:chOff x="6445097" y="5178938"/>
              <a:chExt cx="281248" cy="617901"/>
            </a:xfrm>
          </p:grpSpPr>
          <p:sp>
            <p:nvSpPr>
              <p:cNvPr id="217" name="Rectangle 216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8" name="Ellipse 217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9" name="Connecteur droit 218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0" name="Connecteur droit 219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23" name="Groupe 222"/>
          <p:cNvGrpSpPr/>
          <p:nvPr/>
        </p:nvGrpSpPr>
        <p:grpSpPr>
          <a:xfrm>
            <a:off x="5687077" y="2362357"/>
            <a:ext cx="325538" cy="864096"/>
            <a:chOff x="6012160" y="4783883"/>
            <a:chExt cx="325538" cy="864096"/>
          </a:xfrm>
        </p:grpSpPr>
        <p:cxnSp>
          <p:nvCxnSpPr>
            <p:cNvPr id="224" name="Connecteur droit 223"/>
            <p:cNvCxnSpPr/>
            <p:nvPr/>
          </p:nvCxnSpPr>
          <p:spPr bwMode="auto">
            <a:xfrm>
              <a:off x="6216057" y="4783883"/>
              <a:ext cx="5500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 useBgFill="1">
          <p:nvSpPr>
            <p:cNvPr id="227" name="Rectangle 226"/>
            <p:cNvSpPr/>
            <p:nvPr/>
          </p:nvSpPr>
          <p:spPr bwMode="auto">
            <a:xfrm rot="16200000">
              <a:off x="5956691" y="4989606"/>
              <a:ext cx="436476" cy="325538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28" name="Connecteur droit 227"/>
            <p:cNvCxnSpPr/>
            <p:nvPr/>
          </p:nvCxnSpPr>
          <p:spPr bwMode="auto">
            <a:xfrm>
              <a:off x="6012160" y="5017909"/>
              <a:ext cx="218774" cy="39604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229" name="Groupe 228"/>
            <p:cNvGrpSpPr/>
            <p:nvPr/>
          </p:nvGrpSpPr>
          <p:grpSpPr>
            <a:xfrm rot="21259515">
              <a:off x="6156176" y="4899523"/>
              <a:ext cx="125263" cy="124714"/>
              <a:chOff x="7669007" y="4243455"/>
              <a:chExt cx="86122" cy="86122"/>
            </a:xfrm>
          </p:grpSpPr>
          <p:cxnSp>
            <p:nvCxnSpPr>
              <p:cNvPr id="233" name="Connecteur droit 232"/>
              <p:cNvCxnSpPr/>
              <p:nvPr/>
            </p:nvCxnSpPr>
            <p:spPr bwMode="auto">
              <a:xfrm>
                <a:off x="7676064" y="4243455"/>
                <a:ext cx="72008" cy="8612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7" name="Connecteur droit 236"/>
              <p:cNvCxnSpPr/>
              <p:nvPr/>
            </p:nvCxnSpPr>
            <p:spPr bwMode="auto">
              <a:xfrm rot="16200000">
                <a:off x="7676064" y="4243456"/>
                <a:ext cx="72008" cy="8612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240" name="Triangle rectangle 239"/>
          <p:cNvSpPr/>
          <p:nvPr/>
        </p:nvSpPr>
        <p:spPr bwMode="auto">
          <a:xfrm rot="-8040000">
            <a:off x="1085281" y="2151357"/>
            <a:ext cx="252000" cy="252000"/>
          </a:xfrm>
          <a:prstGeom prst="rt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74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456846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2842617" y="5484759"/>
            <a:ext cx="5979357" cy="1280849"/>
            <a:chOff x="2842617" y="5484759"/>
            <a:chExt cx="5979357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0" y="6478717"/>
              <a:ext cx="649574" cy="286891"/>
              <a:chOff x="8314914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558208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4" name="Groupe 3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2050" name="Groupe 2049"/>
            <p:cNvGrpSpPr/>
            <p:nvPr/>
          </p:nvGrpSpPr>
          <p:grpSpPr>
            <a:xfrm>
              <a:off x="611560" y="908720"/>
              <a:ext cx="6969259" cy="3592429"/>
              <a:chOff x="611560" y="908720"/>
              <a:chExt cx="6969259" cy="3592429"/>
            </a:xfrm>
          </p:grpSpPr>
          <p:grpSp>
            <p:nvGrpSpPr>
              <p:cNvPr id="239" name="Groupe 238"/>
              <p:cNvGrpSpPr/>
              <p:nvPr/>
            </p:nvGrpSpPr>
            <p:grpSpPr>
              <a:xfrm>
                <a:off x="3707905" y="3429000"/>
                <a:ext cx="649574" cy="307001"/>
                <a:chOff x="8242907" y="5080648"/>
                <a:chExt cx="649574" cy="307001"/>
              </a:xfrm>
            </p:grpSpPr>
            <p:sp>
              <p:nvSpPr>
                <p:cNvPr id="241" name="Rectangle 240"/>
                <p:cNvSpPr/>
                <p:nvPr/>
              </p:nvSpPr>
              <p:spPr bwMode="auto">
                <a:xfrm>
                  <a:off x="8314914" y="5080648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2" name="Rectangle 241"/>
                <p:cNvSpPr/>
                <p:nvPr/>
              </p:nvSpPr>
              <p:spPr bwMode="auto">
                <a:xfrm rot="16200000">
                  <a:off x="8486201" y="4981370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048" name="Groupe 2047"/>
              <p:cNvGrpSpPr/>
              <p:nvPr/>
            </p:nvGrpSpPr>
            <p:grpSpPr>
              <a:xfrm>
                <a:off x="611560" y="908720"/>
                <a:ext cx="6969259" cy="3592429"/>
                <a:chOff x="827584" y="908720"/>
                <a:chExt cx="6969259" cy="3592429"/>
              </a:xfrm>
            </p:grpSpPr>
            <p:sp>
              <p:nvSpPr>
                <p:cNvPr id="47" name="Forme libre 46"/>
                <p:cNvSpPr/>
                <p:nvPr/>
              </p:nvSpPr>
              <p:spPr bwMode="auto">
                <a:xfrm>
                  <a:off x="1323474" y="908720"/>
                  <a:ext cx="661737" cy="830179"/>
                </a:xfrm>
                <a:custGeom>
                  <a:avLst/>
                  <a:gdLst>
                    <a:gd name="connsiteX0" fmla="*/ 0 w 661737"/>
                    <a:gd name="connsiteY0" fmla="*/ 0 h 830179"/>
                    <a:gd name="connsiteX1" fmla="*/ 649705 w 661737"/>
                    <a:gd name="connsiteY1" fmla="*/ 0 h 830179"/>
                    <a:gd name="connsiteX2" fmla="*/ 661737 w 661737"/>
                    <a:gd name="connsiteY2" fmla="*/ 830179 h 830179"/>
                    <a:gd name="connsiteX3" fmla="*/ 661737 w 661737"/>
                    <a:gd name="connsiteY3" fmla="*/ 830179 h 8301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61737" h="830179">
                      <a:moveTo>
                        <a:pt x="0" y="0"/>
                      </a:moveTo>
                      <a:lnTo>
                        <a:pt x="649705" y="0"/>
                      </a:lnTo>
                      <a:lnTo>
                        <a:pt x="661737" y="830179"/>
                      </a:lnTo>
                      <a:lnTo>
                        <a:pt x="661737" y="830179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57" name="Forme libre 56"/>
                <p:cNvSpPr/>
                <p:nvPr/>
              </p:nvSpPr>
              <p:spPr bwMode="auto">
                <a:xfrm>
                  <a:off x="1990725" y="2186574"/>
                  <a:ext cx="1811701" cy="2314575"/>
                </a:xfrm>
                <a:custGeom>
                  <a:avLst/>
                  <a:gdLst>
                    <a:gd name="connsiteX0" fmla="*/ 0 w 1343025"/>
                    <a:gd name="connsiteY0" fmla="*/ 0 h 2314575"/>
                    <a:gd name="connsiteX1" fmla="*/ 0 w 1343025"/>
                    <a:gd name="connsiteY1" fmla="*/ 2314575 h 2314575"/>
                    <a:gd name="connsiteX2" fmla="*/ 1333500 w 1343025"/>
                    <a:gd name="connsiteY2" fmla="*/ 2314575 h 2314575"/>
                    <a:gd name="connsiteX3" fmla="*/ 1343025 w 1343025"/>
                    <a:gd name="connsiteY3" fmla="*/ 895350 h 2314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3025" h="2314575">
                      <a:moveTo>
                        <a:pt x="0" y="0"/>
                      </a:moveTo>
                      <a:lnTo>
                        <a:pt x="0" y="2314575"/>
                      </a:lnTo>
                      <a:lnTo>
                        <a:pt x="1333500" y="2314575"/>
                      </a:lnTo>
                      <a:lnTo>
                        <a:pt x="1343025" y="895350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11" name="Groupe 110"/>
                <p:cNvGrpSpPr/>
                <p:nvPr/>
              </p:nvGrpSpPr>
              <p:grpSpPr>
                <a:xfrm>
                  <a:off x="3352376" y="1653880"/>
                  <a:ext cx="900100" cy="1440160"/>
                  <a:chOff x="2883700" y="1988840"/>
                  <a:chExt cx="900100" cy="1440160"/>
                </a:xfrm>
              </p:grpSpPr>
              <p:sp>
                <p:nvSpPr>
                  <p:cNvPr id="60" name="Ellipse 59"/>
                  <p:cNvSpPr/>
                  <p:nvPr/>
                </p:nvSpPr>
                <p:spPr bwMode="auto">
                  <a:xfrm>
                    <a:off x="2883700" y="2564904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61" name="Ellipse 60"/>
                  <p:cNvSpPr/>
                  <p:nvPr/>
                </p:nvSpPr>
                <p:spPr bwMode="auto">
                  <a:xfrm>
                    <a:off x="2883700" y="1988840"/>
                    <a:ext cx="900100" cy="864096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 bwMode="auto">
                <a:xfrm>
                  <a:off x="1877199" y="2390419"/>
                  <a:ext cx="216024" cy="576064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65" name="Connecteur droit 64"/>
                <p:cNvCxnSpPr/>
                <p:nvPr/>
              </p:nvCxnSpPr>
              <p:spPr bwMode="auto">
                <a:xfrm>
                  <a:off x="1763688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6" name="Connecteur droit 65"/>
                <p:cNvCxnSpPr/>
                <p:nvPr/>
              </p:nvCxnSpPr>
              <p:spPr bwMode="auto">
                <a:xfrm>
                  <a:off x="1427305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8" name="Connecteur droit 67"/>
                <p:cNvCxnSpPr/>
                <p:nvPr/>
              </p:nvCxnSpPr>
              <p:spPr bwMode="auto">
                <a:xfrm rot="5400000">
                  <a:off x="1631901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69" name="Connecteur droit 68"/>
                <p:cNvCxnSpPr/>
                <p:nvPr/>
              </p:nvCxnSpPr>
              <p:spPr bwMode="auto">
                <a:xfrm rot="5400000">
                  <a:off x="1540823" y="4039360"/>
                  <a:ext cx="22703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70" name="Groupe 69"/>
                <p:cNvGrpSpPr/>
                <p:nvPr/>
              </p:nvGrpSpPr>
              <p:grpSpPr>
                <a:xfrm rot="16200000">
                  <a:off x="1087631" y="3895344"/>
                  <a:ext cx="374154" cy="288032"/>
                  <a:chOff x="3275856" y="5661248"/>
                  <a:chExt cx="374154" cy="288032"/>
                </a:xfrm>
              </p:grpSpPr>
              <p:sp>
                <p:nvSpPr>
                  <p:cNvPr id="71" name="Ellipse 70"/>
                  <p:cNvSpPr/>
                  <p:nvPr/>
                </p:nvSpPr>
                <p:spPr bwMode="auto">
                  <a:xfrm>
                    <a:off x="3333750" y="5733256"/>
                    <a:ext cx="230138" cy="216024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64" name="Rectangle 63"/>
                  <p:cNvSpPr/>
                  <p:nvPr/>
                </p:nvSpPr>
                <p:spPr bwMode="auto">
                  <a:xfrm>
                    <a:off x="3275856" y="5661248"/>
                    <a:ext cx="374154" cy="180020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103" name="Groupe 102"/>
                <p:cNvGrpSpPr/>
                <p:nvPr/>
              </p:nvGrpSpPr>
              <p:grpSpPr>
                <a:xfrm>
                  <a:off x="827584" y="3182507"/>
                  <a:ext cx="1163141" cy="360040"/>
                  <a:chOff x="1043608" y="3501008"/>
                  <a:chExt cx="947117" cy="360040"/>
                </a:xfrm>
              </p:grpSpPr>
              <p:cxnSp>
                <p:nvCxnSpPr>
                  <p:cNvPr id="62" name="Connecteur droit 61"/>
                  <p:cNvCxnSpPr/>
                  <p:nvPr/>
                </p:nvCxnSpPr>
                <p:spPr bwMode="auto">
                  <a:xfrm>
                    <a:off x="1763688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7" name="Connecteur droit 66"/>
                  <p:cNvCxnSpPr/>
                  <p:nvPr/>
                </p:nvCxnSpPr>
                <p:spPr bwMode="auto">
                  <a:xfrm>
                    <a:off x="1191687" y="3681028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5" name="Connecteur droit 74"/>
                  <p:cNvCxnSpPr/>
                  <p:nvPr/>
                </p:nvCxnSpPr>
                <p:spPr bwMode="auto">
                  <a:xfrm flipH="1">
                    <a:off x="1191686" y="3501008"/>
                    <a:ext cx="2" cy="36004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78" name="Connecteur droit 77"/>
                  <p:cNvCxnSpPr/>
                  <p:nvPr/>
                </p:nvCxnSpPr>
                <p:spPr bwMode="auto">
                  <a:xfrm>
                    <a:off x="1115616" y="3591018"/>
                    <a:ext cx="0" cy="18002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80" name="Connecteur droit 79"/>
                  <p:cNvCxnSpPr/>
                  <p:nvPr/>
                </p:nvCxnSpPr>
                <p:spPr bwMode="auto">
                  <a:xfrm>
                    <a:off x="1043608" y="3624449"/>
                    <a:ext cx="0" cy="113159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3" name="Groupe 112"/>
                <p:cNvGrpSpPr/>
                <p:nvPr/>
              </p:nvGrpSpPr>
              <p:grpSpPr>
                <a:xfrm rot="5400000">
                  <a:off x="1321251" y="2874279"/>
                  <a:ext cx="325538" cy="864096"/>
                  <a:chOff x="5076056" y="2770262"/>
                  <a:chExt cx="325538" cy="864096"/>
                </a:xfrm>
              </p:grpSpPr>
              <p:cxnSp>
                <p:nvCxnSpPr>
                  <p:cNvPr id="114" name="Connecteur droit 113"/>
                  <p:cNvCxnSpPr/>
                  <p:nvPr/>
                </p:nvCxnSpPr>
                <p:spPr bwMode="auto">
                  <a:xfrm>
                    <a:off x="5220072" y="2964836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115" name="Connecteur droit 114"/>
                  <p:cNvCxnSpPr/>
                  <p:nvPr/>
                </p:nvCxnSpPr>
                <p:spPr bwMode="auto">
                  <a:xfrm>
                    <a:off x="5289330" y="2770262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16" name="Rectangle 115"/>
                  <p:cNvSpPr/>
                  <p:nvPr/>
                </p:nvSpPr>
                <p:spPr bwMode="auto">
                  <a:xfrm rot="16200000">
                    <a:off x="5051748" y="3007146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17" name="Connecteur droit 116"/>
                  <p:cNvCxnSpPr/>
                  <p:nvPr/>
                </p:nvCxnSpPr>
                <p:spPr bwMode="auto">
                  <a:xfrm>
                    <a:off x="5076056" y="3004288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118" name="Groupe 117"/>
                <p:cNvGrpSpPr/>
                <p:nvPr/>
              </p:nvGrpSpPr>
              <p:grpSpPr>
                <a:xfrm>
                  <a:off x="1772135" y="1477337"/>
                  <a:ext cx="325538" cy="864096"/>
                  <a:chOff x="5076056" y="2770262"/>
                  <a:chExt cx="325538" cy="864096"/>
                </a:xfrm>
              </p:grpSpPr>
              <p:grpSp>
                <p:nvGrpSpPr>
                  <p:cNvPr id="119" name="Groupe 118"/>
                  <p:cNvGrpSpPr/>
                  <p:nvPr/>
                </p:nvGrpSpPr>
                <p:grpSpPr>
                  <a:xfrm>
                    <a:off x="5076056" y="2770262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21" name="Connecteur droit 120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22" name="Connecteur droit 121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23" name="Rectangle 122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24" name="Connecteur droit 123"/>
                    <p:cNvCxnSpPr/>
                    <p:nvPr/>
                  </p:nvCxnSpPr>
                  <p:spPr bwMode="auto">
                    <a:xfrm>
                      <a:off x="5083483" y="3009556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120" name="Ellipse 119"/>
                  <p:cNvSpPr/>
                  <p:nvPr/>
                </p:nvSpPr>
                <p:spPr bwMode="auto">
                  <a:xfrm>
                    <a:off x="5251230" y="295675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112" name="Forme libre 111"/>
                <p:cNvSpPr/>
                <p:nvPr/>
              </p:nvSpPr>
              <p:spPr bwMode="auto">
                <a:xfrm>
                  <a:off x="3781426" y="938799"/>
                  <a:ext cx="2333625" cy="1666875"/>
                </a:xfrm>
                <a:custGeom>
                  <a:avLst/>
                  <a:gdLst>
                    <a:gd name="connsiteX0" fmla="*/ 9525 w 2333625"/>
                    <a:gd name="connsiteY0" fmla="*/ 695325 h 990600"/>
                    <a:gd name="connsiteX1" fmla="*/ 0 w 2333625"/>
                    <a:gd name="connsiteY1" fmla="*/ 0 h 990600"/>
                    <a:gd name="connsiteX2" fmla="*/ 2324100 w 2333625"/>
                    <a:gd name="connsiteY2" fmla="*/ 28575 h 990600"/>
                    <a:gd name="connsiteX3" fmla="*/ 2333625 w 2333625"/>
                    <a:gd name="connsiteY3" fmla="*/ 990600 h 990600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2857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14575 w 2343150"/>
                    <a:gd name="connsiteY2" fmla="*/ 9525 h 1704975"/>
                    <a:gd name="connsiteX3" fmla="*/ 2343150 w 2343150"/>
                    <a:gd name="connsiteY3" fmla="*/ 1704975 h 1704975"/>
                    <a:gd name="connsiteX0" fmla="*/ 9525 w 2343150"/>
                    <a:gd name="connsiteY0" fmla="*/ 695325 h 1704975"/>
                    <a:gd name="connsiteX1" fmla="*/ 0 w 2343150"/>
                    <a:gd name="connsiteY1" fmla="*/ 0 h 1704975"/>
                    <a:gd name="connsiteX2" fmla="*/ 2324100 w 2343150"/>
                    <a:gd name="connsiteY2" fmla="*/ 0 h 1704975"/>
                    <a:gd name="connsiteX3" fmla="*/ 2343150 w 2343150"/>
                    <a:gd name="connsiteY3" fmla="*/ 1704975 h 1704975"/>
                    <a:gd name="connsiteX0" fmla="*/ 9525 w 2371725"/>
                    <a:gd name="connsiteY0" fmla="*/ 695325 h 1704975"/>
                    <a:gd name="connsiteX1" fmla="*/ 0 w 2371725"/>
                    <a:gd name="connsiteY1" fmla="*/ 0 h 1704975"/>
                    <a:gd name="connsiteX2" fmla="*/ 2324100 w 2371725"/>
                    <a:gd name="connsiteY2" fmla="*/ 0 h 1704975"/>
                    <a:gd name="connsiteX3" fmla="*/ 2371725 w 2371725"/>
                    <a:gd name="connsiteY3" fmla="*/ 1704975 h 1704975"/>
                    <a:gd name="connsiteX0" fmla="*/ 9525 w 2400300"/>
                    <a:gd name="connsiteY0" fmla="*/ 695325 h 1704975"/>
                    <a:gd name="connsiteX1" fmla="*/ 0 w 2400300"/>
                    <a:gd name="connsiteY1" fmla="*/ 0 h 1704975"/>
                    <a:gd name="connsiteX2" fmla="*/ 2324100 w 2400300"/>
                    <a:gd name="connsiteY2" fmla="*/ 0 h 1704975"/>
                    <a:gd name="connsiteX3" fmla="*/ 2400300 w 2400300"/>
                    <a:gd name="connsiteY3" fmla="*/ 1704975 h 1704975"/>
                    <a:gd name="connsiteX0" fmla="*/ 9525 w 2352675"/>
                    <a:gd name="connsiteY0" fmla="*/ 695325 h 1704975"/>
                    <a:gd name="connsiteX1" fmla="*/ 0 w 2352675"/>
                    <a:gd name="connsiteY1" fmla="*/ 0 h 1704975"/>
                    <a:gd name="connsiteX2" fmla="*/ 2324100 w 2352675"/>
                    <a:gd name="connsiteY2" fmla="*/ 0 h 1704975"/>
                    <a:gd name="connsiteX3" fmla="*/ 2352675 w 2352675"/>
                    <a:gd name="connsiteY3" fmla="*/ 1704975 h 1704975"/>
                    <a:gd name="connsiteX0" fmla="*/ 9525 w 2333625"/>
                    <a:gd name="connsiteY0" fmla="*/ 695325 h 1666875"/>
                    <a:gd name="connsiteX1" fmla="*/ 0 w 2333625"/>
                    <a:gd name="connsiteY1" fmla="*/ 0 h 1666875"/>
                    <a:gd name="connsiteX2" fmla="*/ 2324100 w 2333625"/>
                    <a:gd name="connsiteY2" fmla="*/ 0 h 1666875"/>
                    <a:gd name="connsiteX3" fmla="*/ 2333625 w 2333625"/>
                    <a:gd name="connsiteY3" fmla="*/ 1666875 h 1666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33625" h="1666875">
                      <a:moveTo>
                        <a:pt x="9525" y="695325"/>
                      </a:moveTo>
                      <a:lnTo>
                        <a:pt x="0" y="0"/>
                      </a:lnTo>
                      <a:lnTo>
                        <a:pt x="2324100" y="0"/>
                      </a:lnTo>
                      <a:lnTo>
                        <a:pt x="2333625" y="1666875"/>
                      </a:lnTo>
                    </a:path>
                  </a:pathLst>
                </a:custGeom>
                <a:noFill/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159" name="Groupe 158"/>
                <p:cNvGrpSpPr/>
                <p:nvPr/>
              </p:nvGrpSpPr>
              <p:grpSpPr>
                <a:xfrm>
                  <a:off x="5908125" y="2417706"/>
                  <a:ext cx="325538" cy="864096"/>
                  <a:chOff x="6012160" y="4783883"/>
                  <a:chExt cx="325538" cy="864096"/>
                </a:xfrm>
              </p:grpSpPr>
              <p:cxnSp>
                <p:nvCxnSpPr>
                  <p:cNvPr id="160" name="Connecteur droit 159"/>
                  <p:cNvCxnSpPr/>
                  <p:nvPr/>
                </p:nvCxnSpPr>
                <p:spPr bwMode="auto">
                  <a:xfrm>
                    <a:off x="6216057" y="4783883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161" name="Rectangle 160"/>
                  <p:cNvSpPr/>
                  <p:nvPr/>
                </p:nvSpPr>
                <p:spPr bwMode="auto">
                  <a:xfrm rot="16200000">
                    <a:off x="5987852" y="5020767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162" name="Connecteur droit 161"/>
                  <p:cNvCxnSpPr/>
                  <p:nvPr/>
                </p:nvCxnSpPr>
                <p:spPr bwMode="auto">
                  <a:xfrm>
                    <a:off x="6012160" y="5017909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3" name="Groupe 162"/>
                  <p:cNvGrpSpPr/>
                  <p:nvPr/>
                </p:nvGrpSpPr>
                <p:grpSpPr>
                  <a:xfrm rot="21259515">
                    <a:off x="6156176" y="4899523"/>
                    <a:ext cx="125263" cy="124714"/>
                    <a:chOff x="7669007" y="4243455"/>
                    <a:chExt cx="86122" cy="86122"/>
                  </a:xfrm>
                </p:grpSpPr>
                <p:cxnSp>
                  <p:nvCxnSpPr>
                    <p:cNvPr id="164" name="Connecteur droit 163"/>
                    <p:cNvCxnSpPr/>
                    <p:nvPr/>
                  </p:nvCxnSpPr>
                  <p:spPr bwMode="auto">
                    <a:xfrm>
                      <a:off x="7676064" y="4243455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65" name="Connecteur droit 164"/>
                    <p:cNvCxnSpPr/>
                    <p:nvPr/>
                  </p:nvCxnSpPr>
                  <p:spPr bwMode="auto">
                    <a:xfrm rot="16200000">
                      <a:off x="7676064" y="4243456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168" name="Groupe 167"/>
                <p:cNvGrpSpPr/>
                <p:nvPr/>
              </p:nvGrpSpPr>
              <p:grpSpPr>
                <a:xfrm>
                  <a:off x="5220072" y="3248468"/>
                  <a:ext cx="1774450" cy="870143"/>
                  <a:chOff x="5220072" y="3566969"/>
                  <a:chExt cx="1774450" cy="870143"/>
                </a:xfrm>
              </p:grpSpPr>
              <p:cxnSp>
                <p:nvCxnSpPr>
                  <p:cNvPr id="158" name="Connecteur droit 157"/>
                  <p:cNvCxnSpPr/>
                  <p:nvPr/>
                </p:nvCxnSpPr>
                <p:spPr bwMode="auto">
                  <a:xfrm>
                    <a:off x="5220072" y="3573016"/>
                    <a:ext cx="1774450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167" name="Groupe 166"/>
                  <p:cNvGrpSpPr/>
                  <p:nvPr/>
                </p:nvGrpSpPr>
                <p:grpSpPr>
                  <a:xfrm>
                    <a:off x="5243641" y="3566969"/>
                    <a:ext cx="1728396" cy="870143"/>
                    <a:chOff x="5243641" y="3566969"/>
                    <a:chExt cx="1728396" cy="870143"/>
                  </a:xfrm>
                </p:grpSpPr>
                <p:grpSp>
                  <p:nvGrpSpPr>
                    <p:cNvPr id="169" name="Groupe 168"/>
                    <p:cNvGrpSpPr/>
                    <p:nvPr/>
                  </p:nvGrpSpPr>
                  <p:grpSpPr>
                    <a:xfrm>
                      <a:off x="5243641" y="357144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0" name="Connecteur droit 169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1" name="Rectangle 170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2" name="Connecteur droit 171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73" name="Groupe 172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74" name="Connecteur droit 173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75" name="Connecteur droit 174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76" name="Groupe 175"/>
                    <p:cNvGrpSpPr/>
                    <p:nvPr/>
                  </p:nvGrpSpPr>
                  <p:grpSpPr>
                    <a:xfrm>
                      <a:off x="5711260" y="356845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77" name="Connecteur droit 176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78" name="Rectangle 177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79" name="Connecteur droit 178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0" name="Groupe 179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1" name="Connecteur droit 180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2" name="Connecteur droit 181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83" name="Groupe 182"/>
                    <p:cNvGrpSpPr/>
                    <p:nvPr/>
                  </p:nvGrpSpPr>
                  <p:grpSpPr>
                    <a:xfrm>
                      <a:off x="6178879" y="3566969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84" name="Connecteur droit 183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85" name="Rectangle 184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86" name="Connecteur droit 185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87" name="Groupe 186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88" name="Connecteur droit 187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89" name="Connecteur droit 188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90" name="Groupe 189"/>
                    <p:cNvGrpSpPr/>
                    <p:nvPr/>
                  </p:nvGrpSpPr>
                  <p:grpSpPr>
                    <a:xfrm>
                      <a:off x="6646499" y="357301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91" name="Connecteur droit 190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92" name="Rectangle 191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93" name="Connecteur droit 192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94" name="Groupe 193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95" name="Connecteur droit 194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96" name="Connecteur droit 195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</p:grpSp>
            </p:grpSp>
            <p:sp>
              <p:nvSpPr>
                <p:cNvPr id="197" name="Forme libre 196"/>
                <p:cNvSpPr/>
                <p:nvPr/>
              </p:nvSpPr>
              <p:spPr bwMode="auto">
                <a:xfrm flipV="1">
                  <a:off x="5965461" y="2630279"/>
                  <a:ext cx="1831382" cy="179296"/>
                </a:xfrm>
                <a:custGeom>
                  <a:avLst/>
                  <a:gdLst>
                    <a:gd name="connsiteX0" fmla="*/ 0 w 1362075"/>
                    <a:gd name="connsiteY0" fmla="*/ 0 h 133350"/>
                    <a:gd name="connsiteX1" fmla="*/ 971550 w 1362075"/>
                    <a:gd name="connsiteY1" fmla="*/ 0 h 133350"/>
                    <a:gd name="connsiteX2" fmla="*/ 981075 w 1362075"/>
                    <a:gd name="connsiteY2" fmla="*/ 123825 h 133350"/>
                    <a:gd name="connsiteX3" fmla="*/ 1114425 w 1362075"/>
                    <a:gd name="connsiteY3" fmla="*/ 133350 h 133350"/>
                    <a:gd name="connsiteX4" fmla="*/ 1114425 w 1362075"/>
                    <a:gd name="connsiteY4" fmla="*/ 9525 h 133350"/>
                    <a:gd name="connsiteX5" fmla="*/ 1362075 w 1362075"/>
                    <a:gd name="connsiteY5" fmla="*/ 9525 h 133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62075" h="133350">
                      <a:moveTo>
                        <a:pt x="0" y="0"/>
                      </a:moveTo>
                      <a:lnTo>
                        <a:pt x="971550" y="0"/>
                      </a:lnTo>
                      <a:lnTo>
                        <a:pt x="981075" y="123825"/>
                      </a:lnTo>
                      <a:lnTo>
                        <a:pt x="1114425" y="133350"/>
                      </a:lnTo>
                      <a:lnTo>
                        <a:pt x="1114425" y="9525"/>
                      </a:lnTo>
                      <a:lnTo>
                        <a:pt x="1362075" y="9525"/>
                      </a:ln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00" name="Rectangle 199"/>
                <p:cNvSpPr/>
                <p:nvPr/>
              </p:nvSpPr>
              <p:spPr bwMode="auto">
                <a:xfrm>
                  <a:off x="2987823" y="1189305"/>
                  <a:ext cx="1707297" cy="3037132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47" name="ZoneTexte 246"/>
                <p:cNvSpPr txBox="1"/>
                <p:nvPr/>
              </p:nvSpPr>
              <p:spPr>
                <a:xfrm>
                  <a:off x="4252476" y="1755986"/>
                  <a:ext cx="465192" cy="132343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BT</a:t>
                  </a:r>
                </a:p>
                <a:p>
                  <a:endParaRPr lang="fr-FR" dirty="0"/>
                </a:p>
                <a:p>
                  <a:endParaRPr lang="fr-FR" dirty="0" smtClean="0"/>
                </a:p>
                <a:p>
                  <a:r>
                    <a:rPr lang="fr-FR" dirty="0" smtClean="0"/>
                    <a:t>HT</a:t>
                  </a:r>
                  <a:endParaRPr lang="fr-FR" dirty="0"/>
                </a:p>
              </p:txBody>
            </p:sp>
            <p:grpSp>
              <p:nvGrpSpPr>
                <p:cNvPr id="265" name="Groupe 264"/>
                <p:cNvGrpSpPr/>
                <p:nvPr/>
              </p:nvGrpSpPr>
              <p:grpSpPr>
                <a:xfrm>
                  <a:off x="2097673" y="1792589"/>
                  <a:ext cx="649574" cy="320087"/>
                  <a:chOff x="8314914" y="5260036"/>
                  <a:chExt cx="649574" cy="320087"/>
                </a:xfrm>
              </p:grpSpPr>
              <p:sp>
                <p:nvSpPr>
                  <p:cNvPr id="266" name="Rectangle 265"/>
                  <p:cNvSpPr/>
                  <p:nvPr/>
                </p:nvSpPr>
                <p:spPr bwMode="auto">
                  <a:xfrm>
                    <a:off x="8388424" y="5260036"/>
                    <a:ext cx="504056" cy="203090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67" name="Rectangle 266"/>
                  <p:cNvSpPr/>
                  <p:nvPr/>
                </p:nvSpPr>
                <p:spPr bwMode="auto">
                  <a:xfrm rot="16200000">
                    <a:off x="8541610" y="5157246"/>
                    <a:ext cx="196181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68" name="ZoneTexte 267"/>
                <p:cNvSpPr txBox="1"/>
                <p:nvPr/>
              </p:nvSpPr>
              <p:spPr>
                <a:xfrm>
                  <a:off x="5301575" y="2112501"/>
                  <a:ext cx="745717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TGBT</a:t>
                  </a:r>
                  <a:endParaRPr lang="fr-FR" dirty="0"/>
                </a:p>
              </p:txBody>
            </p:sp>
            <p:sp>
              <p:nvSpPr>
                <p:cNvPr id="269" name="ZoneTexte 268"/>
                <p:cNvSpPr txBox="1"/>
                <p:nvPr/>
              </p:nvSpPr>
              <p:spPr>
                <a:xfrm>
                  <a:off x="5370265" y="2727344"/>
                  <a:ext cx="55976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DJ1</a:t>
                  </a:r>
                  <a:endParaRPr lang="fr-FR" dirty="0"/>
                </a:p>
              </p:txBody>
            </p:sp>
          </p:grpSp>
          <p:sp>
            <p:nvSpPr>
              <p:cNvPr id="291" name="Forme libre 290"/>
              <p:cNvSpPr/>
              <p:nvPr/>
            </p:nvSpPr>
            <p:spPr bwMode="auto">
              <a:xfrm>
                <a:off x="1324799" y="1917169"/>
                <a:ext cx="584735" cy="1265902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1253" h="1265902">
                    <a:moveTo>
                      <a:pt x="0" y="1265902"/>
                    </a:moveTo>
                    <a:lnTo>
                      <a:pt x="0" y="1265902"/>
                    </a:lnTo>
                    <a:lnTo>
                      <a:pt x="7620" y="938242"/>
                    </a:lnTo>
                    <a:lnTo>
                      <a:pt x="137160" y="945862"/>
                    </a:lnTo>
                    <a:lnTo>
                      <a:pt x="144780" y="808702"/>
                    </a:lnTo>
                    <a:lnTo>
                      <a:pt x="14536" y="801558"/>
                    </a:lnTo>
                    <a:cubicBezTo>
                      <a:pt x="14100" y="800606"/>
                      <a:pt x="19939" y="21779"/>
                      <a:pt x="25635" y="2888"/>
                    </a:cubicBezTo>
                    <a:cubicBezTo>
                      <a:pt x="162795" y="348"/>
                      <a:pt x="680666" y="-1861"/>
                      <a:pt x="681253" y="2411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76" name="Groupe 275"/>
            <p:cNvGrpSpPr/>
            <p:nvPr/>
          </p:nvGrpSpPr>
          <p:grpSpPr>
            <a:xfrm>
              <a:off x="5634403" y="2390419"/>
              <a:ext cx="383236" cy="864096"/>
              <a:chOff x="6314502" y="4771714"/>
              <a:chExt cx="383236" cy="864096"/>
            </a:xfrm>
          </p:grpSpPr>
          <p:grpSp>
            <p:nvGrpSpPr>
              <p:cNvPr id="277" name="Groupe 276"/>
              <p:cNvGrpSpPr/>
              <p:nvPr/>
            </p:nvGrpSpPr>
            <p:grpSpPr>
              <a:xfrm>
                <a:off x="6314502" y="4771714"/>
                <a:ext cx="383236" cy="864096"/>
                <a:chOff x="4295528" y="1844824"/>
                <a:chExt cx="383236" cy="864096"/>
              </a:xfrm>
            </p:grpSpPr>
            <p:cxnSp>
              <p:nvCxnSpPr>
                <p:cNvPr id="281" name="Connecteur droit 280"/>
                <p:cNvCxnSpPr/>
                <p:nvPr/>
              </p:nvCxnSpPr>
              <p:spPr bwMode="auto">
                <a:xfrm>
                  <a:off x="4566500" y="1844824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282" name="Rectangle 281"/>
                <p:cNvSpPr/>
                <p:nvPr/>
              </p:nvSpPr>
              <p:spPr bwMode="auto">
                <a:xfrm rot="16200000">
                  <a:off x="4278399" y="2074529"/>
                  <a:ext cx="417494" cy="383236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83" name="Connecteur droit 282"/>
                <p:cNvCxnSpPr/>
                <p:nvPr/>
              </p:nvCxnSpPr>
              <p:spPr bwMode="auto">
                <a:xfrm>
                  <a:off x="4497242" y="1972381"/>
                  <a:ext cx="74758" cy="502513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278" name="Groupe 277"/>
              <p:cNvGrpSpPr/>
              <p:nvPr/>
            </p:nvGrpSpPr>
            <p:grpSpPr>
              <a:xfrm rot="21259515">
                <a:off x="6525591" y="4906303"/>
                <a:ext cx="125263" cy="124714"/>
                <a:chOff x="7669007" y="4243455"/>
                <a:chExt cx="86122" cy="86122"/>
              </a:xfrm>
            </p:grpSpPr>
            <p:cxnSp>
              <p:nvCxnSpPr>
                <p:cNvPr id="279" name="Connecteur droit 278"/>
                <p:cNvCxnSpPr/>
                <p:nvPr/>
              </p:nvCxnSpPr>
              <p:spPr bwMode="auto">
                <a:xfrm>
                  <a:off x="7676064" y="4243455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80" name="Connecteur droit 279"/>
                <p:cNvCxnSpPr/>
                <p:nvPr/>
              </p:nvCxnSpPr>
              <p:spPr bwMode="auto">
                <a:xfrm rot="16200000">
                  <a:off x="7676064" y="4243456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2051" name="Groupe 2050"/>
            <p:cNvGrpSpPr/>
            <p:nvPr/>
          </p:nvGrpSpPr>
          <p:grpSpPr>
            <a:xfrm>
              <a:off x="1547666" y="1482605"/>
              <a:ext cx="374230" cy="864096"/>
              <a:chOff x="1547666" y="1482605"/>
              <a:chExt cx="374230" cy="864096"/>
            </a:xfrm>
          </p:grpSpPr>
          <p:grpSp>
            <p:nvGrpSpPr>
              <p:cNvPr id="284" name="Groupe 283"/>
              <p:cNvGrpSpPr/>
              <p:nvPr/>
            </p:nvGrpSpPr>
            <p:grpSpPr>
              <a:xfrm>
                <a:off x="1547666" y="1482605"/>
                <a:ext cx="333982" cy="864096"/>
                <a:chOff x="4779715" y="1840142"/>
                <a:chExt cx="333982" cy="864096"/>
              </a:xfrm>
            </p:grpSpPr>
            <p:grpSp>
              <p:nvGrpSpPr>
                <p:cNvPr id="285" name="Groupe 284"/>
                <p:cNvGrpSpPr/>
                <p:nvPr/>
              </p:nvGrpSpPr>
              <p:grpSpPr>
                <a:xfrm>
                  <a:off x="4779715" y="1840142"/>
                  <a:ext cx="333982" cy="864096"/>
                  <a:chOff x="4344782" y="1844824"/>
                  <a:chExt cx="333982" cy="864096"/>
                </a:xfrm>
              </p:grpSpPr>
              <p:cxnSp>
                <p:nvCxnSpPr>
                  <p:cNvPr id="287" name="Connecteur droit 286"/>
                  <p:cNvCxnSpPr/>
                  <p:nvPr/>
                </p:nvCxnSpPr>
                <p:spPr bwMode="auto">
                  <a:xfrm>
                    <a:off x="4497242" y="2039398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8" name="Connecteur droit 287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9" name="Rectangle 288"/>
                  <p:cNvSpPr/>
                  <p:nvPr/>
                </p:nvSpPr>
                <p:spPr bwMode="auto">
                  <a:xfrm rot="16200000">
                    <a:off x="4316399" y="2085782"/>
                    <a:ext cx="390747" cy="333982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90" name="Connecteur droit 289"/>
                  <p:cNvCxnSpPr/>
                  <p:nvPr/>
                </p:nvCxnSpPr>
                <p:spPr bwMode="auto">
                  <a:xfrm>
                    <a:off x="4497243" y="2016099"/>
                    <a:ext cx="74757" cy="458795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86" name="Ellipse 285"/>
                <p:cNvSpPr/>
                <p:nvPr/>
              </p:nvSpPr>
              <p:spPr bwMode="auto">
                <a:xfrm>
                  <a:off x="4963333" y="2034716"/>
                  <a:ext cx="76200" cy="80392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sp>
            <p:nvSpPr>
              <p:cNvPr id="293" name="Forme libre 292"/>
              <p:cNvSpPr/>
              <p:nvPr/>
            </p:nvSpPr>
            <p:spPr bwMode="auto">
              <a:xfrm>
                <a:off x="1578245" y="1913945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296" name="Groupe 295"/>
            <p:cNvGrpSpPr/>
            <p:nvPr/>
          </p:nvGrpSpPr>
          <p:grpSpPr>
            <a:xfrm>
              <a:off x="2058534" y="1980984"/>
              <a:ext cx="281248" cy="439904"/>
              <a:chOff x="7842197" y="5387128"/>
              <a:chExt cx="281248" cy="439904"/>
            </a:xfrm>
          </p:grpSpPr>
          <p:sp>
            <p:nvSpPr>
              <p:cNvPr id="297" name="Rectangle 296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98" name="Ellipse 297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99" name="Connecteur droit 298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0" name="Connecteur droit 299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1" name="Groupe 300"/>
            <p:cNvGrpSpPr/>
            <p:nvPr/>
          </p:nvGrpSpPr>
          <p:grpSpPr>
            <a:xfrm rot="5400000">
              <a:off x="929349" y="2485454"/>
              <a:ext cx="281248" cy="617901"/>
              <a:chOff x="5569179" y="5183535"/>
              <a:chExt cx="281248" cy="617901"/>
            </a:xfrm>
          </p:grpSpPr>
          <p:sp>
            <p:nvSpPr>
              <p:cNvPr id="302" name="Rectangle 301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3" name="Ellipse 302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4" name="Connecteur droit 303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05" name="Groupe 304"/>
            <p:cNvGrpSpPr/>
            <p:nvPr/>
          </p:nvGrpSpPr>
          <p:grpSpPr>
            <a:xfrm>
              <a:off x="6996360" y="2929974"/>
              <a:ext cx="281248" cy="439904"/>
              <a:chOff x="7842197" y="5387128"/>
              <a:chExt cx="281248" cy="439904"/>
            </a:xfrm>
          </p:grpSpPr>
          <p:sp>
            <p:nvSpPr>
              <p:cNvPr id="306" name="Rectangle 305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07" name="Ellipse 306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08" name="Connecteur droit 307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9" name="Connecteur droit 308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310" name="Groupe 309"/>
            <p:cNvGrpSpPr/>
            <p:nvPr/>
          </p:nvGrpSpPr>
          <p:grpSpPr>
            <a:xfrm>
              <a:off x="3923928" y="3488541"/>
              <a:ext cx="281248" cy="617901"/>
              <a:chOff x="5569179" y="5183535"/>
              <a:chExt cx="281248" cy="617901"/>
            </a:xfrm>
          </p:grpSpPr>
          <p:sp>
            <p:nvSpPr>
              <p:cNvPr id="311" name="Rectangle 310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12" name="Ellipse 311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13" name="Connecteur droit 312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14" name="ZoneTexte 313"/>
            <p:cNvSpPr txBox="1"/>
            <p:nvPr/>
          </p:nvSpPr>
          <p:spPr>
            <a:xfrm>
              <a:off x="7253340" y="3083871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5" name="ZoneTexte 314"/>
            <p:cNvSpPr txBox="1"/>
            <p:nvPr/>
          </p:nvSpPr>
          <p:spPr>
            <a:xfrm>
              <a:off x="742802" y="2308810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01</a:t>
              </a:r>
              <a:endParaRPr lang="fr-FR" dirty="0"/>
            </a:p>
          </p:txBody>
        </p:sp>
        <p:sp>
          <p:nvSpPr>
            <p:cNvPr id="316" name="ZoneTexte 315"/>
            <p:cNvSpPr txBox="1"/>
            <p:nvPr/>
          </p:nvSpPr>
          <p:spPr>
            <a:xfrm>
              <a:off x="2281088" y="2064067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  <p:sp>
          <p:nvSpPr>
            <p:cNvPr id="317" name="ZoneTexte 316"/>
            <p:cNvSpPr txBox="1"/>
            <p:nvPr/>
          </p:nvSpPr>
          <p:spPr>
            <a:xfrm>
              <a:off x="4153296" y="3769279"/>
              <a:ext cx="41870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/>
                <a:t>02</a:t>
              </a:r>
              <a:endParaRPr lang="fr-FR" dirty="0"/>
            </a:p>
          </p:txBody>
        </p:sp>
      </p:grpSp>
      <p:sp>
        <p:nvSpPr>
          <p:cNvPr id="318" name="ZoneTexte 317"/>
          <p:cNvSpPr txBox="1"/>
          <p:nvPr/>
        </p:nvSpPr>
        <p:spPr>
          <a:xfrm>
            <a:off x="6025416" y="605587"/>
            <a:ext cx="3118584" cy="2031325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Ensuite on va à la cellule HT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Ouvrir l’interrupteur;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Le verrouillage mécanique autorisera alors la mise à la terre et en court circuit des phases.</a:t>
            </a:r>
            <a:br>
              <a:rPr lang="fr-FR" sz="1800" b="1" dirty="0" smtClean="0">
                <a:solidFill>
                  <a:srgbClr val="000000"/>
                </a:solidFill>
              </a:rPr>
            </a:br>
            <a:r>
              <a:rPr lang="fr-FR" sz="1800" b="1" dirty="0" smtClean="0">
                <a:solidFill>
                  <a:srgbClr val="000000"/>
                </a:solidFill>
              </a:rPr>
              <a:t>Ce que l’on réalisera avec la clé 01 elle sera alors prisonnière.</a:t>
            </a:r>
          </a:p>
        </p:txBody>
      </p:sp>
      <p:grpSp>
        <p:nvGrpSpPr>
          <p:cNvPr id="223" name="Groupe 222"/>
          <p:cNvGrpSpPr/>
          <p:nvPr/>
        </p:nvGrpSpPr>
        <p:grpSpPr>
          <a:xfrm>
            <a:off x="5687077" y="2362357"/>
            <a:ext cx="325538" cy="864096"/>
            <a:chOff x="6012160" y="4783883"/>
            <a:chExt cx="325538" cy="864096"/>
          </a:xfrm>
        </p:grpSpPr>
        <p:cxnSp>
          <p:nvCxnSpPr>
            <p:cNvPr id="224" name="Connecteur droit 223"/>
            <p:cNvCxnSpPr/>
            <p:nvPr/>
          </p:nvCxnSpPr>
          <p:spPr bwMode="auto">
            <a:xfrm>
              <a:off x="6216057" y="4783883"/>
              <a:ext cx="5500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sp useBgFill="1">
          <p:nvSpPr>
            <p:cNvPr id="227" name="Rectangle 226"/>
            <p:cNvSpPr/>
            <p:nvPr/>
          </p:nvSpPr>
          <p:spPr bwMode="auto">
            <a:xfrm rot="16200000">
              <a:off x="5956691" y="4989606"/>
              <a:ext cx="436476" cy="325538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cxnSp>
          <p:nvCxnSpPr>
            <p:cNvPr id="228" name="Connecteur droit 227"/>
            <p:cNvCxnSpPr/>
            <p:nvPr/>
          </p:nvCxnSpPr>
          <p:spPr bwMode="auto">
            <a:xfrm>
              <a:off x="6012160" y="5017909"/>
              <a:ext cx="218774" cy="396044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grpSp>
          <p:nvGrpSpPr>
            <p:cNvPr id="229" name="Groupe 228"/>
            <p:cNvGrpSpPr/>
            <p:nvPr/>
          </p:nvGrpSpPr>
          <p:grpSpPr>
            <a:xfrm rot="21259515">
              <a:off x="6156176" y="4899523"/>
              <a:ext cx="125263" cy="124714"/>
              <a:chOff x="7669007" y="4243455"/>
              <a:chExt cx="86122" cy="86122"/>
            </a:xfrm>
          </p:grpSpPr>
          <p:cxnSp>
            <p:nvCxnSpPr>
              <p:cNvPr id="233" name="Connecteur droit 232"/>
              <p:cNvCxnSpPr/>
              <p:nvPr/>
            </p:nvCxnSpPr>
            <p:spPr bwMode="auto">
              <a:xfrm>
                <a:off x="7676064" y="4243455"/>
                <a:ext cx="72008" cy="8612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7" name="Connecteur droit 236"/>
              <p:cNvCxnSpPr/>
              <p:nvPr/>
            </p:nvCxnSpPr>
            <p:spPr bwMode="auto">
              <a:xfrm rot="16200000">
                <a:off x="7676064" y="4243456"/>
                <a:ext cx="72008" cy="8612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5" name="Groupe 4"/>
          <p:cNvGrpSpPr/>
          <p:nvPr/>
        </p:nvGrpSpPr>
        <p:grpSpPr>
          <a:xfrm>
            <a:off x="6983480" y="2751403"/>
            <a:ext cx="353090" cy="784309"/>
            <a:chOff x="8088918" y="3612009"/>
            <a:chExt cx="353090" cy="784309"/>
          </a:xfrm>
        </p:grpSpPr>
        <p:sp useBgFill="1">
          <p:nvSpPr>
            <p:cNvPr id="221" name="Rectangle 220"/>
            <p:cNvSpPr/>
            <p:nvPr/>
          </p:nvSpPr>
          <p:spPr bwMode="auto">
            <a:xfrm rot="16200000">
              <a:off x="7938271" y="3892582"/>
              <a:ext cx="654383" cy="35309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40" name="Groupe 239"/>
            <p:cNvGrpSpPr/>
            <p:nvPr/>
          </p:nvGrpSpPr>
          <p:grpSpPr>
            <a:xfrm>
              <a:off x="8125293" y="3612009"/>
              <a:ext cx="281248" cy="617901"/>
              <a:chOff x="5569179" y="5183535"/>
              <a:chExt cx="281248" cy="617901"/>
            </a:xfrm>
          </p:grpSpPr>
          <p:sp>
            <p:nvSpPr>
              <p:cNvPr id="248" name="Rectangle 247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49" name="Ellipse 248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0" name="Connecteur droit 249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10" name="Triangle rectangle 9"/>
          <p:cNvSpPr/>
          <p:nvPr/>
        </p:nvSpPr>
        <p:spPr bwMode="auto">
          <a:xfrm rot="-8040000">
            <a:off x="1085281" y="2151357"/>
            <a:ext cx="252000" cy="252000"/>
          </a:xfrm>
          <a:prstGeom prst="rtTriangle">
            <a:avLst/>
          </a:prstGeom>
          <a:noFill/>
          <a:ln w="254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53686" y="2643862"/>
            <a:ext cx="635759" cy="353090"/>
            <a:chOff x="7205366" y="4188992"/>
            <a:chExt cx="635759" cy="353090"/>
          </a:xfrm>
        </p:grpSpPr>
        <p:sp useBgFill="1">
          <p:nvSpPr>
            <p:cNvPr id="361" name="Rectangle 360"/>
            <p:cNvSpPr/>
            <p:nvPr/>
          </p:nvSpPr>
          <p:spPr bwMode="auto">
            <a:xfrm>
              <a:off x="7221001" y="4188992"/>
              <a:ext cx="486348" cy="35309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 useBgFill="1">
          <p:nvSpPr>
            <p:cNvPr id="362" name="Rectangle 361"/>
            <p:cNvSpPr/>
            <p:nvPr/>
          </p:nvSpPr>
          <p:spPr bwMode="auto">
            <a:xfrm>
              <a:off x="7205366" y="4300543"/>
              <a:ext cx="635759" cy="9083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356" name="Groupe 355"/>
            <p:cNvGrpSpPr/>
            <p:nvPr/>
          </p:nvGrpSpPr>
          <p:grpSpPr>
            <a:xfrm rot="5400000">
              <a:off x="7300329" y="4145585"/>
              <a:ext cx="281248" cy="439904"/>
              <a:chOff x="7842197" y="5387128"/>
              <a:chExt cx="281248" cy="439904"/>
            </a:xfrm>
          </p:grpSpPr>
          <p:sp>
            <p:nvSpPr>
              <p:cNvPr id="357" name="Rectangle 356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58" name="Ellipse 357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59" name="Connecteur droit 358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0" name="Connecteur droit 359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13" name="Groupe 12"/>
          <p:cNvGrpSpPr/>
          <p:nvPr/>
        </p:nvGrpSpPr>
        <p:grpSpPr>
          <a:xfrm>
            <a:off x="1547664" y="1649354"/>
            <a:ext cx="369441" cy="460974"/>
            <a:chOff x="1547664" y="1649354"/>
            <a:chExt cx="369441" cy="460974"/>
          </a:xfrm>
        </p:grpSpPr>
        <p:grpSp>
          <p:nvGrpSpPr>
            <p:cNvPr id="251" name="Groupe 250"/>
            <p:cNvGrpSpPr/>
            <p:nvPr/>
          </p:nvGrpSpPr>
          <p:grpSpPr>
            <a:xfrm>
              <a:off x="1547664" y="1649354"/>
              <a:ext cx="325538" cy="460974"/>
              <a:chOff x="5076056" y="2939358"/>
              <a:chExt cx="325538" cy="460974"/>
            </a:xfrm>
          </p:grpSpPr>
          <p:grpSp>
            <p:nvGrpSpPr>
              <p:cNvPr id="262" name="Groupe 261"/>
              <p:cNvGrpSpPr/>
              <p:nvPr/>
            </p:nvGrpSpPr>
            <p:grpSpPr>
              <a:xfrm>
                <a:off x="5076056" y="2939358"/>
                <a:ext cx="325538" cy="460974"/>
                <a:chOff x="5076056" y="2939358"/>
                <a:chExt cx="325538" cy="460974"/>
              </a:xfrm>
            </p:grpSpPr>
            <p:sp useBgFill="1">
              <p:nvSpPr>
                <p:cNvPr id="275" name="Rectangle 274"/>
                <p:cNvSpPr/>
                <p:nvPr/>
              </p:nvSpPr>
              <p:spPr bwMode="auto">
                <a:xfrm rot="16200000">
                  <a:off x="5030008" y="2985406"/>
                  <a:ext cx="417634" cy="325538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2" name="Connecteur droit 291"/>
                <p:cNvCxnSpPr/>
                <p:nvPr/>
              </p:nvCxnSpPr>
              <p:spPr bwMode="auto">
                <a:xfrm>
                  <a:off x="5076056" y="3004288"/>
                  <a:ext cx="218774" cy="396044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0" name="Connecteur droit 269"/>
                <p:cNvCxnSpPr/>
                <p:nvPr/>
              </p:nvCxnSpPr>
              <p:spPr bwMode="auto">
                <a:xfrm>
                  <a:off x="5220072" y="2964836"/>
                  <a:ext cx="13851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64" name="Ellipse 263"/>
              <p:cNvSpPr/>
              <p:nvPr/>
            </p:nvSpPr>
            <p:spPr bwMode="auto">
              <a:xfrm>
                <a:off x="5251230" y="2964374"/>
                <a:ext cx="76200" cy="72774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sp>
          <p:nvSpPr>
            <p:cNvPr id="294" name="Forme libre 293"/>
            <p:cNvSpPr/>
            <p:nvPr/>
          </p:nvSpPr>
          <p:spPr bwMode="auto">
            <a:xfrm>
              <a:off x="1573454" y="1917169"/>
              <a:ext cx="343651" cy="2887"/>
            </a:xfrm>
            <a:custGeom>
              <a:avLst/>
              <a:gdLst>
                <a:gd name="connsiteX0" fmla="*/ 0 w 434340"/>
                <a:gd name="connsiteY0" fmla="*/ 1242060 h 1242060"/>
                <a:gd name="connsiteX1" fmla="*/ 0 w 434340"/>
                <a:gd name="connsiteY1" fmla="*/ 1242060 h 1242060"/>
                <a:gd name="connsiteX2" fmla="*/ 7620 w 434340"/>
                <a:gd name="connsiteY2" fmla="*/ 914400 h 1242060"/>
                <a:gd name="connsiteX3" fmla="*/ 137160 w 434340"/>
                <a:gd name="connsiteY3" fmla="*/ 922020 h 1242060"/>
                <a:gd name="connsiteX4" fmla="*/ 144780 w 434340"/>
                <a:gd name="connsiteY4" fmla="*/ 784860 h 1242060"/>
                <a:gd name="connsiteX5" fmla="*/ 22860 w 434340"/>
                <a:gd name="connsiteY5" fmla="*/ 784860 h 1242060"/>
                <a:gd name="connsiteX6" fmla="*/ 22860 w 434340"/>
                <a:gd name="connsiteY6" fmla="*/ 121920 h 1242060"/>
                <a:gd name="connsiteX7" fmla="*/ 22860 w 434340"/>
                <a:gd name="connsiteY7" fmla="*/ 68580 h 1242060"/>
                <a:gd name="connsiteX8" fmla="*/ 22860 w 434340"/>
                <a:gd name="connsiteY8" fmla="*/ 7620 h 1242060"/>
                <a:gd name="connsiteX9" fmla="*/ 434340 w 434340"/>
                <a:gd name="connsiteY9" fmla="*/ 0 h 1242060"/>
                <a:gd name="connsiteX10" fmla="*/ 434340 w 434340"/>
                <a:gd name="connsiteY10" fmla="*/ 0 h 1242060"/>
                <a:gd name="connsiteX0" fmla="*/ 0 w 867132"/>
                <a:gd name="connsiteY0" fmla="*/ 1251585 h 1251585"/>
                <a:gd name="connsiteX1" fmla="*/ 0 w 867132"/>
                <a:gd name="connsiteY1" fmla="*/ 1251585 h 1251585"/>
                <a:gd name="connsiteX2" fmla="*/ 7620 w 867132"/>
                <a:gd name="connsiteY2" fmla="*/ 923925 h 1251585"/>
                <a:gd name="connsiteX3" fmla="*/ 137160 w 867132"/>
                <a:gd name="connsiteY3" fmla="*/ 931545 h 1251585"/>
                <a:gd name="connsiteX4" fmla="*/ 144780 w 867132"/>
                <a:gd name="connsiteY4" fmla="*/ 794385 h 1251585"/>
                <a:gd name="connsiteX5" fmla="*/ 22860 w 867132"/>
                <a:gd name="connsiteY5" fmla="*/ 794385 h 1251585"/>
                <a:gd name="connsiteX6" fmla="*/ 22860 w 867132"/>
                <a:gd name="connsiteY6" fmla="*/ 131445 h 1251585"/>
                <a:gd name="connsiteX7" fmla="*/ 22860 w 867132"/>
                <a:gd name="connsiteY7" fmla="*/ 78105 h 1251585"/>
                <a:gd name="connsiteX8" fmla="*/ 22860 w 867132"/>
                <a:gd name="connsiteY8" fmla="*/ 17145 h 1251585"/>
                <a:gd name="connsiteX9" fmla="*/ 434340 w 867132"/>
                <a:gd name="connsiteY9" fmla="*/ 9525 h 1251585"/>
                <a:gd name="connsiteX10" fmla="*/ 867132 w 867132"/>
                <a:gd name="connsiteY10" fmla="*/ 0 h 1251585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854486 w 1222243"/>
                <a:gd name="connsiteY10" fmla="*/ 1981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854486 w 1222243"/>
                <a:gd name="connsiteY10" fmla="*/ 198121 h 1270635"/>
                <a:gd name="connsiteX11" fmla="*/ 998750 w 1222243"/>
                <a:gd name="connsiteY11" fmla="*/ 26672 h 1270635"/>
                <a:gd name="connsiteX12" fmla="*/ 1222243 w 1222243"/>
                <a:gd name="connsiteY12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67382 w 1222243"/>
                <a:gd name="connsiteY9" fmla="*/ 28575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91956 h 1291956"/>
                <a:gd name="connsiteX1" fmla="*/ 0 w 1222243"/>
                <a:gd name="connsiteY1" fmla="*/ 1291956 h 1291956"/>
                <a:gd name="connsiteX2" fmla="*/ 7620 w 1222243"/>
                <a:gd name="connsiteY2" fmla="*/ 964296 h 1291956"/>
                <a:gd name="connsiteX3" fmla="*/ 137160 w 1222243"/>
                <a:gd name="connsiteY3" fmla="*/ 971916 h 1291956"/>
                <a:gd name="connsiteX4" fmla="*/ 144780 w 1222243"/>
                <a:gd name="connsiteY4" fmla="*/ 834756 h 1291956"/>
                <a:gd name="connsiteX5" fmla="*/ 22860 w 1222243"/>
                <a:gd name="connsiteY5" fmla="*/ 834756 h 1291956"/>
                <a:gd name="connsiteX6" fmla="*/ 22860 w 1222243"/>
                <a:gd name="connsiteY6" fmla="*/ 171816 h 1291956"/>
                <a:gd name="connsiteX7" fmla="*/ 22860 w 1222243"/>
                <a:gd name="connsiteY7" fmla="*/ 118476 h 1291956"/>
                <a:gd name="connsiteX8" fmla="*/ 22860 w 1222243"/>
                <a:gd name="connsiteY8" fmla="*/ 57516 h 1291956"/>
                <a:gd name="connsiteX9" fmla="*/ 667382 w 1222243"/>
                <a:gd name="connsiteY9" fmla="*/ 49896 h 1291956"/>
                <a:gd name="connsiteX10" fmla="*/ 699125 w 1222243"/>
                <a:gd name="connsiteY10" fmla="*/ 219443 h 1291956"/>
                <a:gd name="connsiteX11" fmla="*/ 854486 w 1222243"/>
                <a:gd name="connsiteY11" fmla="*/ 219442 h 1291956"/>
                <a:gd name="connsiteX12" fmla="*/ 998750 w 1222243"/>
                <a:gd name="connsiteY12" fmla="*/ 47993 h 1291956"/>
                <a:gd name="connsiteX13" fmla="*/ 1222243 w 1222243"/>
                <a:gd name="connsiteY13" fmla="*/ 21321 h 1291956"/>
                <a:gd name="connsiteX0" fmla="*/ 0 w 1222243"/>
                <a:gd name="connsiteY0" fmla="*/ 1286670 h 1286670"/>
                <a:gd name="connsiteX1" fmla="*/ 0 w 1222243"/>
                <a:gd name="connsiteY1" fmla="*/ 1286670 h 1286670"/>
                <a:gd name="connsiteX2" fmla="*/ 7620 w 1222243"/>
                <a:gd name="connsiteY2" fmla="*/ 959010 h 1286670"/>
                <a:gd name="connsiteX3" fmla="*/ 137160 w 1222243"/>
                <a:gd name="connsiteY3" fmla="*/ 966630 h 1286670"/>
                <a:gd name="connsiteX4" fmla="*/ 144780 w 1222243"/>
                <a:gd name="connsiteY4" fmla="*/ 829470 h 1286670"/>
                <a:gd name="connsiteX5" fmla="*/ 22860 w 1222243"/>
                <a:gd name="connsiteY5" fmla="*/ 829470 h 1286670"/>
                <a:gd name="connsiteX6" fmla="*/ 22860 w 1222243"/>
                <a:gd name="connsiteY6" fmla="*/ 166530 h 1286670"/>
                <a:gd name="connsiteX7" fmla="*/ 22860 w 1222243"/>
                <a:gd name="connsiteY7" fmla="*/ 113190 h 1286670"/>
                <a:gd name="connsiteX8" fmla="*/ 22860 w 1222243"/>
                <a:gd name="connsiteY8" fmla="*/ 52230 h 1286670"/>
                <a:gd name="connsiteX9" fmla="*/ 667382 w 1222243"/>
                <a:gd name="connsiteY9" fmla="*/ 44610 h 1286670"/>
                <a:gd name="connsiteX10" fmla="*/ 699125 w 1222243"/>
                <a:gd name="connsiteY10" fmla="*/ 214157 h 1286670"/>
                <a:gd name="connsiteX11" fmla="*/ 854486 w 1222243"/>
                <a:gd name="connsiteY11" fmla="*/ 214156 h 1286670"/>
                <a:gd name="connsiteX12" fmla="*/ 998750 w 1222243"/>
                <a:gd name="connsiteY12" fmla="*/ 42707 h 1286670"/>
                <a:gd name="connsiteX13" fmla="*/ 1222243 w 1222243"/>
                <a:gd name="connsiteY13" fmla="*/ 16035 h 1286670"/>
                <a:gd name="connsiteX0" fmla="*/ 0 w 1222243"/>
                <a:gd name="connsiteY0" fmla="*/ 1293985 h 1293985"/>
                <a:gd name="connsiteX1" fmla="*/ 0 w 1222243"/>
                <a:gd name="connsiteY1" fmla="*/ 1293985 h 1293985"/>
                <a:gd name="connsiteX2" fmla="*/ 7620 w 1222243"/>
                <a:gd name="connsiteY2" fmla="*/ 966325 h 1293985"/>
                <a:gd name="connsiteX3" fmla="*/ 137160 w 1222243"/>
                <a:gd name="connsiteY3" fmla="*/ 973945 h 1293985"/>
                <a:gd name="connsiteX4" fmla="*/ 144780 w 1222243"/>
                <a:gd name="connsiteY4" fmla="*/ 836785 h 1293985"/>
                <a:gd name="connsiteX5" fmla="*/ 22860 w 1222243"/>
                <a:gd name="connsiteY5" fmla="*/ 836785 h 1293985"/>
                <a:gd name="connsiteX6" fmla="*/ 22860 w 1222243"/>
                <a:gd name="connsiteY6" fmla="*/ 173845 h 1293985"/>
                <a:gd name="connsiteX7" fmla="*/ 22860 w 1222243"/>
                <a:gd name="connsiteY7" fmla="*/ 120505 h 1293985"/>
                <a:gd name="connsiteX8" fmla="*/ 22860 w 1222243"/>
                <a:gd name="connsiteY8" fmla="*/ 59545 h 1293985"/>
                <a:gd name="connsiteX9" fmla="*/ 681253 w 1222243"/>
                <a:gd name="connsiteY9" fmla="*/ 42400 h 1293985"/>
                <a:gd name="connsiteX10" fmla="*/ 699125 w 1222243"/>
                <a:gd name="connsiteY10" fmla="*/ 221472 h 1293985"/>
                <a:gd name="connsiteX11" fmla="*/ 854486 w 1222243"/>
                <a:gd name="connsiteY11" fmla="*/ 221471 h 1293985"/>
                <a:gd name="connsiteX12" fmla="*/ 998750 w 1222243"/>
                <a:gd name="connsiteY12" fmla="*/ 50022 h 1293985"/>
                <a:gd name="connsiteX13" fmla="*/ 1222243 w 1222243"/>
                <a:gd name="connsiteY13" fmla="*/ 23350 h 129398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37716 w 1222243"/>
                <a:gd name="connsiteY12" fmla="*/ 88586 h 1270635"/>
                <a:gd name="connsiteX13" fmla="*/ 998750 w 1222243"/>
                <a:gd name="connsiteY13" fmla="*/ 26672 h 1270635"/>
                <a:gd name="connsiteX14" fmla="*/ 1222243 w 1222243"/>
                <a:gd name="connsiteY14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62389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7312 w 1222243"/>
                <a:gd name="connsiteY8" fmla="*/ 19527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19527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4538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4538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87502 h 1287502"/>
                <a:gd name="connsiteX1" fmla="*/ 0 w 1222243"/>
                <a:gd name="connsiteY1" fmla="*/ 1287502 h 1287502"/>
                <a:gd name="connsiteX2" fmla="*/ 7620 w 1222243"/>
                <a:gd name="connsiteY2" fmla="*/ 959842 h 1287502"/>
                <a:gd name="connsiteX3" fmla="*/ 137160 w 1222243"/>
                <a:gd name="connsiteY3" fmla="*/ 967462 h 1287502"/>
                <a:gd name="connsiteX4" fmla="*/ 144780 w 1222243"/>
                <a:gd name="connsiteY4" fmla="*/ 830302 h 1287502"/>
                <a:gd name="connsiteX5" fmla="*/ 14536 w 1222243"/>
                <a:gd name="connsiteY5" fmla="*/ 823158 h 1287502"/>
                <a:gd name="connsiteX6" fmla="*/ 22860 w 1222243"/>
                <a:gd name="connsiteY6" fmla="*/ 167362 h 1287502"/>
                <a:gd name="connsiteX7" fmla="*/ 22860 w 1222243"/>
                <a:gd name="connsiteY7" fmla="*/ 114022 h 1287502"/>
                <a:gd name="connsiteX8" fmla="*/ 25635 w 1222243"/>
                <a:gd name="connsiteY8" fmla="*/ 24488 h 1287502"/>
                <a:gd name="connsiteX9" fmla="*/ 681253 w 1222243"/>
                <a:gd name="connsiteY9" fmla="*/ 35917 h 1287502"/>
                <a:gd name="connsiteX10" fmla="*/ 699125 w 1222243"/>
                <a:gd name="connsiteY10" fmla="*/ 214989 h 1287502"/>
                <a:gd name="connsiteX11" fmla="*/ 879455 w 1222243"/>
                <a:gd name="connsiteY11" fmla="*/ 212607 h 1287502"/>
                <a:gd name="connsiteX12" fmla="*/ 890552 w 1222243"/>
                <a:gd name="connsiteY12" fmla="*/ 24488 h 1287502"/>
                <a:gd name="connsiteX13" fmla="*/ 1222243 w 1222243"/>
                <a:gd name="connsiteY13" fmla="*/ 16867 h 1287502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7144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97155 h 1270635"/>
                <a:gd name="connsiteX7" fmla="*/ 25635 w 1222243"/>
                <a:gd name="connsiteY7" fmla="*/ 7621 h 1270635"/>
                <a:gd name="connsiteX8" fmla="*/ 681253 w 1222243"/>
                <a:gd name="connsiteY8" fmla="*/ 7144 h 1270635"/>
                <a:gd name="connsiteX9" fmla="*/ 699125 w 1222243"/>
                <a:gd name="connsiteY9" fmla="*/ 198122 h 1270635"/>
                <a:gd name="connsiteX10" fmla="*/ 879455 w 1222243"/>
                <a:gd name="connsiteY10" fmla="*/ 195740 h 1270635"/>
                <a:gd name="connsiteX11" fmla="*/ 890552 w 1222243"/>
                <a:gd name="connsiteY11" fmla="*/ 7621 h 1270635"/>
                <a:gd name="connsiteX12" fmla="*/ 1222243 w 1222243"/>
                <a:gd name="connsiteY12" fmla="*/ 0 h 1270635"/>
                <a:gd name="connsiteX0" fmla="*/ 32016 w 1254259"/>
                <a:gd name="connsiteY0" fmla="*/ 1270635 h 1270635"/>
                <a:gd name="connsiteX1" fmla="*/ 32016 w 1254259"/>
                <a:gd name="connsiteY1" fmla="*/ 1270635 h 1270635"/>
                <a:gd name="connsiteX2" fmla="*/ 39636 w 1254259"/>
                <a:gd name="connsiteY2" fmla="*/ 942975 h 1270635"/>
                <a:gd name="connsiteX3" fmla="*/ 169176 w 1254259"/>
                <a:gd name="connsiteY3" fmla="*/ 950595 h 1270635"/>
                <a:gd name="connsiteX4" fmla="*/ 176796 w 1254259"/>
                <a:gd name="connsiteY4" fmla="*/ 813435 h 1270635"/>
                <a:gd name="connsiteX5" fmla="*/ 46552 w 1254259"/>
                <a:gd name="connsiteY5" fmla="*/ 806291 h 1270635"/>
                <a:gd name="connsiteX6" fmla="*/ 57651 w 1254259"/>
                <a:gd name="connsiteY6" fmla="*/ 7621 h 1270635"/>
                <a:gd name="connsiteX7" fmla="*/ 713269 w 1254259"/>
                <a:gd name="connsiteY7" fmla="*/ 7144 h 1270635"/>
                <a:gd name="connsiteX8" fmla="*/ 731141 w 1254259"/>
                <a:gd name="connsiteY8" fmla="*/ 198122 h 1270635"/>
                <a:gd name="connsiteX9" fmla="*/ 911471 w 1254259"/>
                <a:gd name="connsiteY9" fmla="*/ 195740 h 1270635"/>
                <a:gd name="connsiteX10" fmla="*/ 922568 w 1254259"/>
                <a:gd name="connsiteY10" fmla="*/ 7621 h 1270635"/>
                <a:gd name="connsiteX11" fmla="*/ 1254259 w 1254259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9125 w 1222243"/>
                <a:gd name="connsiteY8" fmla="*/ 19812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9125 w 1222243"/>
                <a:gd name="connsiteY8" fmla="*/ 19812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3823 h 1273823"/>
                <a:gd name="connsiteX1" fmla="*/ 0 w 1222243"/>
                <a:gd name="connsiteY1" fmla="*/ 1273823 h 1273823"/>
                <a:gd name="connsiteX2" fmla="*/ 7620 w 1222243"/>
                <a:gd name="connsiteY2" fmla="*/ 946163 h 1273823"/>
                <a:gd name="connsiteX3" fmla="*/ 137160 w 1222243"/>
                <a:gd name="connsiteY3" fmla="*/ 953783 h 1273823"/>
                <a:gd name="connsiteX4" fmla="*/ 144780 w 1222243"/>
                <a:gd name="connsiteY4" fmla="*/ 816623 h 1273823"/>
                <a:gd name="connsiteX5" fmla="*/ 14536 w 1222243"/>
                <a:gd name="connsiteY5" fmla="*/ 809479 h 1273823"/>
                <a:gd name="connsiteX6" fmla="*/ 25635 w 1222243"/>
                <a:gd name="connsiteY6" fmla="*/ 10809 h 1273823"/>
                <a:gd name="connsiteX7" fmla="*/ 681253 w 1222243"/>
                <a:gd name="connsiteY7" fmla="*/ 10332 h 1273823"/>
                <a:gd name="connsiteX8" fmla="*/ 696350 w 1222243"/>
                <a:gd name="connsiteY8" fmla="*/ 144160 h 1273823"/>
                <a:gd name="connsiteX9" fmla="*/ 879455 w 1222243"/>
                <a:gd name="connsiteY9" fmla="*/ 198928 h 1273823"/>
                <a:gd name="connsiteX10" fmla="*/ 890552 w 1222243"/>
                <a:gd name="connsiteY10" fmla="*/ 10809 h 1273823"/>
                <a:gd name="connsiteX11" fmla="*/ 1222243 w 1222243"/>
                <a:gd name="connsiteY11" fmla="*/ 3188 h 1273823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48115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36209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65902 h 1265902"/>
                <a:gd name="connsiteX1" fmla="*/ 0 w 1222243"/>
                <a:gd name="connsiteY1" fmla="*/ 1265902 h 1265902"/>
                <a:gd name="connsiteX2" fmla="*/ 7620 w 1222243"/>
                <a:gd name="connsiteY2" fmla="*/ 938242 h 1265902"/>
                <a:gd name="connsiteX3" fmla="*/ 137160 w 1222243"/>
                <a:gd name="connsiteY3" fmla="*/ 945862 h 1265902"/>
                <a:gd name="connsiteX4" fmla="*/ 144780 w 1222243"/>
                <a:gd name="connsiteY4" fmla="*/ 808702 h 1265902"/>
                <a:gd name="connsiteX5" fmla="*/ 14536 w 1222243"/>
                <a:gd name="connsiteY5" fmla="*/ 801558 h 1265902"/>
                <a:gd name="connsiteX6" fmla="*/ 25635 w 1222243"/>
                <a:gd name="connsiteY6" fmla="*/ 2888 h 1265902"/>
                <a:gd name="connsiteX7" fmla="*/ 681253 w 1222243"/>
                <a:gd name="connsiteY7" fmla="*/ 2411 h 1265902"/>
                <a:gd name="connsiteX8" fmla="*/ 696350 w 1222243"/>
                <a:gd name="connsiteY8" fmla="*/ 136239 h 1265902"/>
                <a:gd name="connsiteX9" fmla="*/ 879455 w 1222243"/>
                <a:gd name="connsiteY9" fmla="*/ 131476 h 1265902"/>
                <a:gd name="connsiteX10" fmla="*/ 890552 w 1222243"/>
                <a:gd name="connsiteY10" fmla="*/ 2888 h 1265902"/>
                <a:gd name="connsiteX11" fmla="*/ 1222243 w 1222243"/>
                <a:gd name="connsiteY11" fmla="*/ 7173 h 1265902"/>
                <a:gd name="connsiteX0" fmla="*/ 0 w 1222243"/>
                <a:gd name="connsiteY0" fmla="*/ 1265902 h 1265902"/>
                <a:gd name="connsiteX1" fmla="*/ 0 w 1222243"/>
                <a:gd name="connsiteY1" fmla="*/ 1265902 h 1265902"/>
                <a:gd name="connsiteX2" fmla="*/ 7620 w 1222243"/>
                <a:gd name="connsiteY2" fmla="*/ 938242 h 1265902"/>
                <a:gd name="connsiteX3" fmla="*/ 137160 w 1222243"/>
                <a:gd name="connsiteY3" fmla="*/ 945862 h 1265902"/>
                <a:gd name="connsiteX4" fmla="*/ 144780 w 1222243"/>
                <a:gd name="connsiteY4" fmla="*/ 808702 h 1265902"/>
                <a:gd name="connsiteX5" fmla="*/ 14536 w 1222243"/>
                <a:gd name="connsiteY5" fmla="*/ 801558 h 1265902"/>
                <a:gd name="connsiteX6" fmla="*/ 25635 w 1222243"/>
                <a:gd name="connsiteY6" fmla="*/ 2888 h 1265902"/>
                <a:gd name="connsiteX7" fmla="*/ 681253 w 1222243"/>
                <a:gd name="connsiteY7" fmla="*/ 2411 h 1265902"/>
                <a:gd name="connsiteX8" fmla="*/ 696350 w 1222243"/>
                <a:gd name="connsiteY8" fmla="*/ 136239 h 1265902"/>
                <a:gd name="connsiteX9" fmla="*/ 879455 w 1222243"/>
                <a:gd name="connsiteY9" fmla="*/ 131476 h 1265902"/>
                <a:gd name="connsiteX10" fmla="*/ 890552 w 1222243"/>
                <a:gd name="connsiteY10" fmla="*/ 2888 h 1265902"/>
                <a:gd name="connsiteX11" fmla="*/ 1222243 w 1222243"/>
                <a:gd name="connsiteY11" fmla="*/ 7173 h 1265902"/>
                <a:gd name="connsiteX0" fmla="*/ 0 w 890552"/>
                <a:gd name="connsiteY0" fmla="*/ 1265902 h 1265902"/>
                <a:gd name="connsiteX1" fmla="*/ 0 w 890552"/>
                <a:gd name="connsiteY1" fmla="*/ 1265902 h 1265902"/>
                <a:gd name="connsiteX2" fmla="*/ 7620 w 890552"/>
                <a:gd name="connsiteY2" fmla="*/ 938242 h 1265902"/>
                <a:gd name="connsiteX3" fmla="*/ 137160 w 890552"/>
                <a:gd name="connsiteY3" fmla="*/ 945862 h 1265902"/>
                <a:gd name="connsiteX4" fmla="*/ 144780 w 890552"/>
                <a:gd name="connsiteY4" fmla="*/ 808702 h 1265902"/>
                <a:gd name="connsiteX5" fmla="*/ 14536 w 890552"/>
                <a:gd name="connsiteY5" fmla="*/ 801558 h 1265902"/>
                <a:gd name="connsiteX6" fmla="*/ 25635 w 890552"/>
                <a:gd name="connsiteY6" fmla="*/ 2888 h 1265902"/>
                <a:gd name="connsiteX7" fmla="*/ 681253 w 890552"/>
                <a:gd name="connsiteY7" fmla="*/ 2411 h 1265902"/>
                <a:gd name="connsiteX8" fmla="*/ 696350 w 890552"/>
                <a:gd name="connsiteY8" fmla="*/ 136239 h 1265902"/>
                <a:gd name="connsiteX9" fmla="*/ 879455 w 890552"/>
                <a:gd name="connsiteY9" fmla="*/ 131476 h 1265902"/>
                <a:gd name="connsiteX10" fmla="*/ 890552 w 890552"/>
                <a:gd name="connsiteY10" fmla="*/ 2888 h 1265902"/>
                <a:gd name="connsiteX0" fmla="*/ 0 w 879455"/>
                <a:gd name="connsiteY0" fmla="*/ 1265902 h 1265902"/>
                <a:gd name="connsiteX1" fmla="*/ 0 w 879455"/>
                <a:gd name="connsiteY1" fmla="*/ 1265902 h 1265902"/>
                <a:gd name="connsiteX2" fmla="*/ 7620 w 879455"/>
                <a:gd name="connsiteY2" fmla="*/ 938242 h 1265902"/>
                <a:gd name="connsiteX3" fmla="*/ 137160 w 879455"/>
                <a:gd name="connsiteY3" fmla="*/ 945862 h 1265902"/>
                <a:gd name="connsiteX4" fmla="*/ 144780 w 879455"/>
                <a:gd name="connsiteY4" fmla="*/ 808702 h 1265902"/>
                <a:gd name="connsiteX5" fmla="*/ 14536 w 879455"/>
                <a:gd name="connsiteY5" fmla="*/ 801558 h 1265902"/>
                <a:gd name="connsiteX6" fmla="*/ 25635 w 879455"/>
                <a:gd name="connsiteY6" fmla="*/ 2888 h 1265902"/>
                <a:gd name="connsiteX7" fmla="*/ 681253 w 879455"/>
                <a:gd name="connsiteY7" fmla="*/ 2411 h 1265902"/>
                <a:gd name="connsiteX8" fmla="*/ 696350 w 879455"/>
                <a:gd name="connsiteY8" fmla="*/ 136239 h 1265902"/>
                <a:gd name="connsiteX9" fmla="*/ 879455 w 879455"/>
                <a:gd name="connsiteY9" fmla="*/ 131476 h 1265902"/>
                <a:gd name="connsiteX0" fmla="*/ 0 w 696350"/>
                <a:gd name="connsiteY0" fmla="*/ 1265902 h 1265902"/>
                <a:gd name="connsiteX1" fmla="*/ 0 w 696350"/>
                <a:gd name="connsiteY1" fmla="*/ 1265902 h 1265902"/>
                <a:gd name="connsiteX2" fmla="*/ 7620 w 696350"/>
                <a:gd name="connsiteY2" fmla="*/ 938242 h 1265902"/>
                <a:gd name="connsiteX3" fmla="*/ 137160 w 696350"/>
                <a:gd name="connsiteY3" fmla="*/ 945862 h 1265902"/>
                <a:gd name="connsiteX4" fmla="*/ 144780 w 696350"/>
                <a:gd name="connsiteY4" fmla="*/ 808702 h 1265902"/>
                <a:gd name="connsiteX5" fmla="*/ 14536 w 696350"/>
                <a:gd name="connsiteY5" fmla="*/ 801558 h 1265902"/>
                <a:gd name="connsiteX6" fmla="*/ 25635 w 696350"/>
                <a:gd name="connsiteY6" fmla="*/ 2888 h 1265902"/>
                <a:gd name="connsiteX7" fmla="*/ 681253 w 696350"/>
                <a:gd name="connsiteY7" fmla="*/ 2411 h 1265902"/>
                <a:gd name="connsiteX8" fmla="*/ 696350 w 696350"/>
                <a:gd name="connsiteY8" fmla="*/ 136239 h 1265902"/>
                <a:gd name="connsiteX0" fmla="*/ 0 w 696350"/>
                <a:gd name="connsiteY0" fmla="*/ 1265902 h 1265902"/>
                <a:gd name="connsiteX1" fmla="*/ 0 w 696350"/>
                <a:gd name="connsiteY1" fmla="*/ 1265902 h 1265902"/>
                <a:gd name="connsiteX2" fmla="*/ 7620 w 696350"/>
                <a:gd name="connsiteY2" fmla="*/ 938242 h 1265902"/>
                <a:gd name="connsiteX3" fmla="*/ 137160 w 696350"/>
                <a:gd name="connsiteY3" fmla="*/ 945862 h 1265902"/>
                <a:gd name="connsiteX4" fmla="*/ 144780 w 696350"/>
                <a:gd name="connsiteY4" fmla="*/ 808702 h 1265902"/>
                <a:gd name="connsiteX5" fmla="*/ 14536 w 696350"/>
                <a:gd name="connsiteY5" fmla="*/ 801558 h 1265902"/>
                <a:gd name="connsiteX6" fmla="*/ 25635 w 696350"/>
                <a:gd name="connsiteY6" fmla="*/ 2888 h 1265902"/>
                <a:gd name="connsiteX7" fmla="*/ 681253 w 696350"/>
                <a:gd name="connsiteY7" fmla="*/ 2411 h 1265902"/>
                <a:gd name="connsiteX8" fmla="*/ 696350 w 696350"/>
                <a:gd name="connsiteY8" fmla="*/ 126714 h 1265902"/>
                <a:gd name="connsiteX0" fmla="*/ 0 w 681253"/>
                <a:gd name="connsiteY0" fmla="*/ 1265902 h 1265902"/>
                <a:gd name="connsiteX1" fmla="*/ 0 w 681253"/>
                <a:gd name="connsiteY1" fmla="*/ 1265902 h 1265902"/>
                <a:gd name="connsiteX2" fmla="*/ 7620 w 681253"/>
                <a:gd name="connsiteY2" fmla="*/ 938242 h 1265902"/>
                <a:gd name="connsiteX3" fmla="*/ 137160 w 681253"/>
                <a:gd name="connsiteY3" fmla="*/ 945862 h 1265902"/>
                <a:gd name="connsiteX4" fmla="*/ 144780 w 681253"/>
                <a:gd name="connsiteY4" fmla="*/ 808702 h 1265902"/>
                <a:gd name="connsiteX5" fmla="*/ 14536 w 681253"/>
                <a:gd name="connsiteY5" fmla="*/ 801558 h 1265902"/>
                <a:gd name="connsiteX6" fmla="*/ 25635 w 681253"/>
                <a:gd name="connsiteY6" fmla="*/ 2888 h 1265902"/>
                <a:gd name="connsiteX7" fmla="*/ 681253 w 681253"/>
                <a:gd name="connsiteY7" fmla="*/ 2411 h 1265902"/>
                <a:gd name="connsiteX0" fmla="*/ 0 w 681253"/>
                <a:gd name="connsiteY0" fmla="*/ 1265902 h 1265902"/>
                <a:gd name="connsiteX1" fmla="*/ 7620 w 681253"/>
                <a:gd name="connsiteY1" fmla="*/ 938242 h 1265902"/>
                <a:gd name="connsiteX2" fmla="*/ 137160 w 681253"/>
                <a:gd name="connsiteY2" fmla="*/ 945862 h 1265902"/>
                <a:gd name="connsiteX3" fmla="*/ 144780 w 681253"/>
                <a:gd name="connsiteY3" fmla="*/ 808702 h 1265902"/>
                <a:gd name="connsiteX4" fmla="*/ 14536 w 681253"/>
                <a:gd name="connsiteY4" fmla="*/ 801558 h 1265902"/>
                <a:gd name="connsiteX5" fmla="*/ 25635 w 681253"/>
                <a:gd name="connsiteY5" fmla="*/ 2888 h 1265902"/>
                <a:gd name="connsiteX6" fmla="*/ 681253 w 681253"/>
                <a:gd name="connsiteY6" fmla="*/ 2411 h 1265902"/>
                <a:gd name="connsiteX0" fmla="*/ 0 w 673633"/>
                <a:gd name="connsiteY0" fmla="*/ 938242 h 945862"/>
                <a:gd name="connsiteX1" fmla="*/ 129540 w 673633"/>
                <a:gd name="connsiteY1" fmla="*/ 945862 h 945862"/>
                <a:gd name="connsiteX2" fmla="*/ 137160 w 673633"/>
                <a:gd name="connsiteY2" fmla="*/ 808702 h 945862"/>
                <a:gd name="connsiteX3" fmla="*/ 6916 w 673633"/>
                <a:gd name="connsiteY3" fmla="*/ 801558 h 945862"/>
                <a:gd name="connsiteX4" fmla="*/ 18015 w 673633"/>
                <a:gd name="connsiteY4" fmla="*/ 2888 h 945862"/>
                <a:gd name="connsiteX5" fmla="*/ 673633 w 673633"/>
                <a:gd name="connsiteY5" fmla="*/ 2411 h 945862"/>
                <a:gd name="connsiteX0" fmla="*/ 122647 w 666740"/>
                <a:gd name="connsiteY0" fmla="*/ 945862 h 945862"/>
                <a:gd name="connsiteX1" fmla="*/ 130267 w 666740"/>
                <a:gd name="connsiteY1" fmla="*/ 808702 h 945862"/>
                <a:gd name="connsiteX2" fmla="*/ 23 w 666740"/>
                <a:gd name="connsiteY2" fmla="*/ 801558 h 945862"/>
                <a:gd name="connsiteX3" fmla="*/ 11122 w 666740"/>
                <a:gd name="connsiteY3" fmla="*/ 2888 h 945862"/>
                <a:gd name="connsiteX4" fmla="*/ 666740 w 666740"/>
                <a:gd name="connsiteY4" fmla="*/ 2411 h 945862"/>
                <a:gd name="connsiteX0" fmla="*/ 130267 w 666740"/>
                <a:gd name="connsiteY0" fmla="*/ 808702 h 808702"/>
                <a:gd name="connsiteX1" fmla="*/ 23 w 666740"/>
                <a:gd name="connsiteY1" fmla="*/ 801558 h 808702"/>
                <a:gd name="connsiteX2" fmla="*/ 11122 w 666740"/>
                <a:gd name="connsiteY2" fmla="*/ 2888 h 808702"/>
                <a:gd name="connsiteX3" fmla="*/ 666740 w 666740"/>
                <a:gd name="connsiteY3" fmla="*/ 2411 h 808702"/>
                <a:gd name="connsiteX0" fmla="*/ 23 w 666740"/>
                <a:gd name="connsiteY0" fmla="*/ 801558 h 801558"/>
                <a:gd name="connsiteX1" fmla="*/ 11122 w 666740"/>
                <a:gd name="connsiteY1" fmla="*/ 2888 h 801558"/>
                <a:gd name="connsiteX2" fmla="*/ 666740 w 666740"/>
                <a:gd name="connsiteY2" fmla="*/ 2411 h 801558"/>
                <a:gd name="connsiteX0" fmla="*/ 0 w 655618"/>
                <a:gd name="connsiteY0" fmla="*/ 2888 h 2888"/>
                <a:gd name="connsiteX1" fmla="*/ 655618 w 655618"/>
                <a:gd name="connsiteY1" fmla="*/ 2411 h 2888"/>
                <a:gd name="connsiteX0" fmla="*/ 0 w 5599"/>
                <a:gd name="connsiteY0" fmla="*/ 37842 h 37843"/>
                <a:gd name="connsiteX1" fmla="*/ 5599 w 5599"/>
                <a:gd name="connsiteY1" fmla="*/ 3209 h 37843"/>
                <a:gd name="connsiteX0" fmla="*/ 0 w 10907"/>
                <a:gd name="connsiteY0" fmla="*/ 2642 h 2642"/>
                <a:gd name="connsiteX1" fmla="*/ 10907 w 10907"/>
                <a:gd name="connsiteY1" fmla="*/ 2205 h 2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07" h="2642">
                  <a:moveTo>
                    <a:pt x="0" y="2642"/>
                  </a:moveTo>
                  <a:cubicBezTo>
                    <a:pt x="3736" y="318"/>
                    <a:pt x="10891" y="-1704"/>
                    <a:pt x="10907" y="2205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835948" y="2956187"/>
            <a:ext cx="864096" cy="509687"/>
            <a:chOff x="835948" y="2956187"/>
            <a:chExt cx="864096" cy="509687"/>
          </a:xfrm>
        </p:grpSpPr>
        <p:grpSp>
          <p:nvGrpSpPr>
            <p:cNvPr id="363" name="Groupe 362"/>
            <p:cNvGrpSpPr/>
            <p:nvPr/>
          </p:nvGrpSpPr>
          <p:grpSpPr>
            <a:xfrm rot="5400000">
              <a:off x="1105227" y="2871057"/>
              <a:ext cx="325538" cy="864096"/>
              <a:chOff x="4353226" y="1844824"/>
              <a:chExt cx="325538" cy="864096"/>
            </a:xfrm>
          </p:grpSpPr>
          <p:cxnSp>
            <p:nvCxnSpPr>
              <p:cNvPr id="364" name="Connecteur droit 363"/>
              <p:cNvCxnSpPr/>
              <p:nvPr/>
            </p:nvCxnSpPr>
            <p:spPr bwMode="auto">
              <a:xfrm>
                <a:off x="4497242" y="2039398"/>
                <a:ext cx="138517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5" name="Connecteur droit 364"/>
              <p:cNvCxnSpPr/>
              <p:nvPr/>
            </p:nvCxnSpPr>
            <p:spPr bwMode="auto">
              <a:xfrm>
                <a:off x="4566500" y="1844824"/>
                <a:ext cx="5500" cy="864096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 useBgFill="1">
            <p:nvSpPr>
              <p:cNvPr id="366" name="Rectangle 365"/>
              <p:cNvSpPr/>
              <p:nvPr/>
            </p:nvSpPr>
            <p:spPr bwMode="auto">
              <a:xfrm rot="16200000">
                <a:off x="4328918" y="2081708"/>
                <a:ext cx="374154" cy="325538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67" name="Connecteur droit 366"/>
              <p:cNvCxnSpPr/>
              <p:nvPr/>
            </p:nvCxnSpPr>
            <p:spPr bwMode="auto">
              <a:xfrm>
                <a:off x="4497242" y="1972381"/>
                <a:ext cx="74758" cy="502513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68" name="Forme libre 367"/>
            <p:cNvSpPr/>
            <p:nvPr/>
          </p:nvSpPr>
          <p:spPr bwMode="auto">
            <a:xfrm rot="5400000">
              <a:off x="1154417" y="3126569"/>
              <a:ext cx="343651" cy="2887"/>
            </a:xfrm>
            <a:custGeom>
              <a:avLst/>
              <a:gdLst>
                <a:gd name="connsiteX0" fmla="*/ 0 w 434340"/>
                <a:gd name="connsiteY0" fmla="*/ 1242060 h 1242060"/>
                <a:gd name="connsiteX1" fmla="*/ 0 w 434340"/>
                <a:gd name="connsiteY1" fmla="*/ 1242060 h 1242060"/>
                <a:gd name="connsiteX2" fmla="*/ 7620 w 434340"/>
                <a:gd name="connsiteY2" fmla="*/ 914400 h 1242060"/>
                <a:gd name="connsiteX3" fmla="*/ 137160 w 434340"/>
                <a:gd name="connsiteY3" fmla="*/ 922020 h 1242060"/>
                <a:gd name="connsiteX4" fmla="*/ 144780 w 434340"/>
                <a:gd name="connsiteY4" fmla="*/ 784860 h 1242060"/>
                <a:gd name="connsiteX5" fmla="*/ 22860 w 434340"/>
                <a:gd name="connsiteY5" fmla="*/ 784860 h 1242060"/>
                <a:gd name="connsiteX6" fmla="*/ 22860 w 434340"/>
                <a:gd name="connsiteY6" fmla="*/ 121920 h 1242060"/>
                <a:gd name="connsiteX7" fmla="*/ 22860 w 434340"/>
                <a:gd name="connsiteY7" fmla="*/ 68580 h 1242060"/>
                <a:gd name="connsiteX8" fmla="*/ 22860 w 434340"/>
                <a:gd name="connsiteY8" fmla="*/ 7620 h 1242060"/>
                <a:gd name="connsiteX9" fmla="*/ 434340 w 434340"/>
                <a:gd name="connsiteY9" fmla="*/ 0 h 1242060"/>
                <a:gd name="connsiteX10" fmla="*/ 434340 w 434340"/>
                <a:gd name="connsiteY10" fmla="*/ 0 h 1242060"/>
                <a:gd name="connsiteX0" fmla="*/ 0 w 867132"/>
                <a:gd name="connsiteY0" fmla="*/ 1251585 h 1251585"/>
                <a:gd name="connsiteX1" fmla="*/ 0 w 867132"/>
                <a:gd name="connsiteY1" fmla="*/ 1251585 h 1251585"/>
                <a:gd name="connsiteX2" fmla="*/ 7620 w 867132"/>
                <a:gd name="connsiteY2" fmla="*/ 923925 h 1251585"/>
                <a:gd name="connsiteX3" fmla="*/ 137160 w 867132"/>
                <a:gd name="connsiteY3" fmla="*/ 931545 h 1251585"/>
                <a:gd name="connsiteX4" fmla="*/ 144780 w 867132"/>
                <a:gd name="connsiteY4" fmla="*/ 794385 h 1251585"/>
                <a:gd name="connsiteX5" fmla="*/ 22860 w 867132"/>
                <a:gd name="connsiteY5" fmla="*/ 794385 h 1251585"/>
                <a:gd name="connsiteX6" fmla="*/ 22860 w 867132"/>
                <a:gd name="connsiteY6" fmla="*/ 131445 h 1251585"/>
                <a:gd name="connsiteX7" fmla="*/ 22860 w 867132"/>
                <a:gd name="connsiteY7" fmla="*/ 78105 h 1251585"/>
                <a:gd name="connsiteX8" fmla="*/ 22860 w 867132"/>
                <a:gd name="connsiteY8" fmla="*/ 17145 h 1251585"/>
                <a:gd name="connsiteX9" fmla="*/ 434340 w 867132"/>
                <a:gd name="connsiteY9" fmla="*/ 9525 h 1251585"/>
                <a:gd name="connsiteX10" fmla="*/ 867132 w 867132"/>
                <a:gd name="connsiteY10" fmla="*/ 0 h 1251585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867132"/>
                <a:gd name="connsiteY0" fmla="*/ 1252800 h 1252800"/>
                <a:gd name="connsiteX1" fmla="*/ 0 w 867132"/>
                <a:gd name="connsiteY1" fmla="*/ 1252800 h 1252800"/>
                <a:gd name="connsiteX2" fmla="*/ 7620 w 867132"/>
                <a:gd name="connsiteY2" fmla="*/ 925140 h 1252800"/>
                <a:gd name="connsiteX3" fmla="*/ 137160 w 867132"/>
                <a:gd name="connsiteY3" fmla="*/ 932760 h 1252800"/>
                <a:gd name="connsiteX4" fmla="*/ 144780 w 867132"/>
                <a:gd name="connsiteY4" fmla="*/ 795600 h 1252800"/>
                <a:gd name="connsiteX5" fmla="*/ 22860 w 867132"/>
                <a:gd name="connsiteY5" fmla="*/ 795600 h 1252800"/>
                <a:gd name="connsiteX6" fmla="*/ 22860 w 867132"/>
                <a:gd name="connsiteY6" fmla="*/ 132660 h 1252800"/>
                <a:gd name="connsiteX7" fmla="*/ 22860 w 867132"/>
                <a:gd name="connsiteY7" fmla="*/ 79320 h 1252800"/>
                <a:gd name="connsiteX8" fmla="*/ 22860 w 867132"/>
                <a:gd name="connsiteY8" fmla="*/ 18360 h 1252800"/>
                <a:gd name="connsiteX9" fmla="*/ 434340 w 867132"/>
                <a:gd name="connsiteY9" fmla="*/ 10740 h 1252800"/>
                <a:gd name="connsiteX10" fmla="*/ 854486 w 867132"/>
                <a:gd name="connsiteY10" fmla="*/ 180286 h 1252800"/>
                <a:gd name="connsiteX11" fmla="*/ 867132 w 867132"/>
                <a:gd name="connsiteY11" fmla="*/ 1215 h 1252800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854486 w 1222243"/>
                <a:gd name="connsiteY10" fmla="*/ 1981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854486 w 1222243"/>
                <a:gd name="connsiteY10" fmla="*/ 198121 h 1270635"/>
                <a:gd name="connsiteX11" fmla="*/ 998750 w 1222243"/>
                <a:gd name="connsiteY11" fmla="*/ 26672 h 1270635"/>
                <a:gd name="connsiteX12" fmla="*/ 1222243 w 1222243"/>
                <a:gd name="connsiteY12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434340 w 1222243"/>
                <a:gd name="connsiteY9" fmla="*/ 28575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67382 w 1222243"/>
                <a:gd name="connsiteY9" fmla="*/ 28575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91956 h 1291956"/>
                <a:gd name="connsiteX1" fmla="*/ 0 w 1222243"/>
                <a:gd name="connsiteY1" fmla="*/ 1291956 h 1291956"/>
                <a:gd name="connsiteX2" fmla="*/ 7620 w 1222243"/>
                <a:gd name="connsiteY2" fmla="*/ 964296 h 1291956"/>
                <a:gd name="connsiteX3" fmla="*/ 137160 w 1222243"/>
                <a:gd name="connsiteY3" fmla="*/ 971916 h 1291956"/>
                <a:gd name="connsiteX4" fmla="*/ 144780 w 1222243"/>
                <a:gd name="connsiteY4" fmla="*/ 834756 h 1291956"/>
                <a:gd name="connsiteX5" fmla="*/ 22860 w 1222243"/>
                <a:gd name="connsiteY5" fmla="*/ 834756 h 1291956"/>
                <a:gd name="connsiteX6" fmla="*/ 22860 w 1222243"/>
                <a:gd name="connsiteY6" fmla="*/ 171816 h 1291956"/>
                <a:gd name="connsiteX7" fmla="*/ 22860 w 1222243"/>
                <a:gd name="connsiteY7" fmla="*/ 118476 h 1291956"/>
                <a:gd name="connsiteX8" fmla="*/ 22860 w 1222243"/>
                <a:gd name="connsiteY8" fmla="*/ 57516 h 1291956"/>
                <a:gd name="connsiteX9" fmla="*/ 667382 w 1222243"/>
                <a:gd name="connsiteY9" fmla="*/ 49896 h 1291956"/>
                <a:gd name="connsiteX10" fmla="*/ 699125 w 1222243"/>
                <a:gd name="connsiteY10" fmla="*/ 219443 h 1291956"/>
                <a:gd name="connsiteX11" fmla="*/ 854486 w 1222243"/>
                <a:gd name="connsiteY11" fmla="*/ 219442 h 1291956"/>
                <a:gd name="connsiteX12" fmla="*/ 998750 w 1222243"/>
                <a:gd name="connsiteY12" fmla="*/ 47993 h 1291956"/>
                <a:gd name="connsiteX13" fmla="*/ 1222243 w 1222243"/>
                <a:gd name="connsiteY13" fmla="*/ 21321 h 1291956"/>
                <a:gd name="connsiteX0" fmla="*/ 0 w 1222243"/>
                <a:gd name="connsiteY0" fmla="*/ 1286670 h 1286670"/>
                <a:gd name="connsiteX1" fmla="*/ 0 w 1222243"/>
                <a:gd name="connsiteY1" fmla="*/ 1286670 h 1286670"/>
                <a:gd name="connsiteX2" fmla="*/ 7620 w 1222243"/>
                <a:gd name="connsiteY2" fmla="*/ 959010 h 1286670"/>
                <a:gd name="connsiteX3" fmla="*/ 137160 w 1222243"/>
                <a:gd name="connsiteY3" fmla="*/ 966630 h 1286670"/>
                <a:gd name="connsiteX4" fmla="*/ 144780 w 1222243"/>
                <a:gd name="connsiteY4" fmla="*/ 829470 h 1286670"/>
                <a:gd name="connsiteX5" fmla="*/ 22860 w 1222243"/>
                <a:gd name="connsiteY5" fmla="*/ 829470 h 1286670"/>
                <a:gd name="connsiteX6" fmla="*/ 22860 w 1222243"/>
                <a:gd name="connsiteY6" fmla="*/ 166530 h 1286670"/>
                <a:gd name="connsiteX7" fmla="*/ 22860 w 1222243"/>
                <a:gd name="connsiteY7" fmla="*/ 113190 h 1286670"/>
                <a:gd name="connsiteX8" fmla="*/ 22860 w 1222243"/>
                <a:gd name="connsiteY8" fmla="*/ 52230 h 1286670"/>
                <a:gd name="connsiteX9" fmla="*/ 667382 w 1222243"/>
                <a:gd name="connsiteY9" fmla="*/ 44610 h 1286670"/>
                <a:gd name="connsiteX10" fmla="*/ 699125 w 1222243"/>
                <a:gd name="connsiteY10" fmla="*/ 214157 h 1286670"/>
                <a:gd name="connsiteX11" fmla="*/ 854486 w 1222243"/>
                <a:gd name="connsiteY11" fmla="*/ 214156 h 1286670"/>
                <a:gd name="connsiteX12" fmla="*/ 998750 w 1222243"/>
                <a:gd name="connsiteY12" fmla="*/ 42707 h 1286670"/>
                <a:gd name="connsiteX13" fmla="*/ 1222243 w 1222243"/>
                <a:gd name="connsiteY13" fmla="*/ 16035 h 1286670"/>
                <a:gd name="connsiteX0" fmla="*/ 0 w 1222243"/>
                <a:gd name="connsiteY0" fmla="*/ 1293985 h 1293985"/>
                <a:gd name="connsiteX1" fmla="*/ 0 w 1222243"/>
                <a:gd name="connsiteY1" fmla="*/ 1293985 h 1293985"/>
                <a:gd name="connsiteX2" fmla="*/ 7620 w 1222243"/>
                <a:gd name="connsiteY2" fmla="*/ 966325 h 1293985"/>
                <a:gd name="connsiteX3" fmla="*/ 137160 w 1222243"/>
                <a:gd name="connsiteY3" fmla="*/ 973945 h 1293985"/>
                <a:gd name="connsiteX4" fmla="*/ 144780 w 1222243"/>
                <a:gd name="connsiteY4" fmla="*/ 836785 h 1293985"/>
                <a:gd name="connsiteX5" fmla="*/ 22860 w 1222243"/>
                <a:gd name="connsiteY5" fmla="*/ 836785 h 1293985"/>
                <a:gd name="connsiteX6" fmla="*/ 22860 w 1222243"/>
                <a:gd name="connsiteY6" fmla="*/ 173845 h 1293985"/>
                <a:gd name="connsiteX7" fmla="*/ 22860 w 1222243"/>
                <a:gd name="connsiteY7" fmla="*/ 120505 h 1293985"/>
                <a:gd name="connsiteX8" fmla="*/ 22860 w 1222243"/>
                <a:gd name="connsiteY8" fmla="*/ 59545 h 1293985"/>
                <a:gd name="connsiteX9" fmla="*/ 681253 w 1222243"/>
                <a:gd name="connsiteY9" fmla="*/ 42400 h 1293985"/>
                <a:gd name="connsiteX10" fmla="*/ 699125 w 1222243"/>
                <a:gd name="connsiteY10" fmla="*/ 221472 h 1293985"/>
                <a:gd name="connsiteX11" fmla="*/ 854486 w 1222243"/>
                <a:gd name="connsiteY11" fmla="*/ 221471 h 1293985"/>
                <a:gd name="connsiteX12" fmla="*/ 998750 w 1222243"/>
                <a:gd name="connsiteY12" fmla="*/ 50022 h 1293985"/>
                <a:gd name="connsiteX13" fmla="*/ 1222243 w 1222243"/>
                <a:gd name="connsiteY13" fmla="*/ 23350 h 129398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37716 w 1222243"/>
                <a:gd name="connsiteY12" fmla="*/ 88586 h 1270635"/>
                <a:gd name="connsiteX13" fmla="*/ 998750 w 1222243"/>
                <a:gd name="connsiteY13" fmla="*/ 26672 h 1270635"/>
                <a:gd name="connsiteX14" fmla="*/ 1222243 w 1222243"/>
                <a:gd name="connsiteY14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98750 w 1222243"/>
                <a:gd name="connsiteY12" fmla="*/ 26672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54486 w 1222243"/>
                <a:gd name="connsiteY11" fmla="*/ 198121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904423 w 1222243"/>
                <a:gd name="connsiteY12" fmla="*/ 5240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22860 w 1222243"/>
                <a:gd name="connsiteY5" fmla="*/ 813435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36195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2860 w 1222243"/>
                <a:gd name="connsiteY8" fmla="*/ 62389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7312 w 1222243"/>
                <a:gd name="connsiteY8" fmla="*/ 19527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19527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4538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14538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87502 h 1287502"/>
                <a:gd name="connsiteX1" fmla="*/ 0 w 1222243"/>
                <a:gd name="connsiteY1" fmla="*/ 1287502 h 1287502"/>
                <a:gd name="connsiteX2" fmla="*/ 7620 w 1222243"/>
                <a:gd name="connsiteY2" fmla="*/ 959842 h 1287502"/>
                <a:gd name="connsiteX3" fmla="*/ 137160 w 1222243"/>
                <a:gd name="connsiteY3" fmla="*/ 967462 h 1287502"/>
                <a:gd name="connsiteX4" fmla="*/ 144780 w 1222243"/>
                <a:gd name="connsiteY4" fmla="*/ 830302 h 1287502"/>
                <a:gd name="connsiteX5" fmla="*/ 14536 w 1222243"/>
                <a:gd name="connsiteY5" fmla="*/ 823158 h 1287502"/>
                <a:gd name="connsiteX6" fmla="*/ 22860 w 1222243"/>
                <a:gd name="connsiteY6" fmla="*/ 167362 h 1287502"/>
                <a:gd name="connsiteX7" fmla="*/ 22860 w 1222243"/>
                <a:gd name="connsiteY7" fmla="*/ 114022 h 1287502"/>
                <a:gd name="connsiteX8" fmla="*/ 25635 w 1222243"/>
                <a:gd name="connsiteY8" fmla="*/ 24488 h 1287502"/>
                <a:gd name="connsiteX9" fmla="*/ 681253 w 1222243"/>
                <a:gd name="connsiteY9" fmla="*/ 35917 h 1287502"/>
                <a:gd name="connsiteX10" fmla="*/ 699125 w 1222243"/>
                <a:gd name="connsiteY10" fmla="*/ 214989 h 1287502"/>
                <a:gd name="connsiteX11" fmla="*/ 879455 w 1222243"/>
                <a:gd name="connsiteY11" fmla="*/ 212607 h 1287502"/>
                <a:gd name="connsiteX12" fmla="*/ 890552 w 1222243"/>
                <a:gd name="connsiteY12" fmla="*/ 24488 h 1287502"/>
                <a:gd name="connsiteX13" fmla="*/ 1222243 w 1222243"/>
                <a:gd name="connsiteY13" fmla="*/ 16867 h 1287502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19050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150495 h 1270635"/>
                <a:gd name="connsiteX7" fmla="*/ 22860 w 1222243"/>
                <a:gd name="connsiteY7" fmla="*/ 97155 h 1270635"/>
                <a:gd name="connsiteX8" fmla="*/ 25635 w 1222243"/>
                <a:gd name="connsiteY8" fmla="*/ 7621 h 1270635"/>
                <a:gd name="connsiteX9" fmla="*/ 681253 w 1222243"/>
                <a:gd name="connsiteY9" fmla="*/ 7144 h 1270635"/>
                <a:gd name="connsiteX10" fmla="*/ 699125 w 1222243"/>
                <a:gd name="connsiteY10" fmla="*/ 198122 h 1270635"/>
                <a:gd name="connsiteX11" fmla="*/ 879455 w 1222243"/>
                <a:gd name="connsiteY11" fmla="*/ 195740 h 1270635"/>
                <a:gd name="connsiteX12" fmla="*/ 890552 w 1222243"/>
                <a:gd name="connsiteY12" fmla="*/ 7621 h 1270635"/>
                <a:gd name="connsiteX13" fmla="*/ 1222243 w 1222243"/>
                <a:gd name="connsiteY13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2860 w 1222243"/>
                <a:gd name="connsiteY6" fmla="*/ 97155 h 1270635"/>
                <a:gd name="connsiteX7" fmla="*/ 25635 w 1222243"/>
                <a:gd name="connsiteY7" fmla="*/ 7621 h 1270635"/>
                <a:gd name="connsiteX8" fmla="*/ 681253 w 1222243"/>
                <a:gd name="connsiteY8" fmla="*/ 7144 h 1270635"/>
                <a:gd name="connsiteX9" fmla="*/ 699125 w 1222243"/>
                <a:gd name="connsiteY9" fmla="*/ 198122 h 1270635"/>
                <a:gd name="connsiteX10" fmla="*/ 879455 w 1222243"/>
                <a:gd name="connsiteY10" fmla="*/ 195740 h 1270635"/>
                <a:gd name="connsiteX11" fmla="*/ 890552 w 1222243"/>
                <a:gd name="connsiteY11" fmla="*/ 7621 h 1270635"/>
                <a:gd name="connsiteX12" fmla="*/ 1222243 w 1222243"/>
                <a:gd name="connsiteY12" fmla="*/ 0 h 1270635"/>
                <a:gd name="connsiteX0" fmla="*/ 32016 w 1254259"/>
                <a:gd name="connsiteY0" fmla="*/ 1270635 h 1270635"/>
                <a:gd name="connsiteX1" fmla="*/ 32016 w 1254259"/>
                <a:gd name="connsiteY1" fmla="*/ 1270635 h 1270635"/>
                <a:gd name="connsiteX2" fmla="*/ 39636 w 1254259"/>
                <a:gd name="connsiteY2" fmla="*/ 942975 h 1270635"/>
                <a:gd name="connsiteX3" fmla="*/ 169176 w 1254259"/>
                <a:gd name="connsiteY3" fmla="*/ 950595 h 1270635"/>
                <a:gd name="connsiteX4" fmla="*/ 176796 w 1254259"/>
                <a:gd name="connsiteY4" fmla="*/ 813435 h 1270635"/>
                <a:gd name="connsiteX5" fmla="*/ 46552 w 1254259"/>
                <a:gd name="connsiteY5" fmla="*/ 806291 h 1270635"/>
                <a:gd name="connsiteX6" fmla="*/ 57651 w 1254259"/>
                <a:gd name="connsiteY6" fmla="*/ 7621 h 1270635"/>
                <a:gd name="connsiteX7" fmla="*/ 713269 w 1254259"/>
                <a:gd name="connsiteY7" fmla="*/ 7144 h 1270635"/>
                <a:gd name="connsiteX8" fmla="*/ 731141 w 1254259"/>
                <a:gd name="connsiteY8" fmla="*/ 198122 h 1270635"/>
                <a:gd name="connsiteX9" fmla="*/ 911471 w 1254259"/>
                <a:gd name="connsiteY9" fmla="*/ 195740 h 1270635"/>
                <a:gd name="connsiteX10" fmla="*/ 922568 w 1254259"/>
                <a:gd name="connsiteY10" fmla="*/ 7621 h 1270635"/>
                <a:gd name="connsiteX11" fmla="*/ 1254259 w 1254259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9125 w 1222243"/>
                <a:gd name="connsiteY8" fmla="*/ 19812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9125 w 1222243"/>
                <a:gd name="connsiteY8" fmla="*/ 19812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3823 h 1273823"/>
                <a:gd name="connsiteX1" fmla="*/ 0 w 1222243"/>
                <a:gd name="connsiteY1" fmla="*/ 1273823 h 1273823"/>
                <a:gd name="connsiteX2" fmla="*/ 7620 w 1222243"/>
                <a:gd name="connsiteY2" fmla="*/ 946163 h 1273823"/>
                <a:gd name="connsiteX3" fmla="*/ 137160 w 1222243"/>
                <a:gd name="connsiteY3" fmla="*/ 953783 h 1273823"/>
                <a:gd name="connsiteX4" fmla="*/ 144780 w 1222243"/>
                <a:gd name="connsiteY4" fmla="*/ 816623 h 1273823"/>
                <a:gd name="connsiteX5" fmla="*/ 14536 w 1222243"/>
                <a:gd name="connsiteY5" fmla="*/ 809479 h 1273823"/>
                <a:gd name="connsiteX6" fmla="*/ 25635 w 1222243"/>
                <a:gd name="connsiteY6" fmla="*/ 10809 h 1273823"/>
                <a:gd name="connsiteX7" fmla="*/ 681253 w 1222243"/>
                <a:gd name="connsiteY7" fmla="*/ 10332 h 1273823"/>
                <a:gd name="connsiteX8" fmla="*/ 696350 w 1222243"/>
                <a:gd name="connsiteY8" fmla="*/ 144160 h 1273823"/>
                <a:gd name="connsiteX9" fmla="*/ 879455 w 1222243"/>
                <a:gd name="connsiteY9" fmla="*/ 198928 h 1273823"/>
                <a:gd name="connsiteX10" fmla="*/ 890552 w 1222243"/>
                <a:gd name="connsiteY10" fmla="*/ 10809 h 1273823"/>
                <a:gd name="connsiteX11" fmla="*/ 1222243 w 1222243"/>
                <a:gd name="connsiteY11" fmla="*/ 3188 h 1273823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314516 h 1314516"/>
                <a:gd name="connsiteX1" fmla="*/ 0 w 1222243"/>
                <a:gd name="connsiteY1" fmla="*/ 1314516 h 1314516"/>
                <a:gd name="connsiteX2" fmla="*/ 7620 w 1222243"/>
                <a:gd name="connsiteY2" fmla="*/ 986856 h 1314516"/>
                <a:gd name="connsiteX3" fmla="*/ 137160 w 1222243"/>
                <a:gd name="connsiteY3" fmla="*/ 994476 h 1314516"/>
                <a:gd name="connsiteX4" fmla="*/ 144780 w 1222243"/>
                <a:gd name="connsiteY4" fmla="*/ 857316 h 1314516"/>
                <a:gd name="connsiteX5" fmla="*/ 14536 w 1222243"/>
                <a:gd name="connsiteY5" fmla="*/ 850172 h 1314516"/>
                <a:gd name="connsiteX6" fmla="*/ 25635 w 1222243"/>
                <a:gd name="connsiteY6" fmla="*/ 51502 h 1314516"/>
                <a:gd name="connsiteX7" fmla="*/ 681253 w 1222243"/>
                <a:gd name="connsiteY7" fmla="*/ 51025 h 1314516"/>
                <a:gd name="connsiteX8" fmla="*/ 696350 w 1222243"/>
                <a:gd name="connsiteY8" fmla="*/ 184853 h 1314516"/>
                <a:gd name="connsiteX9" fmla="*/ 879455 w 1222243"/>
                <a:gd name="connsiteY9" fmla="*/ 239621 h 1314516"/>
                <a:gd name="connsiteX10" fmla="*/ 890552 w 1222243"/>
                <a:gd name="connsiteY10" fmla="*/ 51502 h 1314516"/>
                <a:gd name="connsiteX11" fmla="*/ 1222243 w 1222243"/>
                <a:gd name="connsiteY11" fmla="*/ 43881 h 1314516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95740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48115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70635 h 1270635"/>
                <a:gd name="connsiteX1" fmla="*/ 0 w 1222243"/>
                <a:gd name="connsiteY1" fmla="*/ 1270635 h 1270635"/>
                <a:gd name="connsiteX2" fmla="*/ 7620 w 1222243"/>
                <a:gd name="connsiteY2" fmla="*/ 942975 h 1270635"/>
                <a:gd name="connsiteX3" fmla="*/ 137160 w 1222243"/>
                <a:gd name="connsiteY3" fmla="*/ 950595 h 1270635"/>
                <a:gd name="connsiteX4" fmla="*/ 144780 w 1222243"/>
                <a:gd name="connsiteY4" fmla="*/ 813435 h 1270635"/>
                <a:gd name="connsiteX5" fmla="*/ 14536 w 1222243"/>
                <a:gd name="connsiteY5" fmla="*/ 806291 h 1270635"/>
                <a:gd name="connsiteX6" fmla="*/ 25635 w 1222243"/>
                <a:gd name="connsiteY6" fmla="*/ 7621 h 1270635"/>
                <a:gd name="connsiteX7" fmla="*/ 681253 w 1222243"/>
                <a:gd name="connsiteY7" fmla="*/ 7144 h 1270635"/>
                <a:gd name="connsiteX8" fmla="*/ 696350 w 1222243"/>
                <a:gd name="connsiteY8" fmla="*/ 140972 h 1270635"/>
                <a:gd name="connsiteX9" fmla="*/ 879455 w 1222243"/>
                <a:gd name="connsiteY9" fmla="*/ 136209 h 1270635"/>
                <a:gd name="connsiteX10" fmla="*/ 890552 w 1222243"/>
                <a:gd name="connsiteY10" fmla="*/ 7621 h 1270635"/>
                <a:gd name="connsiteX11" fmla="*/ 1222243 w 1222243"/>
                <a:gd name="connsiteY11" fmla="*/ 0 h 1270635"/>
                <a:gd name="connsiteX0" fmla="*/ 0 w 1222243"/>
                <a:gd name="connsiteY0" fmla="*/ 1265902 h 1265902"/>
                <a:gd name="connsiteX1" fmla="*/ 0 w 1222243"/>
                <a:gd name="connsiteY1" fmla="*/ 1265902 h 1265902"/>
                <a:gd name="connsiteX2" fmla="*/ 7620 w 1222243"/>
                <a:gd name="connsiteY2" fmla="*/ 938242 h 1265902"/>
                <a:gd name="connsiteX3" fmla="*/ 137160 w 1222243"/>
                <a:gd name="connsiteY3" fmla="*/ 945862 h 1265902"/>
                <a:gd name="connsiteX4" fmla="*/ 144780 w 1222243"/>
                <a:gd name="connsiteY4" fmla="*/ 808702 h 1265902"/>
                <a:gd name="connsiteX5" fmla="*/ 14536 w 1222243"/>
                <a:gd name="connsiteY5" fmla="*/ 801558 h 1265902"/>
                <a:gd name="connsiteX6" fmla="*/ 25635 w 1222243"/>
                <a:gd name="connsiteY6" fmla="*/ 2888 h 1265902"/>
                <a:gd name="connsiteX7" fmla="*/ 681253 w 1222243"/>
                <a:gd name="connsiteY7" fmla="*/ 2411 h 1265902"/>
                <a:gd name="connsiteX8" fmla="*/ 696350 w 1222243"/>
                <a:gd name="connsiteY8" fmla="*/ 136239 h 1265902"/>
                <a:gd name="connsiteX9" fmla="*/ 879455 w 1222243"/>
                <a:gd name="connsiteY9" fmla="*/ 131476 h 1265902"/>
                <a:gd name="connsiteX10" fmla="*/ 890552 w 1222243"/>
                <a:gd name="connsiteY10" fmla="*/ 2888 h 1265902"/>
                <a:gd name="connsiteX11" fmla="*/ 1222243 w 1222243"/>
                <a:gd name="connsiteY11" fmla="*/ 7173 h 1265902"/>
                <a:gd name="connsiteX0" fmla="*/ 0 w 1222243"/>
                <a:gd name="connsiteY0" fmla="*/ 1265902 h 1265902"/>
                <a:gd name="connsiteX1" fmla="*/ 0 w 1222243"/>
                <a:gd name="connsiteY1" fmla="*/ 1265902 h 1265902"/>
                <a:gd name="connsiteX2" fmla="*/ 7620 w 1222243"/>
                <a:gd name="connsiteY2" fmla="*/ 938242 h 1265902"/>
                <a:gd name="connsiteX3" fmla="*/ 137160 w 1222243"/>
                <a:gd name="connsiteY3" fmla="*/ 945862 h 1265902"/>
                <a:gd name="connsiteX4" fmla="*/ 144780 w 1222243"/>
                <a:gd name="connsiteY4" fmla="*/ 808702 h 1265902"/>
                <a:gd name="connsiteX5" fmla="*/ 14536 w 1222243"/>
                <a:gd name="connsiteY5" fmla="*/ 801558 h 1265902"/>
                <a:gd name="connsiteX6" fmla="*/ 25635 w 1222243"/>
                <a:gd name="connsiteY6" fmla="*/ 2888 h 1265902"/>
                <a:gd name="connsiteX7" fmla="*/ 681253 w 1222243"/>
                <a:gd name="connsiteY7" fmla="*/ 2411 h 1265902"/>
                <a:gd name="connsiteX8" fmla="*/ 696350 w 1222243"/>
                <a:gd name="connsiteY8" fmla="*/ 136239 h 1265902"/>
                <a:gd name="connsiteX9" fmla="*/ 879455 w 1222243"/>
                <a:gd name="connsiteY9" fmla="*/ 131476 h 1265902"/>
                <a:gd name="connsiteX10" fmla="*/ 890552 w 1222243"/>
                <a:gd name="connsiteY10" fmla="*/ 2888 h 1265902"/>
                <a:gd name="connsiteX11" fmla="*/ 1222243 w 1222243"/>
                <a:gd name="connsiteY11" fmla="*/ 7173 h 1265902"/>
                <a:gd name="connsiteX0" fmla="*/ 0 w 890552"/>
                <a:gd name="connsiteY0" fmla="*/ 1265902 h 1265902"/>
                <a:gd name="connsiteX1" fmla="*/ 0 w 890552"/>
                <a:gd name="connsiteY1" fmla="*/ 1265902 h 1265902"/>
                <a:gd name="connsiteX2" fmla="*/ 7620 w 890552"/>
                <a:gd name="connsiteY2" fmla="*/ 938242 h 1265902"/>
                <a:gd name="connsiteX3" fmla="*/ 137160 w 890552"/>
                <a:gd name="connsiteY3" fmla="*/ 945862 h 1265902"/>
                <a:gd name="connsiteX4" fmla="*/ 144780 w 890552"/>
                <a:gd name="connsiteY4" fmla="*/ 808702 h 1265902"/>
                <a:gd name="connsiteX5" fmla="*/ 14536 w 890552"/>
                <a:gd name="connsiteY5" fmla="*/ 801558 h 1265902"/>
                <a:gd name="connsiteX6" fmla="*/ 25635 w 890552"/>
                <a:gd name="connsiteY6" fmla="*/ 2888 h 1265902"/>
                <a:gd name="connsiteX7" fmla="*/ 681253 w 890552"/>
                <a:gd name="connsiteY7" fmla="*/ 2411 h 1265902"/>
                <a:gd name="connsiteX8" fmla="*/ 696350 w 890552"/>
                <a:gd name="connsiteY8" fmla="*/ 136239 h 1265902"/>
                <a:gd name="connsiteX9" fmla="*/ 879455 w 890552"/>
                <a:gd name="connsiteY9" fmla="*/ 131476 h 1265902"/>
                <a:gd name="connsiteX10" fmla="*/ 890552 w 890552"/>
                <a:gd name="connsiteY10" fmla="*/ 2888 h 1265902"/>
                <a:gd name="connsiteX0" fmla="*/ 0 w 879455"/>
                <a:gd name="connsiteY0" fmla="*/ 1265902 h 1265902"/>
                <a:gd name="connsiteX1" fmla="*/ 0 w 879455"/>
                <a:gd name="connsiteY1" fmla="*/ 1265902 h 1265902"/>
                <a:gd name="connsiteX2" fmla="*/ 7620 w 879455"/>
                <a:gd name="connsiteY2" fmla="*/ 938242 h 1265902"/>
                <a:gd name="connsiteX3" fmla="*/ 137160 w 879455"/>
                <a:gd name="connsiteY3" fmla="*/ 945862 h 1265902"/>
                <a:gd name="connsiteX4" fmla="*/ 144780 w 879455"/>
                <a:gd name="connsiteY4" fmla="*/ 808702 h 1265902"/>
                <a:gd name="connsiteX5" fmla="*/ 14536 w 879455"/>
                <a:gd name="connsiteY5" fmla="*/ 801558 h 1265902"/>
                <a:gd name="connsiteX6" fmla="*/ 25635 w 879455"/>
                <a:gd name="connsiteY6" fmla="*/ 2888 h 1265902"/>
                <a:gd name="connsiteX7" fmla="*/ 681253 w 879455"/>
                <a:gd name="connsiteY7" fmla="*/ 2411 h 1265902"/>
                <a:gd name="connsiteX8" fmla="*/ 696350 w 879455"/>
                <a:gd name="connsiteY8" fmla="*/ 136239 h 1265902"/>
                <a:gd name="connsiteX9" fmla="*/ 879455 w 879455"/>
                <a:gd name="connsiteY9" fmla="*/ 131476 h 1265902"/>
                <a:gd name="connsiteX0" fmla="*/ 0 w 696350"/>
                <a:gd name="connsiteY0" fmla="*/ 1265902 h 1265902"/>
                <a:gd name="connsiteX1" fmla="*/ 0 w 696350"/>
                <a:gd name="connsiteY1" fmla="*/ 1265902 h 1265902"/>
                <a:gd name="connsiteX2" fmla="*/ 7620 w 696350"/>
                <a:gd name="connsiteY2" fmla="*/ 938242 h 1265902"/>
                <a:gd name="connsiteX3" fmla="*/ 137160 w 696350"/>
                <a:gd name="connsiteY3" fmla="*/ 945862 h 1265902"/>
                <a:gd name="connsiteX4" fmla="*/ 144780 w 696350"/>
                <a:gd name="connsiteY4" fmla="*/ 808702 h 1265902"/>
                <a:gd name="connsiteX5" fmla="*/ 14536 w 696350"/>
                <a:gd name="connsiteY5" fmla="*/ 801558 h 1265902"/>
                <a:gd name="connsiteX6" fmla="*/ 25635 w 696350"/>
                <a:gd name="connsiteY6" fmla="*/ 2888 h 1265902"/>
                <a:gd name="connsiteX7" fmla="*/ 681253 w 696350"/>
                <a:gd name="connsiteY7" fmla="*/ 2411 h 1265902"/>
                <a:gd name="connsiteX8" fmla="*/ 696350 w 696350"/>
                <a:gd name="connsiteY8" fmla="*/ 136239 h 1265902"/>
                <a:gd name="connsiteX0" fmla="*/ 0 w 696350"/>
                <a:gd name="connsiteY0" fmla="*/ 1265902 h 1265902"/>
                <a:gd name="connsiteX1" fmla="*/ 0 w 696350"/>
                <a:gd name="connsiteY1" fmla="*/ 1265902 h 1265902"/>
                <a:gd name="connsiteX2" fmla="*/ 7620 w 696350"/>
                <a:gd name="connsiteY2" fmla="*/ 938242 h 1265902"/>
                <a:gd name="connsiteX3" fmla="*/ 137160 w 696350"/>
                <a:gd name="connsiteY3" fmla="*/ 945862 h 1265902"/>
                <a:gd name="connsiteX4" fmla="*/ 144780 w 696350"/>
                <a:gd name="connsiteY4" fmla="*/ 808702 h 1265902"/>
                <a:gd name="connsiteX5" fmla="*/ 14536 w 696350"/>
                <a:gd name="connsiteY5" fmla="*/ 801558 h 1265902"/>
                <a:gd name="connsiteX6" fmla="*/ 25635 w 696350"/>
                <a:gd name="connsiteY6" fmla="*/ 2888 h 1265902"/>
                <a:gd name="connsiteX7" fmla="*/ 681253 w 696350"/>
                <a:gd name="connsiteY7" fmla="*/ 2411 h 1265902"/>
                <a:gd name="connsiteX8" fmla="*/ 696350 w 696350"/>
                <a:gd name="connsiteY8" fmla="*/ 126714 h 1265902"/>
                <a:gd name="connsiteX0" fmla="*/ 0 w 681253"/>
                <a:gd name="connsiteY0" fmla="*/ 1265902 h 1265902"/>
                <a:gd name="connsiteX1" fmla="*/ 0 w 681253"/>
                <a:gd name="connsiteY1" fmla="*/ 1265902 h 1265902"/>
                <a:gd name="connsiteX2" fmla="*/ 7620 w 681253"/>
                <a:gd name="connsiteY2" fmla="*/ 938242 h 1265902"/>
                <a:gd name="connsiteX3" fmla="*/ 137160 w 681253"/>
                <a:gd name="connsiteY3" fmla="*/ 945862 h 1265902"/>
                <a:gd name="connsiteX4" fmla="*/ 144780 w 681253"/>
                <a:gd name="connsiteY4" fmla="*/ 808702 h 1265902"/>
                <a:gd name="connsiteX5" fmla="*/ 14536 w 681253"/>
                <a:gd name="connsiteY5" fmla="*/ 801558 h 1265902"/>
                <a:gd name="connsiteX6" fmla="*/ 25635 w 681253"/>
                <a:gd name="connsiteY6" fmla="*/ 2888 h 1265902"/>
                <a:gd name="connsiteX7" fmla="*/ 681253 w 681253"/>
                <a:gd name="connsiteY7" fmla="*/ 2411 h 1265902"/>
                <a:gd name="connsiteX0" fmla="*/ 0 w 681253"/>
                <a:gd name="connsiteY0" fmla="*/ 1265902 h 1265902"/>
                <a:gd name="connsiteX1" fmla="*/ 7620 w 681253"/>
                <a:gd name="connsiteY1" fmla="*/ 938242 h 1265902"/>
                <a:gd name="connsiteX2" fmla="*/ 137160 w 681253"/>
                <a:gd name="connsiteY2" fmla="*/ 945862 h 1265902"/>
                <a:gd name="connsiteX3" fmla="*/ 144780 w 681253"/>
                <a:gd name="connsiteY3" fmla="*/ 808702 h 1265902"/>
                <a:gd name="connsiteX4" fmla="*/ 14536 w 681253"/>
                <a:gd name="connsiteY4" fmla="*/ 801558 h 1265902"/>
                <a:gd name="connsiteX5" fmla="*/ 25635 w 681253"/>
                <a:gd name="connsiteY5" fmla="*/ 2888 h 1265902"/>
                <a:gd name="connsiteX6" fmla="*/ 681253 w 681253"/>
                <a:gd name="connsiteY6" fmla="*/ 2411 h 1265902"/>
                <a:gd name="connsiteX0" fmla="*/ 0 w 673633"/>
                <a:gd name="connsiteY0" fmla="*/ 938242 h 945862"/>
                <a:gd name="connsiteX1" fmla="*/ 129540 w 673633"/>
                <a:gd name="connsiteY1" fmla="*/ 945862 h 945862"/>
                <a:gd name="connsiteX2" fmla="*/ 137160 w 673633"/>
                <a:gd name="connsiteY2" fmla="*/ 808702 h 945862"/>
                <a:gd name="connsiteX3" fmla="*/ 6916 w 673633"/>
                <a:gd name="connsiteY3" fmla="*/ 801558 h 945862"/>
                <a:gd name="connsiteX4" fmla="*/ 18015 w 673633"/>
                <a:gd name="connsiteY4" fmla="*/ 2888 h 945862"/>
                <a:gd name="connsiteX5" fmla="*/ 673633 w 673633"/>
                <a:gd name="connsiteY5" fmla="*/ 2411 h 945862"/>
                <a:gd name="connsiteX0" fmla="*/ 122647 w 666740"/>
                <a:gd name="connsiteY0" fmla="*/ 945862 h 945862"/>
                <a:gd name="connsiteX1" fmla="*/ 130267 w 666740"/>
                <a:gd name="connsiteY1" fmla="*/ 808702 h 945862"/>
                <a:gd name="connsiteX2" fmla="*/ 23 w 666740"/>
                <a:gd name="connsiteY2" fmla="*/ 801558 h 945862"/>
                <a:gd name="connsiteX3" fmla="*/ 11122 w 666740"/>
                <a:gd name="connsiteY3" fmla="*/ 2888 h 945862"/>
                <a:gd name="connsiteX4" fmla="*/ 666740 w 666740"/>
                <a:gd name="connsiteY4" fmla="*/ 2411 h 945862"/>
                <a:gd name="connsiteX0" fmla="*/ 130267 w 666740"/>
                <a:gd name="connsiteY0" fmla="*/ 808702 h 808702"/>
                <a:gd name="connsiteX1" fmla="*/ 23 w 666740"/>
                <a:gd name="connsiteY1" fmla="*/ 801558 h 808702"/>
                <a:gd name="connsiteX2" fmla="*/ 11122 w 666740"/>
                <a:gd name="connsiteY2" fmla="*/ 2888 h 808702"/>
                <a:gd name="connsiteX3" fmla="*/ 666740 w 666740"/>
                <a:gd name="connsiteY3" fmla="*/ 2411 h 808702"/>
                <a:gd name="connsiteX0" fmla="*/ 23 w 666740"/>
                <a:gd name="connsiteY0" fmla="*/ 801558 h 801558"/>
                <a:gd name="connsiteX1" fmla="*/ 11122 w 666740"/>
                <a:gd name="connsiteY1" fmla="*/ 2888 h 801558"/>
                <a:gd name="connsiteX2" fmla="*/ 666740 w 666740"/>
                <a:gd name="connsiteY2" fmla="*/ 2411 h 801558"/>
                <a:gd name="connsiteX0" fmla="*/ 0 w 655618"/>
                <a:gd name="connsiteY0" fmla="*/ 2888 h 2888"/>
                <a:gd name="connsiteX1" fmla="*/ 655618 w 655618"/>
                <a:gd name="connsiteY1" fmla="*/ 2411 h 2888"/>
                <a:gd name="connsiteX0" fmla="*/ 0 w 5599"/>
                <a:gd name="connsiteY0" fmla="*/ 37842 h 37843"/>
                <a:gd name="connsiteX1" fmla="*/ 5599 w 5599"/>
                <a:gd name="connsiteY1" fmla="*/ 3209 h 37843"/>
                <a:gd name="connsiteX0" fmla="*/ 0 w 10907"/>
                <a:gd name="connsiteY0" fmla="*/ 2642 h 2642"/>
                <a:gd name="connsiteX1" fmla="*/ 10907 w 10907"/>
                <a:gd name="connsiteY1" fmla="*/ 2205 h 2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907" h="2642">
                  <a:moveTo>
                    <a:pt x="0" y="2642"/>
                  </a:moveTo>
                  <a:cubicBezTo>
                    <a:pt x="3736" y="318"/>
                    <a:pt x="10891" y="-1704"/>
                    <a:pt x="10907" y="2205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073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855995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2842617" y="5484759"/>
            <a:ext cx="5979357" cy="1280849"/>
            <a:chOff x="2842617" y="5484759"/>
            <a:chExt cx="5979357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0" y="6478717"/>
              <a:ext cx="649574" cy="286891"/>
              <a:chOff x="8314914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558208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sp>
        <p:nvSpPr>
          <p:cNvPr id="318" name="ZoneTexte 317"/>
          <p:cNvSpPr txBox="1"/>
          <p:nvPr/>
        </p:nvSpPr>
        <p:spPr>
          <a:xfrm>
            <a:off x="6025416" y="738570"/>
            <a:ext cx="3118584" cy="1754326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>
                <a:solidFill>
                  <a:srgbClr val="000000"/>
                </a:solidFill>
              </a:rPr>
              <a:t>On ouvre alors la porte dans la cellule HT ce qui aura pour effet </a:t>
            </a:r>
            <a:r>
              <a:rPr lang="fr-FR" sz="1800" b="1" dirty="0" smtClean="0">
                <a:solidFill>
                  <a:srgbClr val="000000"/>
                </a:solidFill>
              </a:rPr>
              <a:t>d’empêcher </a:t>
            </a:r>
            <a:r>
              <a:rPr lang="fr-FR" sz="1800" b="1" dirty="0">
                <a:solidFill>
                  <a:srgbClr val="000000"/>
                </a:solidFill>
              </a:rPr>
              <a:t>la </a:t>
            </a:r>
            <a:r>
              <a:rPr lang="fr-FR" sz="1800" b="1" dirty="0" smtClean="0">
                <a:solidFill>
                  <a:srgbClr val="000000"/>
                </a:solidFill>
              </a:rPr>
              <a:t>fermeture de l’interrupteur.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On verrouille cette porte avec la clé 02, et on la récupère.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4" name="Groupe 3"/>
            <p:cNvGrpSpPr/>
            <p:nvPr/>
          </p:nvGrpSpPr>
          <p:grpSpPr>
            <a:xfrm>
              <a:off x="611560" y="908720"/>
              <a:ext cx="7060484" cy="3592429"/>
              <a:chOff x="611560" y="908720"/>
              <a:chExt cx="7060484" cy="3592429"/>
            </a:xfrm>
          </p:grpSpPr>
          <p:grpSp>
            <p:nvGrpSpPr>
              <p:cNvPr id="2050" name="Groupe 2049"/>
              <p:cNvGrpSpPr/>
              <p:nvPr/>
            </p:nvGrpSpPr>
            <p:grpSpPr>
              <a:xfrm>
                <a:off x="611560" y="908720"/>
                <a:ext cx="6969259" cy="3592429"/>
                <a:chOff x="611560" y="908720"/>
                <a:chExt cx="6969259" cy="3592429"/>
              </a:xfrm>
            </p:grpSpPr>
            <p:grpSp>
              <p:nvGrpSpPr>
                <p:cNvPr id="239" name="Groupe 238"/>
                <p:cNvGrpSpPr/>
                <p:nvPr/>
              </p:nvGrpSpPr>
              <p:grpSpPr>
                <a:xfrm>
                  <a:off x="3707905" y="3429000"/>
                  <a:ext cx="649574" cy="307001"/>
                  <a:chOff x="8242907" y="5080648"/>
                  <a:chExt cx="649574" cy="307001"/>
                </a:xfrm>
              </p:grpSpPr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8314914" y="5080648"/>
                    <a:ext cx="504056" cy="168726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42" name="Rectangle 241"/>
                  <p:cNvSpPr/>
                  <p:nvPr/>
                </p:nvSpPr>
                <p:spPr bwMode="auto">
                  <a:xfrm rot="16200000">
                    <a:off x="8486201" y="4981370"/>
                    <a:ext cx="162985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2048" name="Groupe 2047"/>
                <p:cNvGrpSpPr/>
                <p:nvPr/>
              </p:nvGrpSpPr>
              <p:grpSpPr>
                <a:xfrm>
                  <a:off x="611560" y="908720"/>
                  <a:ext cx="6969259" cy="3592429"/>
                  <a:chOff x="827584" y="908720"/>
                  <a:chExt cx="6969259" cy="3592429"/>
                </a:xfrm>
              </p:grpSpPr>
              <p:sp>
                <p:nvSpPr>
                  <p:cNvPr id="47" name="Forme libre 46"/>
                  <p:cNvSpPr/>
                  <p:nvPr/>
                </p:nvSpPr>
                <p:spPr bwMode="auto">
                  <a:xfrm>
                    <a:off x="1323474" y="908720"/>
                    <a:ext cx="661737" cy="830179"/>
                  </a:xfrm>
                  <a:custGeom>
                    <a:avLst/>
                    <a:gdLst>
                      <a:gd name="connsiteX0" fmla="*/ 0 w 661737"/>
                      <a:gd name="connsiteY0" fmla="*/ 0 h 830179"/>
                      <a:gd name="connsiteX1" fmla="*/ 649705 w 661737"/>
                      <a:gd name="connsiteY1" fmla="*/ 0 h 830179"/>
                      <a:gd name="connsiteX2" fmla="*/ 661737 w 661737"/>
                      <a:gd name="connsiteY2" fmla="*/ 830179 h 830179"/>
                      <a:gd name="connsiteX3" fmla="*/ 661737 w 661737"/>
                      <a:gd name="connsiteY3" fmla="*/ 830179 h 830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61737" h="830179">
                        <a:moveTo>
                          <a:pt x="0" y="0"/>
                        </a:moveTo>
                        <a:lnTo>
                          <a:pt x="649705" y="0"/>
                        </a:lnTo>
                        <a:lnTo>
                          <a:pt x="661737" y="830179"/>
                        </a:lnTo>
                        <a:lnTo>
                          <a:pt x="661737" y="830179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57" name="Forme libre 56"/>
                  <p:cNvSpPr/>
                  <p:nvPr/>
                </p:nvSpPr>
                <p:spPr bwMode="auto">
                  <a:xfrm>
                    <a:off x="1990725" y="2186574"/>
                    <a:ext cx="1811701" cy="2314575"/>
                  </a:xfrm>
                  <a:custGeom>
                    <a:avLst/>
                    <a:gdLst>
                      <a:gd name="connsiteX0" fmla="*/ 0 w 1343025"/>
                      <a:gd name="connsiteY0" fmla="*/ 0 h 2314575"/>
                      <a:gd name="connsiteX1" fmla="*/ 0 w 1343025"/>
                      <a:gd name="connsiteY1" fmla="*/ 2314575 h 2314575"/>
                      <a:gd name="connsiteX2" fmla="*/ 1333500 w 1343025"/>
                      <a:gd name="connsiteY2" fmla="*/ 2314575 h 2314575"/>
                      <a:gd name="connsiteX3" fmla="*/ 1343025 w 1343025"/>
                      <a:gd name="connsiteY3" fmla="*/ 895350 h 2314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43025" h="2314575">
                        <a:moveTo>
                          <a:pt x="0" y="0"/>
                        </a:moveTo>
                        <a:lnTo>
                          <a:pt x="0" y="2314575"/>
                        </a:lnTo>
                        <a:lnTo>
                          <a:pt x="1333500" y="2314575"/>
                        </a:lnTo>
                        <a:lnTo>
                          <a:pt x="1343025" y="895350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11" name="Groupe 110"/>
                  <p:cNvGrpSpPr/>
                  <p:nvPr/>
                </p:nvGrpSpPr>
                <p:grpSpPr>
                  <a:xfrm>
                    <a:off x="3352376" y="1653880"/>
                    <a:ext cx="900100" cy="1440160"/>
                    <a:chOff x="2883700" y="1988840"/>
                    <a:chExt cx="900100" cy="1440160"/>
                  </a:xfrm>
                </p:grpSpPr>
                <p:sp>
                  <p:nvSpPr>
                    <p:cNvPr id="60" name="Ellipse 59"/>
                    <p:cNvSpPr/>
                    <p:nvPr/>
                  </p:nvSpPr>
                  <p:spPr bwMode="auto">
                    <a:xfrm>
                      <a:off x="2883700" y="2564904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61" name="Ellipse 60"/>
                    <p:cNvSpPr/>
                    <p:nvPr/>
                  </p:nvSpPr>
                  <p:spPr bwMode="auto">
                    <a:xfrm>
                      <a:off x="2883700" y="1988840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1877199" y="2390419"/>
                    <a:ext cx="216024" cy="576064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65" name="Connecteur droit 64"/>
                  <p:cNvCxnSpPr/>
                  <p:nvPr/>
                </p:nvCxnSpPr>
                <p:spPr bwMode="auto">
                  <a:xfrm>
                    <a:off x="1763688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6" name="Connecteur droit 65"/>
                  <p:cNvCxnSpPr/>
                  <p:nvPr/>
                </p:nvCxnSpPr>
                <p:spPr bwMode="auto">
                  <a:xfrm>
                    <a:off x="1427305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8" name="Connecteur droit 67"/>
                  <p:cNvCxnSpPr/>
                  <p:nvPr/>
                </p:nvCxnSpPr>
                <p:spPr bwMode="auto">
                  <a:xfrm rot="5400000">
                    <a:off x="1631901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9" name="Connecteur droit 68"/>
                  <p:cNvCxnSpPr/>
                  <p:nvPr/>
                </p:nvCxnSpPr>
                <p:spPr bwMode="auto">
                  <a:xfrm rot="5400000">
                    <a:off x="1540823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70" name="Groupe 69"/>
                  <p:cNvGrpSpPr/>
                  <p:nvPr/>
                </p:nvGrpSpPr>
                <p:grpSpPr>
                  <a:xfrm rot="16200000">
                    <a:off x="1087631" y="3895344"/>
                    <a:ext cx="374154" cy="288032"/>
                    <a:chOff x="3275856" y="5661248"/>
                    <a:chExt cx="374154" cy="288032"/>
                  </a:xfrm>
                </p:grpSpPr>
                <p:sp>
                  <p:nvSpPr>
                    <p:cNvPr id="71" name="Ellipse 70"/>
                    <p:cNvSpPr/>
                    <p:nvPr/>
                  </p:nvSpPr>
                  <p:spPr bwMode="auto">
                    <a:xfrm>
                      <a:off x="3333750" y="5733256"/>
                      <a:ext cx="230138" cy="216024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64" name="Rectangle 63"/>
                    <p:cNvSpPr/>
                    <p:nvPr/>
                  </p:nvSpPr>
                  <p:spPr bwMode="auto">
                    <a:xfrm>
                      <a:off x="3275856" y="5661248"/>
                      <a:ext cx="374154" cy="180020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grpSp>
                <p:nvGrpSpPr>
                  <p:cNvPr id="103" name="Groupe 102"/>
                  <p:cNvGrpSpPr/>
                  <p:nvPr/>
                </p:nvGrpSpPr>
                <p:grpSpPr>
                  <a:xfrm>
                    <a:off x="827584" y="3182507"/>
                    <a:ext cx="1163141" cy="360040"/>
                    <a:chOff x="1043608" y="3501008"/>
                    <a:chExt cx="947117" cy="360040"/>
                  </a:xfrm>
                </p:grpSpPr>
                <p:cxnSp>
                  <p:nvCxnSpPr>
                    <p:cNvPr id="62" name="Connecteur droit 61"/>
                    <p:cNvCxnSpPr/>
                    <p:nvPr/>
                  </p:nvCxnSpPr>
                  <p:spPr bwMode="auto">
                    <a:xfrm>
                      <a:off x="1763688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7" name="Connecteur droit 66"/>
                    <p:cNvCxnSpPr/>
                    <p:nvPr/>
                  </p:nvCxnSpPr>
                  <p:spPr bwMode="auto">
                    <a:xfrm>
                      <a:off x="1191687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5" name="Connecteur droit 74"/>
                    <p:cNvCxnSpPr/>
                    <p:nvPr/>
                  </p:nvCxnSpPr>
                  <p:spPr bwMode="auto">
                    <a:xfrm flipH="1">
                      <a:off x="1191686" y="3501008"/>
                      <a:ext cx="2" cy="36004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8" name="Connecteur droit 77"/>
                    <p:cNvCxnSpPr/>
                    <p:nvPr/>
                  </p:nvCxnSpPr>
                  <p:spPr bwMode="auto">
                    <a:xfrm>
                      <a:off x="1115616" y="3591018"/>
                      <a:ext cx="0" cy="18002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80" name="Connecteur droit 79"/>
                    <p:cNvCxnSpPr/>
                    <p:nvPr/>
                  </p:nvCxnSpPr>
                  <p:spPr bwMode="auto">
                    <a:xfrm>
                      <a:off x="1043608" y="3624449"/>
                      <a:ext cx="0" cy="11315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3" name="Groupe 112"/>
                  <p:cNvGrpSpPr/>
                  <p:nvPr/>
                </p:nvGrpSpPr>
                <p:grpSpPr>
                  <a:xfrm rot="5400000">
                    <a:off x="1321251" y="2874279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14" name="Connecteur droit 113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15" name="Connecteur droit 114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16" name="Rectangle 115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17" name="Connecteur droit 116"/>
                    <p:cNvCxnSpPr/>
                    <p:nvPr/>
                  </p:nvCxnSpPr>
                  <p:spPr bwMode="auto">
                    <a:xfrm>
                      <a:off x="5076056" y="3004288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8" name="Groupe 117"/>
                  <p:cNvGrpSpPr/>
                  <p:nvPr/>
                </p:nvGrpSpPr>
                <p:grpSpPr>
                  <a:xfrm>
                    <a:off x="1772135" y="1477337"/>
                    <a:ext cx="325538" cy="864096"/>
                    <a:chOff x="5076056" y="2770262"/>
                    <a:chExt cx="325538" cy="864096"/>
                  </a:xfrm>
                </p:grpSpPr>
                <p:grpSp>
                  <p:nvGrpSpPr>
                    <p:cNvPr id="119" name="Groupe 118"/>
                    <p:cNvGrpSpPr/>
                    <p:nvPr/>
                  </p:nvGrpSpPr>
                  <p:grpSpPr>
                    <a:xfrm>
                      <a:off x="5076056" y="2770262"/>
                      <a:ext cx="325538" cy="864096"/>
                      <a:chOff x="5076056" y="2770262"/>
                      <a:chExt cx="325538" cy="864096"/>
                    </a:xfrm>
                  </p:grpSpPr>
                  <p:cxnSp>
                    <p:nvCxnSpPr>
                      <p:cNvPr id="121" name="Connecteur droit 120"/>
                      <p:cNvCxnSpPr/>
                      <p:nvPr/>
                    </p:nvCxnSpPr>
                    <p:spPr bwMode="auto">
                      <a:xfrm>
                        <a:off x="5220072" y="2964836"/>
                        <a:ext cx="13851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22" name="Connecteur droit 121"/>
                      <p:cNvCxnSpPr/>
                      <p:nvPr/>
                    </p:nvCxnSpPr>
                    <p:spPr bwMode="auto">
                      <a:xfrm>
                        <a:off x="5289330" y="2770262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23" name="Rectangle 122"/>
                      <p:cNvSpPr/>
                      <p:nvPr/>
                    </p:nvSpPr>
                    <p:spPr bwMode="auto">
                      <a:xfrm rot="16200000">
                        <a:off x="5051748" y="3007146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24" name="Connecteur droit 123"/>
                      <p:cNvCxnSpPr/>
                      <p:nvPr/>
                    </p:nvCxnSpPr>
                    <p:spPr bwMode="auto">
                      <a:xfrm>
                        <a:off x="5083483" y="3009556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sp>
                  <p:nvSpPr>
                    <p:cNvPr id="120" name="Ellipse 119"/>
                    <p:cNvSpPr/>
                    <p:nvPr/>
                  </p:nvSpPr>
                  <p:spPr bwMode="auto">
                    <a:xfrm>
                      <a:off x="5251230" y="2956756"/>
                      <a:ext cx="76200" cy="80392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112" name="Forme libre 111"/>
                  <p:cNvSpPr/>
                  <p:nvPr/>
                </p:nvSpPr>
                <p:spPr bwMode="auto">
                  <a:xfrm>
                    <a:off x="3781426" y="938799"/>
                    <a:ext cx="2333625" cy="1666875"/>
                  </a:xfrm>
                  <a:custGeom>
                    <a:avLst/>
                    <a:gdLst>
                      <a:gd name="connsiteX0" fmla="*/ 9525 w 2333625"/>
                      <a:gd name="connsiteY0" fmla="*/ 695325 h 990600"/>
                      <a:gd name="connsiteX1" fmla="*/ 0 w 2333625"/>
                      <a:gd name="connsiteY1" fmla="*/ 0 h 990600"/>
                      <a:gd name="connsiteX2" fmla="*/ 2324100 w 2333625"/>
                      <a:gd name="connsiteY2" fmla="*/ 28575 h 990600"/>
                      <a:gd name="connsiteX3" fmla="*/ 2333625 w 2333625"/>
                      <a:gd name="connsiteY3" fmla="*/ 990600 h 990600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2857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14575 w 2343150"/>
                      <a:gd name="connsiteY2" fmla="*/ 952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0 h 1704975"/>
                      <a:gd name="connsiteX3" fmla="*/ 2343150 w 2343150"/>
                      <a:gd name="connsiteY3" fmla="*/ 1704975 h 1704975"/>
                      <a:gd name="connsiteX0" fmla="*/ 9525 w 2371725"/>
                      <a:gd name="connsiteY0" fmla="*/ 695325 h 1704975"/>
                      <a:gd name="connsiteX1" fmla="*/ 0 w 2371725"/>
                      <a:gd name="connsiteY1" fmla="*/ 0 h 1704975"/>
                      <a:gd name="connsiteX2" fmla="*/ 2324100 w 2371725"/>
                      <a:gd name="connsiteY2" fmla="*/ 0 h 1704975"/>
                      <a:gd name="connsiteX3" fmla="*/ 2371725 w 2371725"/>
                      <a:gd name="connsiteY3" fmla="*/ 1704975 h 1704975"/>
                      <a:gd name="connsiteX0" fmla="*/ 9525 w 2400300"/>
                      <a:gd name="connsiteY0" fmla="*/ 695325 h 1704975"/>
                      <a:gd name="connsiteX1" fmla="*/ 0 w 2400300"/>
                      <a:gd name="connsiteY1" fmla="*/ 0 h 1704975"/>
                      <a:gd name="connsiteX2" fmla="*/ 2324100 w 2400300"/>
                      <a:gd name="connsiteY2" fmla="*/ 0 h 1704975"/>
                      <a:gd name="connsiteX3" fmla="*/ 2400300 w 2400300"/>
                      <a:gd name="connsiteY3" fmla="*/ 1704975 h 1704975"/>
                      <a:gd name="connsiteX0" fmla="*/ 9525 w 2352675"/>
                      <a:gd name="connsiteY0" fmla="*/ 695325 h 1704975"/>
                      <a:gd name="connsiteX1" fmla="*/ 0 w 2352675"/>
                      <a:gd name="connsiteY1" fmla="*/ 0 h 1704975"/>
                      <a:gd name="connsiteX2" fmla="*/ 2324100 w 2352675"/>
                      <a:gd name="connsiteY2" fmla="*/ 0 h 1704975"/>
                      <a:gd name="connsiteX3" fmla="*/ 2352675 w 2352675"/>
                      <a:gd name="connsiteY3" fmla="*/ 1704975 h 1704975"/>
                      <a:gd name="connsiteX0" fmla="*/ 9525 w 2333625"/>
                      <a:gd name="connsiteY0" fmla="*/ 695325 h 1666875"/>
                      <a:gd name="connsiteX1" fmla="*/ 0 w 2333625"/>
                      <a:gd name="connsiteY1" fmla="*/ 0 h 1666875"/>
                      <a:gd name="connsiteX2" fmla="*/ 2324100 w 2333625"/>
                      <a:gd name="connsiteY2" fmla="*/ 0 h 1666875"/>
                      <a:gd name="connsiteX3" fmla="*/ 2333625 w 2333625"/>
                      <a:gd name="connsiteY3" fmla="*/ 1666875 h 1666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33625" h="1666875">
                        <a:moveTo>
                          <a:pt x="9525" y="695325"/>
                        </a:moveTo>
                        <a:lnTo>
                          <a:pt x="0" y="0"/>
                        </a:lnTo>
                        <a:lnTo>
                          <a:pt x="2324100" y="0"/>
                        </a:lnTo>
                        <a:lnTo>
                          <a:pt x="2333625" y="1666875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59" name="Groupe 158"/>
                  <p:cNvGrpSpPr/>
                  <p:nvPr/>
                </p:nvGrpSpPr>
                <p:grpSpPr>
                  <a:xfrm>
                    <a:off x="5908125" y="2417706"/>
                    <a:ext cx="325538" cy="864096"/>
                    <a:chOff x="6012160" y="4783883"/>
                    <a:chExt cx="325538" cy="864096"/>
                  </a:xfrm>
                </p:grpSpPr>
                <p:cxnSp>
                  <p:nvCxnSpPr>
                    <p:cNvPr id="160" name="Connecteur droit 159"/>
                    <p:cNvCxnSpPr/>
                    <p:nvPr/>
                  </p:nvCxnSpPr>
                  <p:spPr bwMode="auto">
                    <a:xfrm>
                      <a:off x="6216057" y="4783883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61" name="Rectangle 160"/>
                    <p:cNvSpPr/>
                    <p:nvPr/>
                  </p:nvSpPr>
                  <p:spPr bwMode="auto">
                    <a:xfrm rot="16200000">
                      <a:off x="5987852" y="5020767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62" name="Connecteur droit 161"/>
                    <p:cNvCxnSpPr/>
                    <p:nvPr/>
                  </p:nvCxnSpPr>
                  <p:spPr bwMode="auto">
                    <a:xfrm>
                      <a:off x="6012160" y="5017909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3" name="Groupe 162"/>
                    <p:cNvGrpSpPr/>
                    <p:nvPr/>
                  </p:nvGrpSpPr>
                  <p:grpSpPr>
                    <a:xfrm rot="21259515">
                      <a:off x="6156176" y="4899523"/>
                      <a:ext cx="125263" cy="124714"/>
                      <a:chOff x="7669007" y="4243455"/>
                      <a:chExt cx="86122" cy="86122"/>
                    </a:xfrm>
                  </p:grpSpPr>
                  <p:cxnSp>
                    <p:nvCxnSpPr>
                      <p:cNvPr id="164" name="Connecteur droit 163"/>
                      <p:cNvCxnSpPr/>
                      <p:nvPr/>
                    </p:nvCxnSpPr>
                    <p:spPr bwMode="auto">
                      <a:xfrm>
                        <a:off x="7676064" y="4243455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65" name="Connecteur droit 164"/>
                      <p:cNvCxnSpPr/>
                      <p:nvPr/>
                    </p:nvCxnSpPr>
                    <p:spPr bwMode="auto">
                      <a:xfrm rot="16200000">
                        <a:off x="7676064" y="4243456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</p:grpSp>
              <p:grpSp>
                <p:nvGrpSpPr>
                  <p:cNvPr id="168" name="Groupe 167"/>
                  <p:cNvGrpSpPr/>
                  <p:nvPr/>
                </p:nvGrpSpPr>
                <p:grpSpPr>
                  <a:xfrm>
                    <a:off x="5220072" y="3248468"/>
                    <a:ext cx="1774450" cy="870143"/>
                    <a:chOff x="5220072" y="3566969"/>
                    <a:chExt cx="1774450" cy="870143"/>
                  </a:xfrm>
                </p:grpSpPr>
                <p:cxnSp>
                  <p:nvCxnSpPr>
                    <p:cNvPr id="158" name="Connecteur droit 157"/>
                    <p:cNvCxnSpPr/>
                    <p:nvPr/>
                  </p:nvCxnSpPr>
                  <p:spPr bwMode="auto">
                    <a:xfrm>
                      <a:off x="5220072" y="3573016"/>
                      <a:ext cx="1774450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7" name="Groupe 166"/>
                    <p:cNvGrpSpPr/>
                    <p:nvPr/>
                  </p:nvGrpSpPr>
                  <p:grpSpPr>
                    <a:xfrm>
                      <a:off x="5243641" y="3566969"/>
                      <a:ext cx="1728396" cy="870143"/>
                      <a:chOff x="5243641" y="3566969"/>
                      <a:chExt cx="1728396" cy="870143"/>
                    </a:xfrm>
                  </p:grpSpPr>
                  <p:grpSp>
                    <p:nvGrpSpPr>
                      <p:cNvPr id="169" name="Groupe 168"/>
                      <p:cNvGrpSpPr/>
                      <p:nvPr/>
                    </p:nvGrpSpPr>
                    <p:grpSpPr>
                      <a:xfrm>
                        <a:off x="5243641" y="357144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0" name="Connecteur droit 169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1" name="Rectangle 170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2" name="Connecteur droit 171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73" name="Groupe 172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74" name="Connecteur droit 173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75" name="Connecteur droit 174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76" name="Groupe 175"/>
                      <p:cNvGrpSpPr/>
                      <p:nvPr/>
                    </p:nvGrpSpPr>
                    <p:grpSpPr>
                      <a:xfrm>
                        <a:off x="5711260" y="356845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7" name="Connecteur droit 176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8" name="Rectangle 177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9" name="Connecteur droit 178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0" name="Groupe 179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1" name="Connecteur droit 180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2" name="Connecteur droit 181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83" name="Groupe 182"/>
                      <p:cNvGrpSpPr/>
                      <p:nvPr/>
                    </p:nvGrpSpPr>
                    <p:grpSpPr>
                      <a:xfrm>
                        <a:off x="6178879" y="3566969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84" name="Connecteur droit 183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85" name="Rectangle 184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86" name="Connecteur droit 185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7" name="Groupe 186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8" name="Connecteur droit 187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9" name="Connecteur droit 188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90" name="Groupe 189"/>
                      <p:cNvGrpSpPr/>
                      <p:nvPr/>
                    </p:nvGrpSpPr>
                    <p:grpSpPr>
                      <a:xfrm>
                        <a:off x="6646499" y="357301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91" name="Connecteur droit 190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92" name="Rectangle 191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93" name="Connecteur droit 192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94" name="Groupe 193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95" name="Connecteur droit 194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96" name="Connecteur droit 195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</p:grpSp>
              </p:grpSp>
              <p:sp>
                <p:nvSpPr>
                  <p:cNvPr id="197" name="Forme libre 196"/>
                  <p:cNvSpPr/>
                  <p:nvPr/>
                </p:nvSpPr>
                <p:spPr bwMode="auto">
                  <a:xfrm flipV="1">
                    <a:off x="5965461" y="2630279"/>
                    <a:ext cx="1831382" cy="179296"/>
                  </a:xfrm>
                  <a:custGeom>
                    <a:avLst/>
                    <a:gdLst>
                      <a:gd name="connsiteX0" fmla="*/ 0 w 1362075"/>
                      <a:gd name="connsiteY0" fmla="*/ 0 h 133350"/>
                      <a:gd name="connsiteX1" fmla="*/ 971550 w 1362075"/>
                      <a:gd name="connsiteY1" fmla="*/ 0 h 133350"/>
                      <a:gd name="connsiteX2" fmla="*/ 981075 w 1362075"/>
                      <a:gd name="connsiteY2" fmla="*/ 123825 h 133350"/>
                      <a:gd name="connsiteX3" fmla="*/ 1114425 w 1362075"/>
                      <a:gd name="connsiteY3" fmla="*/ 133350 h 133350"/>
                      <a:gd name="connsiteX4" fmla="*/ 1114425 w 1362075"/>
                      <a:gd name="connsiteY4" fmla="*/ 9525 h 133350"/>
                      <a:gd name="connsiteX5" fmla="*/ 1362075 w 1362075"/>
                      <a:gd name="connsiteY5" fmla="*/ 9525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62075" h="133350">
                        <a:moveTo>
                          <a:pt x="0" y="0"/>
                        </a:moveTo>
                        <a:lnTo>
                          <a:pt x="971550" y="0"/>
                        </a:lnTo>
                        <a:lnTo>
                          <a:pt x="981075" y="123825"/>
                        </a:lnTo>
                        <a:lnTo>
                          <a:pt x="1114425" y="133350"/>
                        </a:lnTo>
                        <a:lnTo>
                          <a:pt x="1114425" y="9525"/>
                        </a:lnTo>
                        <a:lnTo>
                          <a:pt x="1362075" y="9525"/>
                        </a:lnTo>
                      </a:path>
                    </a:pathLst>
                  </a:custGeom>
                  <a:noFill/>
                  <a:ln w="254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2987823" y="1189305"/>
                    <a:ext cx="1707297" cy="3037132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7" name="ZoneTexte 246"/>
                  <p:cNvSpPr txBox="1"/>
                  <p:nvPr/>
                </p:nvSpPr>
                <p:spPr>
                  <a:xfrm>
                    <a:off x="4252476" y="1755986"/>
                    <a:ext cx="465192" cy="13234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BT</a:t>
                    </a:r>
                  </a:p>
                  <a:p>
                    <a:endParaRPr lang="fr-FR" dirty="0"/>
                  </a:p>
                  <a:p>
                    <a:endParaRPr lang="fr-FR" dirty="0" smtClean="0"/>
                  </a:p>
                  <a:p>
                    <a:r>
                      <a:rPr lang="fr-FR" dirty="0" smtClean="0"/>
                      <a:t>HT</a:t>
                    </a:r>
                    <a:endParaRPr lang="fr-FR" dirty="0"/>
                  </a:p>
                </p:txBody>
              </p:sp>
              <p:grpSp>
                <p:nvGrpSpPr>
                  <p:cNvPr id="265" name="Groupe 264"/>
                  <p:cNvGrpSpPr/>
                  <p:nvPr/>
                </p:nvGrpSpPr>
                <p:grpSpPr>
                  <a:xfrm>
                    <a:off x="2097673" y="1792589"/>
                    <a:ext cx="649574" cy="320087"/>
                    <a:chOff x="8314914" y="5260036"/>
                    <a:chExt cx="649574" cy="320087"/>
                  </a:xfrm>
                </p:grpSpPr>
                <p:sp>
                  <p:nvSpPr>
                    <p:cNvPr id="266" name="Rectangle 265"/>
                    <p:cNvSpPr/>
                    <p:nvPr/>
                  </p:nvSpPr>
                  <p:spPr bwMode="auto">
                    <a:xfrm>
                      <a:off x="8388424" y="5260036"/>
                      <a:ext cx="504056" cy="203090"/>
                    </a:xfrm>
                    <a:prstGeom prst="rect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267" name="Rectangle 266"/>
                    <p:cNvSpPr/>
                    <p:nvPr/>
                  </p:nvSpPr>
                  <p:spPr bwMode="auto">
                    <a:xfrm rot="16200000">
                      <a:off x="8541610" y="5157246"/>
                      <a:ext cx="196181" cy="649574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268" name="ZoneTexte 267"/>
                  <p:cNvSpPr txBox="1"/>
                  <p:nvPr/>
                </p:nvSpPr>
                <p:spPr>
                  <a:xfrm>
                    <a:off x="5301575" y="2112501"/>
                    <a:ext cx="74571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TGBT</a:t>
                    </a:r>
                    <a:endParaRPr lang="fr-FR" dirty="0"/>
                  </a:p>
                </p:txBody>
              </p:sp>
              <p:sp>
                <p:nvSpPr>
                  <p:cNvPr id="269" name="ZoneTexte 268"/>
                  <p:cNvSpPr txBox="1"/>
                  <p:nvPr/>
                </p:nvSpPr>
                <p:spPr>
                  <a:xfrm>
                    <a:off x="5370265" y="2727344"/>
                    <a:ext cx="55976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DJ1</a:t>
                    </a:r>
                    <a:endParaRPr lang="fr-FR" dirty="0"/>
                  </a:p>
                </p:txBody>
              </p:sp>
            </p:grpSp>
            <p:sp>
              <p:nvSpPr>
                <p:cNvPr id="291" name="Forme libre 290"/>
                <p:cNvSpPr/>
                <p:nvPr/>
              </p:nvSpPr>
              <p:spPr bwMode="auto">
                <a:xfrm>
                  <a:off x="1324799" y="1917169"/>
                  <a:ext cx="584735" cy="1265902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81253" h="1265902">
                      <a:moveTo>
                        <a:pt x="0" y="1265902"/>
                      </a:moveTo>
                      <a:lnTo>
                        <a:pt x="0" y="1265902"/>
                      </a:lnTo>
                      <a:lnTo>
                        <a:pt x="7620" y="938242"/>
                      </a:lnTo>
                      <a:lnTo>
                        <a:pt x="137160" y="945862"/>
                      </a:lnTo>
                      <a:lnTo>
                        <a:pt x="144780" y="808702"/>
                      </a:lnTo>
                      <a:lnTo>
                        <a:pt x="14536" y="801558"/>
                      </a:lnTo>
                      <a:cubicBezTo>
                        <a:pt x="14100" y="800606"/>
                        <a:pt x="19939" y="21779"/>
                        <a:pt x="25635" y="2888"/>
                      </a:cubicBezTo>
                      <a:cubicBezTo>
                        <a:pt x="162795" y="348"/>
                        <a:pt x="680666" y="-1861"/>
                        <a:pt x="681253" y="2411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76" name="Groupe 275"/>
              <p:cNvGrpSpPr/>
              <p:nvPr/>
            </p:nvGrpSpPr>
            <p:grpSpPr>
              <a:xfrm>
                <a:off x="5634403" y="2390419"/>
                <a:ext cx="383236" cy="864096"/>
                <a:chOff x="6314502" y="4771714"/>
                <a:chExt cx="383236" cy="864096"/>
              </a:xfrm>
            </p:grpSpPr>
            <p:grpSp>
              <p:nvGrpSpPr>
                <p:cNvPr id="277" name="Groupe 276"/>
                <p:cNvGrpSpPr/>
                <p:nvPr/>
              </p:nvGrpSpPr>
              <p:grpSpPr>
                <a:xfrm>
                  <a:off x="6314502" y="4771714"/>
                  <a:ext cx="383236" cy="864096"/>
                  <a:chOff x="4295528" y="1844824"/>
                  <a:chExt cx="383236" cy="864096"/>
                </a:xfrm>
              </p:grpSpPr>
              <p:cxnSp>
                <p:nvCxnSpPr>
                  <p:cNvPr id="281" name="Connecteur droit 280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2" name="Rectangle 281"/>
                  <p:cNvSpPr/>
                  <p:nvPr/>
                </p:nvSpPr>
                <p:spPr bwMode="auto">
                  <a:xfrm rot="16200000">
                    <a:off x="4278399" y="2074529"/>
                    <a:ext cx="417494" cy="383236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83" name="Connecteur droit 282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278" name="Groupe 277"/>
                <p:cNvGrpSpPr/>
                <p:nvPr/>
              </p:nvGrpSpPr>
              <p:grpSpPr>
                <a:xfrm rot="21259515">
                  <a:off x="6525591" y="4906303"/>
                  <a:ext cx="125263" cy="124714"/>
                  <a:chOff x="7669007" y="4243455"/>
                  <a:chExt cx="86122" cy="86122"/>
                </a:xfrm>
              </p:grpSpPr>
              <p:cxnSp>
                <p:nvCxnSpPr>
                  <p:cNvPr id="279" name="Connecteur droit 278"/>
                  <p:cNvCxnSpPr/>
                  <p:nvPr/>
                </p:nvCxnSpPr>
                <p:spPr bwMode="auto">
                  <a:xfrm>
                    <a:off x="7676064" y="4243455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0" name="Connecteur droit 279"/>
                  <p:cNvCxnSpPr/>
                  <p:nvPr/>
                </p:nvCxnSpPr>
                <p:spPr bwMode="auto">
                  <a:xfrm rot="16200000">
                    <a:off x="7676064" y="4243456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2051" name="Groupe 2050"/>
              <p:cNvGrpSpPr/>
              <p:nvPr/>
            </p:nvGrpSpPr>
            <p:grpSpPr>
              <a:xfrm>
                <a:off x="1547666" y="1482605"/>
                <a:ext cx="374230" cy="864096"/>
                <a:chOff x="1547666" y="1482605"/>
                <a:chExt cx="374230" cy="864096"/>
              </a:xfrm>
            </p:grpSpPr>
            <p:grpSp>
              <p:nvGrpSpPr>
                <p:cNvPr id="284" name="Groupe 283"/>
                <p:cNvGrpSpPr/>
                <p:nvPr/>
              </p:nvGrpSpPr>
              <p:grpSpPr>
                <a:xfrm>
                  <a:off x="1547666" y="1482605"/>
                  <a:ext cx="333982" cy="864096"/>
                  <a:chOff x="4779715" y="1840142"/>
                  <a:chExt cx="333982" cy="864096"/>
                </a:xfrm>
              </p:grpSpPr>
              <p:grpSp>
                <p:nvGrpSpPr>
                  <p:cNvPr id="285" name="Groupe 284"/>
                  <p:cNvGrpSpPr/>
                  <p:nvPr/>
                </p:nvGrpSpPr>
                <p:grpSpPr>
                  <a:xfrm>
                    <a:off x="4779715" y="1840142"/>
                    <a:ext cx="333982" cy="864096"/>
                    <a:chOff x="4344782" y="1844824"/>
                    <a:chExt cx="333982" cy="864096"/>
                  </a:xfrm>
                </p:grpSpPr>
                <p:cxnSp>
                  <p:nvCxnSpPr>
                    <p:cNvPr id="287" name="Connecteur droit 286"/>
                    <p:cNvCxnSpPr/>
                    <p:nvPr/>
                  </p:nvCxnSpPr>
                  <p:spPr bwMode="auto">
                    <a:xfrm>
                      <a:off x="4497242" y="2039398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288" name="Connecteur droit 287"/>
                    <p:cNvCxnSpPr/>
                    <p:nvPr/>
                  </p:nvCxnSpPr>
                  <p:spPr bwMode="auto">
                    <a:xfrm>
                      <a:off x="4566500" y="1844824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289" name="Rectangle 288"/>
                    <p:cNvSpPr/>
                    <p:nvPr/>
                  </p:nvSpPr>
                  <p:spPr bwMode="auto">
                    <a:xfrm rot="16200000">
                      <a:off x="4316399" y="2085782"/>
                      <a:ext cx="390747" cy="333982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290" name="Connecteur droit 289"/>
                    <p:cNvCxnSpPr/>
                    <p:nvPr/>
                  </p:nvCxnSpPr>
                  <p:spPr bwMode="auto">
                    <a:xfrm>
                      <a:off x="4497243" y="2016099"/>
                      <a:ext cx="74757" cy="458795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286" name="Ellipse 285"/>
                  <p:cNvSpPr/>
                  <p:nvPr/>
                </p:nvSpPr>
                <p:spPr bwMode="auto">
                  <a:xfrm>
                    <a:off x="4963333" y="203471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93" name="Forme libre 292"/>
                <p:cNvSpPr/>
                <p:nvPr/>
              </p:nvSpPr>
              <p:spPr bwMode="auto">
                <a:xfrm>
                  <a:off x="1578245" y="1913945"/>
                  <a:ext cx="343651" cy="2887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  <a:gd name="connsiteX0" fmla="*/ 0 w 681253"/>
                    <a:gd name="connsiteY0" fmla="*/ 1265902 h 1265902"/>
                    <a:gd name="connsiteX1" fmla="*/ 7620 w 681253"/>
                    <a:gd name="connsiteY1" fmla="*/ 938242 h 1265902"/>
                    <a:gd name="connsiteX2" fmla="*/ 137160 w 681253"/>
                    <a:gd name="connsiteY2" fmla="*/ 945862 h 1265902"/>
                    <a:gd name="connsiteX3" fmla="*/ 144780 w 681253"/>
                    <a:gd name="connsiteY3" fmla="*/ 808702 h 1265902"/>
                    <a:gd name="connsiteX4" fmla="*/ 14536 w 681253"/>
                    <a:gd name="connsiteY4" fmla="*/ 801558 h 1265902"/>
                    <a:gd name="connsiteX5" fmla="*/ 25635 w 681253"/>
                    <a:gd name="connsiteY5" fmla="*/ 2888 h 1265902"/>
                    <a:gd name="connsiteX6" fmla="*/ 681253 w 681253"/>
                    <a:gd name="connsiteY6" fmla="*/ 2411 h 1265902"/>
                    <a:gd name="connsiteX0" fmla="*/ 0 w 673633"/>
                    <a:gd name="connsiteY0" fmla="*/ 938242 h 945862"/>
                    <a:gd name="connsiteX1" fmla="*/ 129540 w 673633"/>
                    <a:gd name="connsiteY1" fmla="*/ 945862 h 945862"/>
                    <a:gd name="connsiteX2" fmla="*/ 137160 w 673633"/>
                    <a:gd name="connsiteY2" fmla="*/ 808702 h 945862"/>
                    <a:gd name="connsiteX3" fmla="*/ 6916 w 673633"/>
                    <a:gd name="connsiteY3" fmla="*/ 801558 h 945862"/>
                    <a:gd name="connsiteX4" fmla="*/ 18015 w 673633"/>
                    <a:gd name="connsiteY4" fmla="*/ 2888 h 945862"/>
                    <a:gd name="connsiteX5" fmla="*/ 673633 w 673633"/>
                    <a:gd name="connsiteY5" fmla="*/ 2411 h 945862"/>
                    <a:gd name="connsiteX0" fmla="*/ 122647 w 666740"/>
                    <a:gd name="connsiteY0" fmla="*/ 945862 h 945862"/>
                    <a:gd name="connsiteX1" fmla="*/ 130267 w 666740"/>
                    <a:gd name="connsiteY1" fmla="*/ 808702 h 945862"/>
                    <a:gd name="connsiteX2" fmla="*/ 23 w 666740"/>
                    <a:gd name="connsiteY2" fmla="*/ 801558 h 945862"/>
                    <a:gd name="connsiteX3" fmla="*/ 11122 w 666740"/>
                    <a:gd name="connsiteY3" fmla="*/ 2888 h 945862"/>
                    <a:gd name="connsiteX4" fmla="*/ 666740 w 666740"/>
                    <a:gd name="connsiteY4" fmla="*/ 2411 h 945862"/>
                    <a:gd name="connsiteX0" fmla="*/ 130267 w 666740"/>
                    <a:gd name="connsiteY0" fmla="*/ 808702 h 808702"/>
                    <a:gd name="connsiteX1" fmla="*/ 23 w 666740"/>
                    <a:gd name="connsiteY1" fmla="*/ 801558 h 808702"/>
                    <a:gd name="connsiteX2" fmla="*/ 11122 w 666740"/>
                    <a:gd name="connsiteY2" fmla="*/ 2888 h 808702"/>
                    <a:gd name="connsiteX3" fmla="*/ 666740 w 666740"/>
                    <a:gd name="connsiteY3" fmla="*/ 2411 h 808702"/>
                    <a:gd name="connsiteX0" fmla="*/ 23 w 666740"/>
                    <a:gd name="connsiteY0" fmla="*/ 801558 h 801558"/>
                    <a:gd name="connsiteX1" fmla="*/ 11122 w 666740"/>
                    <a:gd name="connsiteY1" fmla="*/ 2888 h 801558"/>
                    <a:gd name="connsiteX2" fmla="*/ 666740 w 666740"/>
                    <a:gd name="connsiteY2" fmla="*/ 2411 h 801558"/>
                    <a:gd name="connsiteX0" fmla="*/ 0 w 655618"/>
                    <a:gd name="connsiteY0" fmla="*/ 2888 h 2888"/>
                    <a:gd name="connsiteX1" fmla="*/ 655618 w 655618"/>
                    <a:gd name="connsiteY1" fmla="*/ 2411 h 2888"/>
                    <a:gd name="connsiteX0" fmla="*/ 0 w 5599"/>
                    <a:gd name="connsiteY0" fmla="*/ 37842 h 37843"/>
                    <a:gd name="connsiteX1" fmla="*/ 5599 w 5599"/>
                    <a:gd name="connsiteY1" fmla="*/ 3209 h 37843"/>
                    <a:gd name="connsiteX0" fmla="*/ 0 w 10907"/>
                    <a:gd name="connsiteY0" fmla="*/ 2642 h 2642"/>
                    <a:gd name="connsiteX1" fmla="*/ 10907 w 10907"/>
                    <a:gd name="connsiteY1" fmla="*/ 2205 h 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07" h="2642">
                      <a:moveTo>
                        <a:pt x="0" y="2642"/>
                      </a:moveTo>
                      <a:cubicBezTo>
                        <a:pt x="3736" y="318"/>
                        <a:pt x="10891" y="-1704"/>
                        <a:pt x="10907" y="220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96" name="Groupe 295"/>
              <p:cNvGrpSpPr/>
              <p:nvPr/>
            </p:nvGrpSpPr>
            <p:grpSpPr>
              <a:xfrm>
                <a:off x="2058534" y="1980984"/>
                <a:ext cx="281248" cy="439904"/>
                <a:chOff x="7842197" y="5387128"/>
                <a:chExt cx="281248" cy="439904"/>
              </a:xfrm>
            </p:grpSpPr>
            <p:sp>
              <p:nvSpPr>
                <p:cNvPr id="297" name="Rectangle 296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98" name="Ellipse 297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9" name="Connecteur droit 298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0" name="Connecteur droit 299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1" name="Groupe 300"/>
              <p:cNvGrpSpPr/>
              <p:nvPr/>
            </p:nvGrpSpPr>
            <p:grpSpPr>
              <a:xfrm rot="5400000">
                <a:off x="929349" y="2485454"/>
                <a:ext cx="281248" cy="617901"/>
                <a:chOff x="5569179" y="5183535"/>
                <a:chExt cx="281248" cy="617901"/>
              </a:xfrm>
            </p:grpSpPr>
            <p:sp>
              <p:nvSpPr>
                <p:cNvPr id="302" name="Rectangle 301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3" name="Ellipse 302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4" name="Connecteur droit 303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5" name="Groupe 304"/>
              <p:cNvGrpSpPr/>
              <p:nvPr/>
            </p:nvGrpSpPr>
            <p:grpSpPr>
              <a:xfrm>
                <a:off x="6996360" y="2929974"/>
                <a:ext cx="281248" cy="439904"/>
                <a:chOff x="7842197" y="5387128"/>
                <a:chExt cx="281248" cy="439904"/>
              </a:xfrm>
            </p:grpSpPr>
            <p:sp>
              <p:nvSpPr>
                <p:cNvPr id="306" name="Rectangle 305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7" name="Ellipse 306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8" name="Connecteur droit 307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9" name="Connecteur droit 308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10" name="Groupe 309"/>
              <p:cNvGrpSpPr/>
              <p:nvPr/>
            </p:nvGrpSpPr>
            <p:grpSpPr>
              <a:xfrm>
                <a:off x="3923928" y="3488541"/>
                <a:ext cx="281248" cy="617901"/>
                <a:chOff x="5569179" y="5183535"/>
                <a:chExt cx="281248" cy="617901"/>
              </a:xfrm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12" name="Ellipse 311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13" name="Connecteur droit 312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14" name="ZoneTexte 313"/>
              <p:cNvSpPr txBox="1"/>
              <p:nvPr/>
            </p:nvSpPr>
            <p:spPr>
              <a:xfrm>
                <a:off x="7253340" y="3083871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5" name="ZoneTexte 314"/>
              <p:cNvSpPr txBox="1"/>
              <p:nvPr/>
            </p:nvSpPr>
            <p:spPr>
              <a:xfrm>
                <a:off x="742802" y="2308810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6" name="ZoneTexte 315"/>
              <p:cNvSpPr txBox="1"/>
              <p:nvPr/>
            </p:nvSpPr>
            <p:spPr>
              <a:xfrm>
                <a:off x="2281088" y="2064067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  <p:sp>
            <p:nvSpPr>
              <p:cNvPr id="317" name="ZoneTexte 316"/>
              <p:cNvSpPr txBox="1"/>
              <p:nvPr/>
            </p:nvSpPr>
            <p:spPr>
              <a:xfrm>
                <a:off x="4153296" y="3769279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</p:grpSp>
        <p:grpSp>
          <p:nvGrpSpPr>
            <p:cNvPr id="223" name="Groupe 222"/>
            <p:cNvGrpSpPr/>
            <p:nvPr/>
          </p:nvGrpSpPr>
          <p:grpSpPr>
            <a:xfrm>
              <a:off x="5687077" y="2362357"/>
              <a:ext cx="325538" cy="864096"/>
              <a:chOff x="6012160" y="4783883"/>
              <a:chExt cx="325538" cy="864096"/>
            </a:xfrm>
          </p:grpSpPr>
          <p:cxnSp>
            <p:nvCxnSpPr>
              <p:cNvPr id="224" name="Connecteur droit 223"/>
              <p:cNvCxnSpPr/>
              <p:nvPr/>
            </p:nvCxnSpPr>
            <p:spPr bwMode="auto">
              <a:xfrm>
                <a:off x="6216057" y="4783883"/>
                <a:ext cx="5500" cy="864096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 useBgFill="1">
            <p:nvSpPr>
              <p:cNvPr id="227" name="Rectangle 226"/>
              <p:cNvSpPr/>
              <p:nvPr/>
            </p:nvSpPr>
            <p:spPr bwMode="auto">
              <a:xfrm rot="16200000">
                <a:off x="5956691" y="4989606"/>
                <a:ext cx="436476" cy="325538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28" name="Connecteur droit 227"/>
              <p:cNvCxnSpPr/>
              <p:nvPr/>
            </p:nvCxnSpPr>
            <p:spPr bwMode="auto">
              <a:xfrm>
                <a:off x="6012160" y="5017909"/>
                <a:ext cx="218774" cy="396044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229" name="Groupe 228"/>
              <p:cNvGrpSpPr/>
              <p:nvPr/>
            </p:nvGrpSpPr>
            <p:grpSpPr>
              <a:xfrm rot="21259515">
                <a:off x="6156176" y="4899523"/>
                <a:ext cx="125263" cy="124714"/>
                <a:chOff x="7669007" y="4243455"/>
                <a:chExt cx="86122" cy="86122"/>
              </a:xfrm>
            </p:grpSpPr>
            <p:cxnSp>
              <p:nvCxnSpPr>
                <p:cNvPr id="233" name="Connecteur droit 232"/>
                <p:cNvCxnSpPr/>
                <p:nvPr/>
              </p:nvCxnSpPr>
              <p:spPr bwMode="auto">
                <a:xfrm>
                  <a:off x="7676064" y="4243455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7" name="Connecteur droit 236"/>
                <p:cNvCxnSpPr/>
                <p:nvPr/>
              </p:nvCxnSpPr>
              <p:spPr bwMode="auto">
                <a:xfrm rot="16200000">
                  <a:off x="7676064" y="4243456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5" name="Groupe 4"/>
            <p:cNvGrpSpPr/>
            <p:nvPr/>
          </p:nvGrpSpPr>
          <p:grpSpPr>
            <a:xfrm>
              <a:off x="6983480" y="2751403"/>
              <a:ext cx="353090" cy="784309"/>
              <a:chOff x="8088918" y="3612009"/>
              <a:chExt cx="353090" cy="784309"/>
            </a:xfrm>
          </p:grpSpPr>
          <p:sp useBgFill="1">
            <p:nvSpPr>
              <p:cNvPr id="221" name="Rectangle 220"/>
              <p:cNvSpPr/>
              <p:nvPr/>
            </p:nvSpPr>
            <p:spPr bwMode="auto">
              <a:xfrm rot="16200000">
                <a:off x="7938271" y="3892582"/>
                <a:ext cx="654383" cy="35309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0" name="Groupe 239"/>
              <p:cNvGrpSpPr/>
              <p:nvPr/>
            </p:nvGrpSpPr>
            <p:grpSpPr>
              <a:xfrm>
                <a:off x="8125293" y="3612009"/>
                <a:ext cx="281248" cy="617901"/>
                <a:chOff x="5569179" y="5183535"/>
                <a:chExt cx="281248" cy="617901"/>
              </a:xfrm>
            </p:grpSpPr>
            <p:sp>
              <p:nvSpPr>
                <p:cNvPr id="248" name="Rectangle 247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49" name="Ellipse 248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50" name="Connecteur droit 249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10" name="Triangle rectangle 9"/>
            <p:cNvSpPr/>
            <p:nvPr/>
          </p:nvSpPr>
          <p:spPr bwMode="auto">
            <a:xfrm rot="-8040000">
              <a:off x="1085281" y="2151357"/>
              <a:ext cx="252000" cy="252000"/>
            </a:xfrm>
            <a:prstGeom prst="rtTriangl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753686" y="2643862"/>
              <a:ext cx="635759" cy="353090"/>
              <a:chOff x="7205366" y="4188992"/>
              <a:chExt cx="635759" cy="353090"/>
            </a:xfrm>
          </p:grpSpPr>
          <p:sp useBgFill="1">
            <p:nvSpPr>
              <p:cNvPr id="361" name="Rectangle 360"/>
              <p:cNvSpPr/>
              <p:nvPr/>
            </p:nvSpPr>
            <p:spPr bwMode="auto">
              <a:xfrm>
                <a:off x="7221001" y="4188992"/>
                <a:ext cx="486348" cy="35309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362" name="Rectangle 361"/>
              <p:cNvSpPr/>
              <p:nvPr/>
            </p:nvSpPr>
            <p:spPr bwMode="auto">
              <a:xfrm>
                <a:off x="7205366" y="4300543"/>
                <a:ext cx="635759" cy="9083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356" name="Groupe 355"/>
              <p:cNvGrpSpPr/>
              <p:nvPr/>
            </p:nvGrpSpPr>
            <p:grpSpPr>
              <a:xfrm rot="5400000">
                <a:off x="7300329" y="4145585"/>
                <a:ext cx="281248" cy="439904"/>
                <a:chOff x="7842197" y="5387128"/>
                <a:chExt cx="281248" cy="439904"/>
              </a:xfrm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58" name="Ellipse 357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59" name="Connecteur droit 358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0" name="Connecteur droit 359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3" name="Groupe 12"/>
            <p:cNvGrpSpPr/>
            <p:nvPr/>
          </p:nvGrpSpPr>
          <p:grpSpPr>
            <a:xfrm>
              <a:off x="1547664" y="1649354"/>
              <a:ext cx="369441" cy="460974"/>
              <a:chOff x="1547664" y="1649354"/>
              <a:chExt cx="369441" cy="460974"/>
            </a:xfrm>
          </p:grpSpPr>
          <p:grpSp>
            <p:nvGrpSpPr>
              <p:cNvPr id="251" name="Groupe 250"/>
              <p:cNvGrpSpPr/>
              <p:nvPr/>
            </p:nvGrpSpPr>
            <p:grpSpPr>
              <a:xfrm>
                <a:off x="1547664" y="1649354"/>
                <a:ext cx="325538" cy="460974"/>
                <a:chOff x="5076056" y="2939358"/>
                <a:chExt cx="325538" cy="460974"/>
              </a:xfrm>
            </p:grpSpPr>
            <p:grpSp>
              <p:nvGrpSpPr>
                <p:cNvPr id="262" name="Groupe 261"/>
                <p:cNvGrpSpPr/>
                <p:nvPr/>
              </p:nvGrpSpPr>
              <p:grpSpPr>
                <a:xfrm>
                  <a:off x="5076056" y="2939358"/>
                  <a:ext cx="325538" cy="460974"/>
                  <a:chOff x="5076056" y="2939358"/>
                  <a:chExt cx="325538" cy="460974"/>
                </a:xfrm>
              </p:grpSpPr>
              <p:sp useBgFill="1">
                <p:nvSpPr>
                  <p:cNvPr id="275" name="Rectangle 274"/>
                  <p:cNvSpPr/>
                  <p:nvPr/>
                </p:nvSpPr>
                <p:spPr bwMode="auto">
                  <a:xfrm rot="16200000">
                    <a:off x="5030008" y="2985406"/>
                    <a:ext cx="41763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92" name="Connecteur droit 291"/>
                  <p:cNvCxnSpPr/>
                  <p:nvPr/>
                </p:nvCxnSpPr>
                <p:spPr bwMode="auto">
                  <a:xfrm>
                    <a:off x="5076056" y="3004288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70" name="Connecteur droit 269"/>
                  <p:cNvCxnSpPr/>
                  <p:nvPr/>
                </p:nvCxnSpPr>
                <p:spPr bwMode="auto">
                  <a:xfrm>
                    <a:off x="5220072" y="2964836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64" name="Ellipse 263"/>
                <p:cNvSpPr/>
                <p:nvPr/>
              </p:nvSpPr>
              <p:spPr bwMode="auto">
                <a:xfrm>
                  <a:off x="5251230" y="2964374"/>
                  <a:ext cx="76200" cy="72774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sp>
            <p:nvSpPr>
              <p:cNvPr id="294" name="Forme libre 293"/>
              <p:cNvSpPr/>
              <p:nvPr/>
            </p:nvSpPr>
            <p:spPr bwMode="auto">
              <a:xfrm>
                <a:off x="1573454" y="1917169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14" name="Groupe 13"/>
            <p:cNvGrpSpPr/>
            <p:nvPr/>
          </p:nvGrpSpPr>
          <p:grpSpPr>
            <a:xfrm>
              <a:off x="835948" y="2956187"/>
              <a:ext cx="864096" cy="509687"/>
              <a:chOff x="835948" y="2956187"/>
              <a:chExt cx="864096" cy="509687"/>
            </a:xfrm>
          </p:grpSpPr>
          <p:grpSp>
            <p:nvGrpSpPr>
              <p:cNvPr id="363" name="Groupe 362"/>
              <p:cNvGrpSpPr/>
              <p:nvPr/>
            </p:nvGrpSpPr>
            <p:grpSpPr>
              <a:xfrm rot="5400000">
                <a:off x="1105227" y="2871057"/>
                <a:ext cx="325538" cy="864096"/>
                <a:chOff x="4353226" y="1844824"/>
                <a:chExt cx="325538" cy="864096"/>
              </a:xfrm>
            </p:grpSpPr>
            <p:cxnSp>
              <p:nvCxnSpPr>
                <p:cNvPr id="364" name="Connecteur droit 363"/>
                <p:cNvCxnSpPr/>
                <p:nvPr/>
              </p:nvCxnSpPr>
              <p:spPr bwMode="auto">
                <a:xfrm>
                  <a:off x="4497242" y="2039398"/>
                  <a:ext cx="13851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5" name="Connecteur droit 364"/>
                <p:cNvCxnSpPr/>
                <p:nvPr/>
              </p:nvCxnSpPr>
              <p:spPr bwMode="auto">
                <a:xfrm>
                  <a:off x="4566500" y="1844824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366" name="Rectangle 365"/>
                <p:cNvSpPr/>
                <p:nvPr/>
              </p:nvSpPr>
              <p:spPr bwMode="auto">
                <a:xfrm rot="16200000">
                  <a:off x="4328918" y="2081708"/>
                  <a:ext cx="374154" cy="325538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67" name="Connecteur droit 366"/>
                <p:cNvCxnSpPr/>
                <p:nvPr/>
              </p:nvCxnSpPr>
              <p:spPr bwMode="auto">
                <a:xfrm>
                  <a:off x="4497242" y="1972381"/>
                  <a:ext cx="74758" cy="502513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68" name="Forme libre 367"/>
              <p:cNvSpPr/>
              <p:nvPr/>
            </p:nvSpPr>
            <p:spPr bwMode="auto">
              <a:xfrm rot="5400000">
                <a:off x="1154417" y="3126569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205" name="Groupe 204"/>
          <p:cNvGrpSpPr/>
          <p:nvPr/>
        </p:nvGrpSpPr>
        <p:grpSpPr>
          <a:xfrm>
            <a:off x="1796545" y="1518548"/>
            <a:ext cx="697069" cy="398992"/>
            <a:chOff x="7863081" y="4617767"/>
            <a:chExt cx="697069" cy="398992"/>
          </a:xfrm>
        </p:grpSpPr>
        <p:sp useBgFill="1">
          <p:nvSpPr>
            <p:cNvPr id="206" name="Rectangle 205"/>
            <p:cNvSpPr/>
            <p:nvPr/>
          </p:nvSpPr>
          <p:spPr bwMode="auto">
            <a:xfrm rot="16200000">
              <a:off x="8068614" y="4525223"/>
              <a:ext cx="398992" cy="58408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16" name="Groupe 215"/>
            <p:cNvGrpSpPr/>
            <p:nvPr/>
          </p:nvGrpSpPr>
          <p:grpSpPr>
            <a:xfrm rot="19056733">
              <a:off x="7863081" y="4695782"/>
              <a:ext cx="660876" cy="217863"/>
              <a:chOff x="8303614" y="5260036"/>
              <a:chExt cx="660876" cy="217863"/>
            </a:xfrm>
          </p:grpSpPr>
          <p:sp>
            <p:nvSpPr>
              <p:cNvPr id="217" name="Rectangle 216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18" name="Rectangle 217"/>
              <p:cNvSpPr/>
              <p:nvPr/>
            </p:nvSpPr>
            <p:spPr bwMode="auto">
              <a:xfrm rot="16200000">
                <a:off x="8587072" y="5100482"/>
                <a:ext cx="93959" cy="660876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3" name="Groupe 2"/>
          <p:cNvGrpSpPr/>
          <p:nvPr/>
        </p:nvGrpSpPr>
        <p:grpSpPr>
          <a:xfrm>
            <a:off x="2005078" y="1803726"/>
            <a:ext cx="353090" cy="780173"/>
            <a:chOff x="2005078" y="1803726"/>
            <a:chExt cx="353090" cy="780173"/>
          </a:xfrm>
        </p:grpSpPr>
        <p:sp useBgFill="1">
          <p:nvSpPr>
            <p:cNvPr id="319" name="Rectangle 318"/>
            <p:cNvSpPr/>
            <p:nvPr/>
          </p:nvSpPr>
          <p:spPr bwMode="auto">
            <a:xfrm rot="16200000">
              <a:off x="1854431" y="2080163"/>
              <a:ext cx="654383" cy="35309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19" name="Groupe 218"/>
            <p:cNvGrpSpPr/>
            <p:nvPr/>
          </p:nvGrpSpPr>
          <p:grpSpPr>
            <a:xfrm>
              <a:off x="2016995" y="1803726"/>
              <a:ext cx="281248" cy="617901"/>
              <a:chOff x="5569179" y="5183535"/>
              <a:chExt cx="281248" cy="617901"/>
            </a:xfrm>
          </p:grpSpPr>
          <p:sp>
            <p:nvSpPr>
              <p:cNvPr id="220" name="Rectangle 219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74" name="Ellipse 273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95" name="Connecteur droit 294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0876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153400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Les Réseaux de transport et distribution HTA/ BT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755576" y="1772816"/>
            <a:ext cx="308129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Simple dérivation </a:t>
            </a:r>
          </a:p>
          <a:p>
            <a:pPr>
              <a:defRPr/>
            </a:pPr>
            <a:r>
              <a:rPr lang="fr-FR" sz="32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 antenne</a:t>
            </a:r>
          </a:p>
        </p:txBody>
      </p:sp>
      <p:pic>
        <p:nvPicPr>
          <p:cNvPr id="31753" name="Picture 9" descr="D:\cours\003 Gestation\energie\anten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75" y="1371600"/>
            <a:ext cx="544512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1540426" y="3613218"/>
            <a:ext cx="1080120" cy="1296145"/>
            <a:chOff x="1043608" y="3779570"/>
            <a:chExt cx="1080120" cy="1296145"/>
          </a:xfrm>
        </p:grpSpPr>
        <p:pic>
          <p:nvPicPr>
            <p:cNvPr id="8" name="Picture 5" descr="D:\cours\003 Gestation\energie\coupureartere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9" t="56658" r="84925" b="33720"/>
            <a:stretch/>
          </p:blipFill>
          <p:spPr bwMode="auto">
            <a:xfrm>
              <a:off x="1043608" y="3779570"/>
              <a:ext cx="1080120" cy="1296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 bwMode="auto">
            <a:xfrm>
              <a:off x="1124404" y="3892725"/>
              <a:ext cx="956082" cy="1110981"/>
            </a:xfrm>
            <a:prstGeom prst="rect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11" name="ZoneTexte 10"/>
          <p:cNvSpPr txBox="1"/>
          <p:nvPr/>
        </p:nvSpPr>
        <p:spPr>
          <a:xfrm>
            <a:off x="107504" y="5157192"/>
            <a:ext cx="33906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En cas de problème sur la ligne </a:t>
            </a:r>
          </a:p>
          <a:p>
            <a:r>
              <a:rPr lang="fr-FR" b="1" u="sng" dirty="0" smtClean="0"/>
              <a:t>plus d’alimentation en énergie</a:t>
            </a:r>
          </a:p>
          <a:p>
            <a:r>
              <a:rPr lang="fr-FR" b="1" u="sng" dirty="0" smtClean="0"/>
              <a:t> le temps de réparer.</a:t>
            </a:r>
          </a:p>
          <a:p>
            <a:r>
              <a:rPr lang="fr-FR" b="1" u="sng" dirty="0" err="1" smtClean="0"/>
              <a:t>Côut</a:t>
            </a:r>
            <a:r>
              <a:rPr lang="fr-FR" b="1" u="sng" dirty="0" smtClean="0"/>
              <a:t> moindre de l’équipement.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2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15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715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8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51" grpId="0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980677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2842617" y="5484759"/>
            <a:ext cx="5979357" cy="1280849"/>
            <a:chOff x="2842617" y="5484759"/>
            <a:chExt cx="5979357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0" y="6478717"/>
              <a:ext cx="649574" cy="286891"/>
              <a:chOff x="8314914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558208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sp>
        <p:nvSpPr>
          <p:cNvPr id="318" name="ZoneTexte 317"/>
          <p:cNvSpPr txBox="1"/>
          <p:nvPr/>
        </p:nvSpPr>
        <p:spPr>
          <a:xfrm>
            <a:off x="5997976" y="1138734"/>
            <a:ext cx="3118584" cy="1200329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La clé 02 va nous permettre d’accéder au transformateur.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Elle sera alors prisonnière de la serrure de la porte.</a:t>
            </a:r>
          </a:p>
        </p:txBody>
      </p:sp>
      <p:grpSp>
        <p:nvGrpSpPr>
          <p:cNvPr id="6" name="Groupe 5"/>
          <p:cNvGrpSpPr/>
          <p:nvPr/>
        </p:nvGrpSpPr>
        <p:grpSpPr>
          <a:xfrm>
            <a:off x="611560" y="908720"/>
            <a:ext cx="7060484" cy="3592429"/>
            <a:chOff x="611560" y="908720"/>
            <a:chExt cx="7060484" cy="3592429"/>
          </a:xfrm>
        </p:grpSpPr>
        <p:grpSp>
          <p:nvGrpSpPr>
            <p:cNvPr id="4" name="Groupe 3"/>
            <p:cNvGrpSpPr/>
            <p:nvPr/>
          </p:nvGrpSpPr>
          <p:grpSpPr>
            <a:xfrm>
              <a:off x="611560" y="908720"/>
              <a:ext cx="7060484" cy="3592429"/>
              <a:chOff x="611560" y="908720"/>
              <a:chExt cx="7060484" cy="3592429"/>
            </a:xfrm>
          </p:grpSpPr>
          <p:grpSp>
            <p:nvGrpSpPr>
              <p:cNvPr id="2050" name="Groupe 2049"/>
              <p:cNvGrpSpPr/>
              <p:nvPr/>
            </p:nvGrpSpPr>
            <p:grpSpPr>
              <a:xfrm>
                <a:off x="611560" y="908720"/>
                <a:ext cx="6969259" cy="3592429"/>
                <a:chOff x="611560" y="908720"/>
                <a:chExt cx="6969259" cy="3592429"/>
              </a:xfrm>
            </p:grpSpPr>
            <p:grpSp>
              <p:nvGrpSpPr>
                <p:cNvPr id="239" name="Groupe 238"/>
                <p:cNvGrpSpPr/>
                <p:nvPr/>
              </p:nvGrpSpPr>
              <p:grpSpPr>
                <a:xfrm>
                  <a:off x="3707905" y="3429000"/>
                  <a:ext cx="649574" cy="307001"/>
                  <a:chOff x="8242907" y="5080648"/>
                  <a:chExt cx="649574" cy="307001"/>
                </a:xfrm>
              </p:grpSpPr>
              <p:sp>
                <p:nvSpPr>
                  <p:cNvPr id="241" name="Rectangle 240"/>
                  <p:cNvSpPr/>
                  <p:nvPr/>
                </p:nvSpPr>
                <p:spPr bwMode="auto">
                  <a:xfrm>
                    <a:off x="8314914" y="5080648"/>
                    <a:ext cx="504056" cy="168726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 useBgFill="1">
                <p:nvSpPr>
                  <p:cNvPr id="242" name="Rectangle 241"/>
                  <p:cNvSpPr/>
                  <p:nvPr/>
                </p:nvSpPr>
                <p:spPr bwMode="auto">
                  <a:xfrm rot="16200000">
                    <a:off x="8486201" y="4981370"/>
                    <a:ext cx="162985" cy="649574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2048" name="Groupe 2047"/>
                <p:cNvGrpSpPr/>
                <p:nvPr/>
              </p:nvGrpSpPr>
              <p:grpSpPr>
                <a:xfrm>
                  <a:off x="611560" y="908720"/>
                  <a:ext cx="6969259" cy="3592429"/>
                  <a:chOff x="827584" y="908720"/>
                  <a:chExt cx="6969259" cy="3592429"/>
                </a:xfrm>
              </p:grpSpPr>
              <p:sp>
                <p:nvSpPr>
                  <p:cNvPr id="47" name="Forme libre 46"/>
                  <p:cNvSpPr/>
                  <p:nvPr/>
                </p:nvSpPr>
                <p:spPr bwMode="auto">
                  <a:xfrm>
                    <a:off x="1323474" y="908720"/>
                    <a:ext cx="661737" cy="830179"/>
                  </a:xfrm>
                  <a:custGeom>
                    <a:avLst/>
                    <a:gdLst>
                      <a:gd name="connsiteX0" fmla="*/ 0 w 661737"/>
                      <a:gd name="connsiteY0" fmla="*/ 0 h 830179"/>
                      <a:gd name="connsiteX1" fmla="*/ 649705 w 661737"/>
                      <a:gd name="connsiteY1" fmla="*/ 0 h 830179"/>
                      <a:gd name="connsiteX2" fmla="*/ 661737 w 661737"/>
                      <a:gd name="connsiteY2" fmla="*/ 830179 h 830179"/>
                      <a:gd name="connsiteX3" fmla="*/ 661737 w 661737"/>
                      <a:gd name="connsiteY3" fmla="*/ 830179 h 8301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61737" h="830179">
                        <a:moveTo>
                          <a:pt x="0" y="0"/>
                        </a:moveTo>
                        <a:lnTo>
                          <a:pt x="649705" y="0"/>
                        </a:lnTo>
                        <a:lnTo>
                          <a:pt x="661737" y="830179"/>
                        </a:lnTo>
                        <a:lnTo>
                          <a:pt x="661737" y="830179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57" name="Forme libre 56"/>
                  <p:cNvSpPr/>
                  <p:nvPr/>
                </p:nvSpPr>
                <p:spPr bwMode="auto">
                  <a:xfrm>
                    <a:off x="1990725" y="2186574"/>
                    <a:ext cx="1811701" cy="2314575"/>
                  </a:xfrm>
                  <a:custGeom>
                    <a:avLst/>
                    <a:gdLst>
                      <a:gd name="connsiteX0" fmla="*/ 0 w 1343025"/>
                      <a:gd name="connsiteY0" fmla="*/ 0 h 2314575"/>
                      <a:gd name="connsiteX1" fmla="*/ 0 w 1343025"/>
                      <a:gd name="connsiteY1" fmla="*/ 2314575 h 2314575"/>
                      <a:gd name="connsiteX2" fmla="*/ 1333500 w 1343025"/>
                      <a:gd name="connsiteY2" fmla="*/ 2314575 h 2314575"/>
                      <a:gd name="connsiteX3" fmla="*/ 1343025 w 1343025"/>
                      <a:gd name="connsiteY3" fmla="*/ 895350 h 2314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43025" h="2314575">
                        <a:moveTo>
                          <a:pt x="0" y="0"/>
                        </a:moveTo>
                        <a:lnTo>
                          <a:pt x="0" y="2314575"/>
                        </a:lnTo>
                        <a:lnTo>
                          <a:pt x="1333500" y="2314575"/>
                        </a:lnTo>
                        <a:lnTo>
                          <a:pt x="1343025" y="895350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11" name="Groupe 110"/>
                  <p:cNvGrpSpPr/>
                  <p:nvPr/>
                </p:nvGrpSpPr>
                <p:grpSpPr>
                  <a:xfrm>
                    <a:off x="3352376" y="1653880"/>
                    <a:ext cx="900100" cy="1440160"/>
                    <a:chOff x="2883700" y="1988840"/>
                    <a:chExt cx="900100" cy="1440160"/>
                  </a:xfrm>
                </p:grpSpPr>
                <p:sp>
                  <p:nvSpPr>
                    <p:cNvPr id="60" name="Ellipse 59"/>
                    <p:cNvSpPr/>
                    <p:nvPr/>
                  </p:nvSpPr>
                  <p:spPr bwMode="auto">
                    <a:xfrm>
                      <a:off x="2883700" y="2564904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61" name="Ellipse 60"/>
                    <p:cNvSpPr/>
                    <p:nvPr/>
                  </p:nvSpPr>
                  <p:spPr bwMode="auto">
                    <a:xfrm>
                      <a:off x="2883700" y="1988840"/>
                      <a:ext cx="900100" cy="864096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58" name="Rectangle 57"/>
                  <p:cNvSpPr/>
                  <p:nvPr/>
                </p:nvSpPr>
                <p:spPr bwMode="auto">
                  <a:xfrm>
                    <a:off x="1877199" y="2390419"/>
                    <a:ext cx="216024" cy="576064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65" name="Connecteur droit 64"/>
                  <p:cNvCxnSpPr/>
                  <p:nvPr/>
                </p:nvCxnSpPr>
                <p:spPr bwMode="auto">
                  <a:xfrm>
                    <a:off x="1763688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6" name="Connecteur droit 65"/>
                  <p:cNvCxnSpPr/>
                  <p:nvPr/>
                </p:nvCxnSpPr>
                <p:spPr bwMode="auto">
                  <a:xfrm>
                    <a:off x="1427305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8" name="Connecteur droit 67"/>
                  <p:cNvCxnSpPr/>
                  <p:nvPr/>
                </p:nvCxnSpPr>
                <p:spPr bwMode="auto">
                  <a:xfrm rot="5400000">
                    <a:off x="1631901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69" name="Connecteur droit 68"/>
                  <p:cNvCxnSpPr/>
                  <p:nvPr/>
                </p:nvCxnSpPr>
                <p:spPr bwMode="auto">
                  <a:xfrm rot="5400000">
                    <a:off x="1540823" y="4039360"/>
                    <a:ext cx="22703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grpSp>
                <p:nvGrpSpPr>
                  <p:cNvPr id="70" name="Groupe 69"/>
                  <p:cNvGrpSpPr/>
                  <p:nvPr/>
                </p:nvGrpSpPr>
                <p:grpSpPr>
                  <a:xfrm rot="16200000">
                    <a:off x="1087631" y="3895344"/>
                    <a:ext cx="374154" cy="288032"/>
                    <a:chOff x="3275856" y="5661248"/>
                    <a:chExt cx="374154" cy="288032"/>
                  </a:xfrm>
                </p:grpSpPr>
                <p:sp>
                  <p:nvSpPr>
                    <p:cNvPr id="71" name="Ellipse 70"/>
                    <p:cNvSpPr/>
                    <p:nvPr/>
                  </p:nvSpPr>
                  <p:spPr bwMode="auto">
                    <a:xfrm>
                      <a:off x="3333750" y="5733256"/>
                      <a:ext cx="230138" cy="216024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64" name="Rectangle 63"/>
                    <p:cNvSpPr/>
                    <p:nvPr/>
                  </p:nvSpPr>
                  <p:spPr bwMode="auto">
                    <a:xfrm>
                      <a:off x="3275856" y="5661248"/>
                      <a:ext cx="374154" cy="180020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grpSp>
                <p:nvGrpSpPr>
                  <p:cNvPr id="103" name="Groupe 102"/>
                  <p:cNvGrpSpPr/>
                  <p:nvPr/>
                </p:nvGrpSpPr>
                <p:grpSpPr>
                  <a:xfrm>
                    <a:off x="827584" y="3182507"/>
                    <a:ext cx="1163141" cy="360040"/>
                    <a:chOff x="1043608" y="3501008"/>
                    <a:chExt cx="947117" cy="360040"/>
                  </a:xfrm>
                </p:grpSpPr>
                <p:cxnSp>
                  <p:nvCxnSpPr>
                    <p:cNvPr id="62" name="Connecteur droit 61"/>
                    <p:cNvCxnSpPr/>
                    <p:nvPr/>
                  </p:nvCxnSpPr>
                  <p:spPr bwMode="auto">
                    <a:xfrm>
                      <a:off x="1763688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7" name="Connecteur droit 66"/>
                    <p:cNvCxnSpPr/>
                    <p:nvPr/>
                  </p:nvCxnSpPr>
                  <p:spPr bwMode="auto">
                    <a:xfrm>
                      <a:off x="1191687" y="3681028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5" name="Connecteur droit 74"/>
                    <p:cNvCxnSpPr/>
                    <p:nvPr/>
                  </p:nvCxnSpPr>
                  <p:spPr bwMode="auto">
                    <a:xfrm flipH="1">
                      <a:off x="1191686" y="3501008"/>
                      <a:ext cx="2" cy="36004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78" name="Connecteur droit 77"/>
                    <p:cNvCxnSpPr/>
                    <p:nvPr/>
                  </p:nvCxnSpPr>
                  <p:spPr bwMode="auto">
                    <a:xfrm>
                      <a:off x="1115616" y="3591018"/>
                      <a:ext cx="0" cy="18002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80" name="Connecteur droit 79"/>
                    <p:cNvCxnSpPr/>
                    <p:nvPr/>
                  </p:nvCxnSpPr>
                  <p:spPr bwMode="auto">
                    <a:xfrm>
                      <a:off x="1043608" y="3624449"/>
                      <a:ext cx="0" cy="113159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3" name="Groupe 112"/>
                  <p:cNvGrpSpPr/>
                  <p:nvPr/>
                </p:nvGrpSpPr>
                <p:grpSpPr>
                  <a:xfrm rot="5400000">
                    <a:off x="1321251" y="2874279"/>
                    <a:ext cx="325538" cy="864096"/>
                    <a:chOff x="5076056" y="2770262"/>
                    <a:chExt cx="325538" cy="864096"/>
                  </a:xfrm>
                </p:grpSpPr>
                <p:cxnSp>
                  <p:nvCxnSpPr>
                    <p:cNvPr id="114" name="Connecteur droit 113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115" name="Connecteur droit 114"/>
                    <p:cNvCxnSpPr/>
                    <p:nvPr/>
                  </p:nvCxnSpPr>
                  <p:spPr bwMode="auto">
                    <a:xfrm>
                      <a:off x="5289330" y="2770262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16" name="Rectangle 115"/>
                    <p:cNvSpPr/>
                    <p:nvPr/>
                  </p:nvSpPr>
                  <p:spPr bwMode="auto">
                    <a:xfrm rot="16200000">
                      <a:off x="5051748" y="3007146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17" name="Connecteur droit 116"/>
                    <p:cNvCxnSpPr/>
                    <p:nvPr/>
                  </p:nvCxnSpPr>
                  <p:spPr bwMode="auto">
                    <a:xfrm>
                      <a:off x="5076056" y="3004288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118" name="Groupe 117"/>
                  <p:cNvGrpSpPr/>
                  <p:nvPr/>
                </p:nvGrpSpPr>
                <p:grpSpPr>
                  <a:xfrm>
                    <a:off x="1772135" y="1477337"/>
                    <a:ext cx="325538" cy="864096"/>
                    <a:chOff x="5076056" y="2770262"/>
                    <a:chExt cx="325538" cy="864096"/>
                  </a:xfrm>
                </p:grpSpPr>
                <p:grpSp>
                  <p:nvGrpSpPr>
                    <p:cNvPr id="119" name="Groupe 118"/>
                    <p:cNvGrpSpPr/>
                    <p:nvPr/>
                  </p:nvGrpSpPr>
                  <p:grpSpPr>
                    <a:xfrm>
                      <a:off x="5076056" y="2770262"/>
                      <a:ext cx="325538" cy="864096"/>
                      <a:chOff x="5076056" y="2770262"/>
                      <a:chExt cx="325538" cy="864096"/>
                    </a:xfrm>
                  </p:grpSpPr>
                  <p:cxnSp>
                    <p:nvCxnSpPr>
                      <p:cNvPr id="121" name="Connecteur droit 120"/>
                      <p:cNvCxnSpPr/>
                      <p:nvPr/>
                    </p:nvCxnSpPr>
                    <p:spPr bwMode="auto">
                      <a:xfrm>
                        <a:off x="5220072" y="2964836"/>
                        <a:ext cx="13851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22" name="Connecteur droit 121"/>
                      <p:cNvCxnSpPr/>
                      <p:nvPr/>
                    </p:nvCxnSpPr>
                    <p:spPr bwMode="auto">
                      <a:xfrm>
                        <a:off x="5289330" y="2770262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23" name="Rectangle 122"/>
                      <p:cNvSpPr/>
                      <p:nvPr/>
                    </p:nvSpPr>
                    <p:spPr bwMode="auto">
                      <a:xfrm rot="16200000">
                        <a:off x="5051748" y="3007146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24" name="Connecteur droit 123"/>
                      <p:cNvCxnSpPr/>
                      <p:nvPr/>
                    </p:nvCxnSpPr>
                    <p:spPr bwMode="auto">
                      <a:xfrm>
                        <a:off x="5083483" y="3009556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sp>
                  <p:nvSpPr>
                    <p:cNvPr id="120" name="Ellipse 119"/>
                    <p:cNvSpPr/>
                    <p:nvPr/>
                  </p:nvSpPr>
                  <p:spPr bwMode="auto">
                    <a:xfrm>
                      <a:off x="5251230" y="2956756"/>
                      <a:ext cx="76200" cy="80392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112" name="Forme libre 111"/>
                  <p:cNvSpPr/>
                  <p:nvPr/>
                </p:nvSpPr>
                <p:spPr bwMode="auto">
                  <a:xfrm>
                    <a:off x="3781426" y="938799"/>
                    <a:ext cx="2333625" cy="1666875"/>
                  </a:xfrm>
                  <a:custGeom>
                    <a:avLst/>
                    <a:gdLst>
                      <a:gd name="connsiteX0" fmla="*/ 9525 w 2333625"/>
                      <a:gd name="connsiteY0" fmla="*/ 695325 h 990600"/>
                      <a:gd name="connsiteX1" fmla="*/ 0 w 2333625"/>
                      <a:gd name="connsiteY1" fmla="*/ 0 h 990600"/>
                      <a:gd name="connsiteX2" fmla="*/ 2324100 w 2333625"/>
                      <a:gd name="connsiteY2" fmla="*/ 28575 h 990600"/>
                      <a:gd name="connsiteX3" fmla="*/ 2333625 w 2333625"/>
                      <a:gd name="connsiteY3" fmla="*/ 990600 h 990600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2857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14575 w 2343150"/>
                      <a:gd name="connsiteY2" fmla="*/ 9525 h 1704975"/>
                      <a:gd name="connsiteX3" fmla="*/ 2343150 w 2343150"/>
                      <a:gd name="connsiteY3" fmla="*/ 1704975 h 1704975"/>
                      <a:gd name="connsiteX0" fmla="*/ 9525 w 2343150"/>
                      <a:gd name="connsiteY0" fmla="*/ 695325 h 1704975"/>
                      <a:gd name="connsiteX1" fmla="*/ 0 w 2343150"/>
                      <a:gd name="connsiteY1" fmla="*/ 0 h 1704975"/>
                      <a:gd name="connsiteX2" fmla="*/ 2324100 w 2343150"/>
                      <a:gd name="connsiteY2" fmla="*/ 0 h 1704975"/>
                      <a:gd name="connsiteX3" fmla="*/ 2343150 w 2343150"/>
                      <a:gd name="connsiteY3" fmla="*/ 1704975 h 1704975"/>
                      <a:gd name="connsiteX0" fmla="*/ 9525 w 2371725"/>
                      <a:gd name="connsiteY0" fmla="*/ 695325 h 1704975"/>
                      <a:gd name="connsiteX1" fmla="*/ 0 w 2371725"/>
                      <a:gd name="connsiteY1" fmla="*/ 0 h 1704975"/>
                      <a:gd name="connsiteX2" fmla="*/ 2324100 w 2371725"/>
                      <a:gd name="connsiteY2" fmla="*/ 0 h 1704975"/>
                      <a:gd name="connsiteX3" fmla="*/ 2371725 w 2371725"/>
                      <a:gd name="connsiteY3" fmla="*/ 1704975 h 1704975"/>
                      <a:gd name="connsiteX0" fmla="*/ 9525 w 2400300"/>
                      <a:gd name="connsiteY0" fmla="*/ 695325 h 1704975"/>
                      <a:gd name="connsiteX1" fmla="*/ 0 w 2400300"/>
                      <a:gd name="connsiteY1" fmla="*/ 0 h 1704975"/>
                      <a:gd name="connsiteX2" fmla="*/ 2324100 w 2400300"/>
                      <a:gd name="connsiteY2" fmla="*/ 0 h 1704975"/>
                      <a:gd name="connsiteX3" fmla="*/ 2400300 w 2400300"/>
                      <a:gd name="connsiteY3" fmla="*/ 1704975 h 1704975"/>
                      <a:gd name="connsiteX0" fmla="*/ 9525 w 2352675"/>
                      <a:gd name="connsiteY0" fmla="*/ 695325 h 1704975"/>
                      <a:gd name="connsiteX1" fmla="*/ 0 w 2352675"/>
                      <a:gd name="connsiteY1" fmla="*/ 0 h 1704975"/>
                      <a:gd name="connsiteX2" fmla="*/ 2324100 w 2352675"/>
                      <a:gd name="connsiteY2" fmla="*/ 0 h 1704975"/>
                      <a:gd name="connsiteX3" fmla="*/ 2352675 w 2352675"/>
                      <a:gd name="connsiteY3" fmla="*/ 1704975 h 1704975"/>
                      <a:gd name="connsiteX0" fmla="*/ 9525 w 2333625"/>
                      <a:gd name="connsiteY0" fmla="*/ 695325 h 1666875"/>
                      <a:gd name="connsiteX1" fmla="*/ 0 w 2333625"/>
                      <a:gd name="connsiteY1" fmla="*/ 0 h 1666875"/>
                      <a:gd name="connsiteX2" fmla="*/ 2324100 w 2333625"/>
                      <a:gd name="connsiteY2" fmla="*/ 0 h 1666875"/>
                      <a:gd name="connsiteX3" fmla="*/ 2333625 w 2333625"/>
                      <a:gd name="connsiteY3" fmla="*/ 1666875 h 1666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333625" h="1666875">
                        <a:moveTo>
                          <a:pt x="9525" y="695325"/>
                        </a:moveTo>
                        <a:lnTo>
                          <a:pt x="0" y="0"/>
                        </a:lnTo>
                        <a:lnTo>
                          <a:pt x="2324100" y="0"/>
                        </a:lnTo>
                        <a:lnTo>
                          <a:pt x="2333625" y="1666875"/>
                        </a:lnTo>
                      </a:path>
                    </a:pathLst>
                  </a:custGeom>
                  <a:noFill/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grpSp>
                <p:nvGrpSpPr>
                  <p:cNvPr id="159" name="Groupe 158"/>
                  <p:cNvGrpSpPr/>
                  <p:nvPr/>
                </p:nvGrpSpPr>
                <p:grpSpPr>
                  <a:xfrm>
                    <a:off x="5908125" y="2417706"/>
                    <a:ext cx="325538" cy="864096"/>
                    <a:chOff x="6012160" y="4783883"/>
                    <a:chExt cx="325538" cy="864096"/>
                  </a:xfrm>
                </p:grpSpPr>
                <p:cxnSp>
                  <p:nvCxnSpPr>
                    <p:cNvPr id="160" name="Connecteur droit 159"/>
                    <p:cNvCxnSpPr/>
                    <p:nvPr/>
                  </p:nvCxnSpPr>
                  <p:spPr bwMode="auto">
                    <a:xfrm>
                      <a:off x="6216057" y="4783883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161" name="Rectangle 160"/>
                    <p:cNvSpPr/>
                    <p:nvPr/>
                  </p:nvSpPr>
                  <p:spPr bwMode="auto">
                    <a:xfrm rot="16200000">
                      <a:off x="5987852" y="5020767"/>
                      <a:ext cx="37415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162" name="Connecteur droit 161"/>
                    <p:cNvCxnSpPr/>
                    <p:nvPr/>
                  </p:nvCxnSpPr>
                  <p:spPr bwMode="auto">
                    <a:xfrm>
                      <a:off x="6012160" y="5017909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3" name="Groupe 162"/>
                    <p:cNvGrpSpPr/>
                    <p:nvPr/>
                  </p:nvGrpSpPr>
                  <p:grpSpPr>
                    <a:xfrm rot="21259515">
                      <a:off x="6156176" y="4899523"/>
                      <a:ext cx="125263" cy="124714"/>
                      <a:chOff x="7669007" y="4243455"/>
                      <a:chExt cx="86122" cy="86122"/>
                    </a:xfrm>
                  </p:grpSpPr>
                  <p:cxnSp>
                    <p:nvCxnSpPr>
                      <p:cNvPr id="164" name="Connecteur droit 163"/>
                      <p:cNvCxnSpPr/>
                      <p:nvPr/>
                    </p:nvCxnSpPr>
                    <p:spPr bwMode="auto">
                      <a:xfrm>
                        <a:off x="7676064" y="4243455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65" name="Connecteur droit 164"/>
                      <p:cNvCxnSpPr/>
                      <p:nvPr/>
                    </p:nvCxnSpPr>
                    <p:spPr bwMode="auto">
                      <a:xfrm rot="16200000">
                        <a:off x="7676064" y="4243456"/>
                        <a:ext cx="72008" cy="86122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254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</p:grpSp>
              <p:grpSp>
                <p:nvGrpSpPr>
                  <p:cNvPr id="168" name="Groupe 167"/>
                  <p:cNvGrpSpPr/>
                  <p:nvPr/>
                </p:nvGrpSpPr>
                <p:grpSpPr>
                  <a:xfrm>
                    <a:off x="5220072" y="3248468"/>
                    <a:ext cx="1774450" cy="870143"/>
                    <a:chOff x="5220072" y="3566969"/>
                    <a:chExt cx="1774450" cy="870143"/>
                  </a:xfrm>
                </p:grpSpPr>
                <p:cxnSp>
                  <p:nvCxnSpPr>
                    <p:cNvPr id="158" name="Connecteur droit 157"/>
                    <p:cNvCxnSpPr/>
                    <p:nvPr/>
                  </p:nvCxnSpPr>
                  <p:spPr bwMode="auto">
                    <a:xfrm>
                      <a:off x="5220072" y="3573016"/>
                      <a:ext cx="1774450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167" name="Groupe 166"/>
                    <p:cNvGrpSpPr/>
                    <p:nvPr/>
                  </p:nvGrpSpPr>
                  <p:grpSpPr>
                    <a:xfrm>
                      <a:off x="5243641" y="3566969"/>
                      <a:ext cx="1728396" cy="870143"/>
                      <a:chOff x="5243641" y="3566969"/>
                      <a:chExt cx="1728396" cy="870143"/>
                    </a:xfrm>
                  </p:grpSpPr>
                  <p:grpSp>
                    <p:nvGrpSpPr>
                      <p:cNvPr id="169" name="Groupe 168"/>
                      <p:cNvGrpSpPr/>
                      <p:nvPr/>
                    </p:nvGrpSpPr>
                    <p:grpSpPr>
                      <a:xfrm>
                        <a:off x="5243641" y="357144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0" name="Connecteur droit 169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1" name="Rectangle 170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2" name="Connecteur droit 171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73" name="Groupe 172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74" name="Connecteur droit 173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75" name="Connecteur droit 174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76" name="Groupe 175"/>
                      <p:cNvGrpSpPr/>
                      <p:nvPr/>
                    </p:nvGrpSpPr>
                    <p:grpSpPr>
                      <a:xfrm>
                        <a:off x="5711260" y="356845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77" name="Connecteur droit 176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78" name="Rectangle 177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79" name="Connecteur droit 178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0" name="Groupe 179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1" name="Connecteur droit 180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2" name="Connecteur droit 181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83" name="Groupe 182"/>
                      <p:cNvGrpSpPr/>
                      <p:nvPr/>
                    </p:nvGrpSpPr>
                    <p:grpSpPr>
                      <a:xfrm>
                        <a:off x="6178879" y="3566969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84" name="Connecteur droit 183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85" name="Rectangle 184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86" name="Connecteur droit 185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87" name="Groupe 186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88" name="Connecteur droit 187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89" name="Connecteur droit 188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  <p:grpSp>
                    <p:nvGrpSpPr>
                      <p:cNvPr id="190" name="Groupe 189"/>
                      <p:cNvGrpSpPr/>
                      <p:nvPr/>
                    </p:nvGrpSpPr>
                    <p:grpSpPr>
                      <a:xfrm>
                        <a:off x="6646499" y="3573016"/>
                        <a:ext cx="325538" cy="864096"/>
                        <a:chOff x="6012160" y="4783883"/>
                        <a:chExt cx="325538" cy="864096"/>
                      </a:xfrm>
                    </p:grpSpPr>
                    <p:cxnSp>
                      <p:nvCxnSpPr>
                        <p:cNvPr id="191" name="Connecteur droit 190"/>
                        <p:cNvCxnSpPr/>
                        <p:nvPr/>
                      </p:nvCxnSpPr>
                      <p:spPr bwMode="auto">
                        <a:xfrm>
                          <a:off x="6216057" y="4783883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92" name="Rectangle 191"/>
                        <p:cNvSpPr/>
                        <p:nvPr/>
                      </p:nvSpPr>
                      <p:spPr bwMode="auto">
                        <a:xfrm rot="16200000">
                          <a:off x="5987852" y="5020767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93" name="Connecteur droit 192"/>
                        <p:cNvCxnSpPr/>
                        <p:nvPr/>
                      </p:nvCxnSpPr>
                      <p:spPr bwMode="auto">
                        <a:xfrm>
                          <a:off x="6012160" y="5017909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grpSp>
                      <p:nvGrpSpPr>
                        <p:cNvPr id="194" name="Groupe 193"/>
                        <p:cNvGrpSpPr/>
                        <p:nvPr/>
                      </p:nvGrpSpPr>
                      <p:grpSpPr>
                        <a:xfrm rot="21259515">
                          <a:off x="6156176" y="4899523"/>
                          <a:ext cx="125263" cy="124714"/>
                          <a:chOff x="7669007" y="4243455"/>
                          <a:chExt cx="86122" cy="86122"/>
                        </a:xfrm>
                      </p:grpSpPr>
                      <p:cxnSp>
                        <p:nvCxnSpPr>
                          <p:cNvPr id="195" name="Connecteur droit 194"/>
                          <p:cNvCxnSpPr/>
                          <p:nvPr/>
                        </p:nvCxnSpPr>
                        <p:spPr bwMode="auto">
                          <a:xfrm>
                            <a:off x="7676064" y="4243455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cxnSp>
                        <p:nvCxnSpPr>
                          <p:cNvPr id="196" name="Connecteur droit 195"/>
                          <p:cNvCxnSpPr/>
                          <p:nvPr/>
                        </p:nvCxnSpPr>
                        <p:spPr bwMode="auto">
                          <a:xfrm rot="16200000">
                            <a:off x="7676064" y="4243456"/>
                            <a:ext cx="72008" cy="86122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254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</p:grpSp>
                  </p:grpSp>
                </p:grpSp>
              </p:grpSp>
              <p:sp>
                <p:nvSpPr>
                  <p:cNvPr id="197" name="Forme libre 196"/>
                  <p:cNvSpPr/>
                  <p:nvPr/>
                </p:nvSpPr>
                <p:spPr bwMode="auto">
                  <a:xfrm flipV="1">
                    <a:off x="5965461" y="2630279"/>
                    <a:ext cx="1831382" cy="179296"/>
                  </a:xfrm>
                  <a:custGeom>
                    <a:avLst/>
                    <a:gdLst>
                      <a:gd name="connsiteX0" fmla="*/ 0 w 1362075"/>
                      <a:gd name="connsiteY0" fmla="*/ 0 h 133350"/>
                      <a:gd name="connsiteX1" fmla="*/ 971550 w 1362075"/>
                      <a:gd name="connsiteY1" fmla="*/ 0 h 133350"/>
                      <a:gd name="connsiteX2" fmla="*/ 981075 w 1362075"/>
                      <a:gd name="connsiteY2" fmla="*/ 123825 h 133350"/>
                      <a:gd name="connsiteX3" fmla="*/ 1114425 w 1362075"/>
                      <a:gd name="connsiteY3" fmla="*/ 133350 h 133350"/>
                      <a:gd name="connsiteX4" fmla="*/ 1114425 w 1362075"/>
                      <a:gd name="connsiteY4" fmla="*/ 9525 h 133350"/>
                      <a:gd name="connsiteX5" fmla="*/ 1362075 w 1362075"/>
                      <a:gd name="connsiteY5" fmla="*/ 9525 h 1333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62075" h="133350">
                        <a:moveTo>
                          <a:pt x="0" y="0"/>
                        </a:moveTo>
                        <a:lnTo>
                          <a:pt x="971550" y="0"/>
                        </a:lnTo>
                        <a:lnTo>
                          <a:pt x="981075" y="123825"/>
                        </a:lnTo>
                        <a:lnTo>
                          <a:pt x="1114425" y="133350"/>
                        </a:lnTo>
                        <a:lnTo>
                          <a:pt x="1114425" y="9525"/>
                        </a:lnTo>
                        <a:lnTo>
                          <a:pt x="1362075" y="9525"/>
                        </a:lnTo>
                      </a:path>
                    </a:pathLst>
                  </a:custGeom>
                  <a:noFill/>
                  <a:ln w="254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00" name="Rectangle 199"/>
                  <p:cNvSpPr/>
                  <p:nvPr/>
                </p:nvSpPr>
                <p:spPr bwMode="auto">
                  <a:xfrm>
                    <a:off x="2987823" y="1189305"/>
                    <a:ext cx="1707297" cy="3037132"/>
                  </a:xfrm>
                  <a:prstGeom prst="rect">
                    <a:avLst/>
                  </a:prstGeom>
                  <a:noFill/>
                  <a:ln w="381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7" name="ZoneTexte 246"/>
                  <p:cNvSpPr txBox="1"/>
                  <p:nvPr/>
                </p:nvSpPr>
                <p:spPr>
                  <a:xfrm>
                    <a:off x="4252476" y="1755986"/>
                    <a:ext cx="465192" cy="132343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BT</a:t>
                    </a:r>
                  </a:p>
                  <a:p>
                    <a:endParaRPr lang="fr-FR" dirty="0"/>
                  </a:p>
                  <a:p>
                    <a:endParaRPr lang="fr-FR" dirty="0" smtClean="0"/>
                  </a:p>
                  <a:p>
                    <a:r>
                      <a:rPr lang="fr-FR" dirty="0" smtClean="0"/>
                      <a:t>HT</a:t>
                    </a:r>
                    <a:endParaRPr lang="fr-FR" dirty="0"/>
                  </a:p>
                </p:txBody>
              </p:sp>
              <p:grpSp>
                <p:nvGrpSpPr>
                  <p:cNvPr id="265" name="Groupe 264"/>
                  <p:cNvGrpSpPr/>
                  <p:nvPr/>
                </p:nvGrpSpPr>
                <p:grpSpPr>
                  <a:xfrm>
                    <a:off x="2097673" y="1792589"/>
                    <a:ext cx="649574" cy="320087"/>
                    <a:chOff x="8314914" y="5260036"/>
                    <a:chExt cx="649574" cy="320087"/>
                  </a:xfrm>
                </p:grpSpPr>
                <p:sp>
                  <p:nvSpPr>
                    <p:cNvPr id="266" name="Rectangle 265"/>
                    <p:cNvSpPr/>
                    <p:nvPr/>
                  </p:nvSpPr>
                  <p:spPr bwMode="auto">
                    <a:xfrm>
                      <a:off x="8388424" y="5260036"/>
                      <a:ext cx="504056" cy="203090"/>
                    </a:xfrm>
                    <a:prstGeom prst="rect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267" name="Rectangle 266"/>
                    <p:cNvSpPr/>
                    <p:nvPr/>
                  </p:nvSpPr>
                  <p:spPr bwMode="auto">
                    <a:xfrm rot="16200000">
                      <a:off x="8541610" y="5157246"/>
                      <a:ext cx="196181" cy="649574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268" name="ZoneTexte 267"/>
                  <p:cNvSpPr txBox="1"/>
                  <p:nvPr/>
                </p:nvSpPr>
                <p:spPr>
                  <a:xfrm>
                    <a:off x="5301575" y="2112501"/>
                    <a:ext cx="745717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TGBT</a:t>
                    </a:r>
                    <a:endParaRPr lang="fr-FR" dirty="0"/>
                  </a:p>
                </p:txBody>
              </p:sp>
              <p:sp>
                <p:nvSpPr>
                  <p:cNvPr id="269" name="ZoneTexte 268"/>
                  <p:cNvSpPr txBox="1"/>
                  <p:nvPr/>
                </p:nvSpPr>
                <p:spPr>
                  <a:xfrm>
                    <a:off x="5370265" y="2727344"/>
                    <a:ext cx="559769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FR" dirty="0" smtClean="0"/>
                      <a:t>DJ1</a:t>
                    </a:r>
                    <a:endParaRPr lang="fr-FR" dirty="0"/>
                  </a:p>
                </p:txBody>
              </p:sp>
            </p:grpSp>
            <p:sp>
              <p:nvSpPr>
                <p:cNvPr id="291" name="Forme libre 290"/>
                <p:cNvSpPr/>
                <p:nvPr/>
              </p:nvSpPr>
              <p:spPr bwMode="auto">
                <a:xfrm>
                  <a:off x="1324799" y="1917169"/>
                  <a:ext cx="584735" cy="1265902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81253" h="1265902">
                      <a:moveTo>
                        <a:pt x="0" y="1265902"/>
                      </a:moveTo>
                      <a:lnTo>
                        <a:pt x="0" y="1265902"/>
                      </a:lnTo>
                      <a:lnTo>
                        <a:pt x="7620" y="938242"/>
                      </a:lnTo>
                      <a:lnTo>
                        <a:pt x="137160" y="945862"/>
                      </a:lnTo>
                      <a:lnTo>
                        <a:pt x="144780" y="808702"/>
                      </a:lnTo>
                      <a:lnTo>
                        <a:pt x="14536" y="801558"/>
                      </a:lnTo>
                      <a:cubicBezTo>
                        <a:pt x="14100" y="800606"/>
                        <a:pt x="19939" y="21779"/>
                        <a:pt x="25635" y="2888"/>
                      </a:cubicBezTo>
                      <a:cubicBezTo>
                        <a:pt x="162795" y="348"/>
                        <a:pt x="680666" y="-1861"/>
                        <a:pt x="681253" y="2411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76" name="Groupe 275"/>
              <p:cNvGrpSpPr/>
              <p:nvPr/>
            </p:nvGrpSpPr>
            <p:grpSpPr>
              <a:xfrm>
                <a:off x="5634403" y="2390419"/>
                <a:ext cx="383236" cy="864096"/>
                <a:chOff x="6314502" y="4771714"/>
                <a:chExt cx="383236" cy="864096"/>
              </a:xfrm>
            </p:grpSpPr>
            <p:grpSp>
              <p:nvGrpSpPr>
                <p:cNvPr id="277" name="Groupe 276"/>
                <p:cNvGrpSpPr/>
                <p:nvPr/>
              </p:nvGrpSpPr>
              <p:grpSpPr>
                <a:xfrm>
                  <a:off x="6314502" y="4771714"/>
                  <a:ext cx="383236" cy="864096"/>
                  <a:chOff x="4295528" y="1844824"/>
                  <a:chExt cx="383236" cy="864096"/>
                </a:xfrm>
              </p:grpSpPr>
              <p:cxnSp>
                <p:nvCxnSpPr>
                  <p:cNvPr id="281" name="Connecteur droit 280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282" name="Rectangle 281"/>
                  <p:cNvSpPr/>
                  <p:nvPr/>
                </p:nvSpPr>
                <p:spPr bwMode="auto">
                  <a:xfrm rot="16200000">
                    <a:off x="4278399" y="2074529"/>
                    <a:ext cx="417494" cy="383236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83" name="Connecteur droit 282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278" name="Groupe 277"/>
                <p:cNvGrpSpPr/>
                <p:nvPr/>
              </p:nvGrpSpPr>
              <p:grpSpPr>
                <a:xfrm rot="21259515">
                  <a:off x="6525591" y="4906303"/>
                  <a:ext cx="125263" cy="124714"/>
                  <a:chOff x="7669007" y="4243455"/>
                  <a:chExt cx="86122" cy="86122"/>
                </a:xfrm>
              </p:grpSpPr>
              <p:cxnSp>
                <p:nvCxnSpPr>
                  <p:cNvPr id="279" name="Connecteur droit 278"/>
                  <p:cNvCxnSpPr/>
                  <p:nvPr/>
                </p:nvCxnSpPr>
                <p:spPr bwMode="auto">
                  <a:xfrm>
                    <a:off x="7676064" y="4243455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80" name="Connecteur droit 279"/>
                  <p:cNvCxnSpPr/>
                  <p:nvPr/>
                </p:nvCxnSpPr>
                <p:spPr bwMode="auto">
                  <a:xfrm rot="16200000">
                    <a:off x="7676064" y="4243456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2051" name="Groupe 2050"/>
              <p:cNvGrpSpPr/>
              <p:nvPr/>
            </p:nvGrpSpPr>
            <p:grpSpPr>
              <a:xfrm>
                <a:off x="1547666" y="1482605"/>
                <a:ext cx="374230" cy="864096"/>
                <a:chOff x="1547666" y="1482605"/>
                <a:chExt cx="374230" cy="864096"/>
              </a:xfrm>
            </p:grpSpPr>
            <p:grpSp>
              <p:nvGrpSpPr>
                <p:cNvPr id="284" name="Groupe 283"/>
                <p:cNvGrpSpPr/>
                <p:nvPr/>
              </p:nvGrpSpPr>
              <p:grpSpPr>
                <a:xfrm>
                  <a:off x="1547666" y="1482605"/>
                  <a:ext cx="333982" cy="864096"/>
                  <a:chOff x="4779715" y="1840142"/>
                  <a:chExt cx="333982" cy="864096"/>
                </a:xfrm>
              </p:grpSpPr>
              <p:grpSp>
                <p:nvGrpSpPr>
                  <p:cNvPr id="285" name="Groupe 284"/>
                  <p:cNvGrpSpPr/>
                  <p:nvPr/>
                </p:nvGrpSpPr>
                <p:grpSpPr>
                  <a:xfrm>
                    <a:off x="4779715" y="1840142"/>
                    <a:ext cx="333982" cy="864096"/>
                    <a:chOff x="4344782" y="1844824"/>
                    <a:chExt cx="333982" cy="864096"/>
                  </a:xfrm>
                </p:grpSpPr>
                <p:cxnSp>
                  <p:nvCxnSpPr>
                    <p:cNvPr id="287" name="Connecteur droit 286"/>
                    <p:cNvCxnSpPr/>
                    <p:nvPr/>
                  </p:nvCxnSpPr>
                  <p:spPr bwMode="auto">
                    <a:xfrm>
                      <a:off x="4497242" y="2039398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288" name="Connecteur droit 287"/>
                    <p:cNvCxnSpPr/>
                    <p:nvPr/>
                  </p:nvCxnSpPr>
                  <p:spPr bwMode="auto">
                    <a:xfrm>
                      <a:off x="4566500" y="1844824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289" name="Rectangle 288"/>
                    <p:cNvSpPr/>
                    <p:nvPr/>
                  </p:nvSpPr>
                  <p:spPr bwMode="auto">
                    <a:xfrm rot="16200000">
                      <a:off x="4316399" y="2085782"/>
                      <a:ext cx="390747" cy="333982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290" name="Connecteur droit 289"/>
                    <p:cNvCxnSpPr/>
                    <p:nvPr/>
                  </p:nvCxnSpPr>
                  <p:spPr bwMode="auto">
                    <a:xfrm>
                      <a:off x="4497243" y="2016099"/>
                      <a:ext cx="74757" cy="458795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286" name="Ellipse 285"/>
                  <p:cNvSpPr/>
                  <p:nvPr/>
                </p:nvSpPr>
                <p:spPr bwMode="auto">
                  <a:xfrm>
                    <a:off x="4963333" y="2034716"/>
                    <a:ext cx="76200" cy="80392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93" name="Forme libre 292"/>
                <p:cNvSpPr/>
                <p:nvPr/>
              </p:nvSpPr>
              <p:spPr bwMode="auto">
                <a:xfrm>
                  <a:off x="1578245" y="1913945"/>
                  <a:ext cx="343651" cy="2887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  <a:gd name="connsiteX0" fmla="*/ 0 w 681253"/>
                    <a:gd name="connsiteY0" fmla="*/ 1265902 h 1265902"/>
                    <a:gd name="connsiteX1" fmla="*/ 7620 w 681253"/>
                    <a:gd name="connsiteY1" fmla="*/ 938242 h 1265902"/>
                    <a:gd name="connsiteX2" fmla="*/ 137160 w 681253"/>
                    <a:gd name="connsiteY2" fmla="*/ 945862 h 1265902"/>
                    <a:gd name="connsiteX3" fmla="*/ 144780 w 681253"/>
                    <a:gd name="connsiteY3" fmla="*/ 808702 h 1265902"/>
                    <a:gd name="connsiteX4" fmla="*/ 14536 w 681253"/>
                    <a:gd name="connsiteY4" fmla="*/ 801558 h 1265902"/>
                    <a:gd name="connsiteX5" fmla="*/ 25635 w 681253"/>
                    <a:gd name="connsiteY5" fmla="*/ 2888 h 1265902"/>
                    <a:gd name="connsiteX6" fmla="*/ 681253 w 681253"/>
                    <a:gd name="connsiteY6" fmla="*/ 2411 h 1265902"/>
                    <a:gd name="connsiteX0" fmla="*/ 0 w 673633"/>
                    <a:gd name="connsiteY0" fmla="*/ 938242 h 945862"/>
                    <a:gd name="connsiteX1" fmla="*/ 129540 w 673633"/>
                    <a:gd name="connsiteY1" fmla="*/ 945862 h 945862"/>
                    <a:gd name="connsiteX2" fmla="*/ 137160 w 673633"/>
                    <a:gd name="connsiteY2" fmla="*/ 808702 h 945862"/>
                    <a:gd name="connsiteX3" fmla="*/ 6916 w 673633"/>
                    <a:gd name="connsiteY3" fmla="*/ 801558 h 945862"/>
                    <a:gd name="connsiteX4" fmla="*/ 18015 w 673633"/>
                    <a:gd name="connsiteY4" fmla="*/ 2888 h 945862"/>
                    <a:gd name="connsiteX5" fmla="*/ 673633 w 673633"/>
                    <a:gd name="connsiteY5" fmla="*/ 2411 h 945862"/>
                    <a:gd name="connsiteX0" fmla="*/ 122647 w 666740"/>
                    <a:gd name="connsiteY0" fmla="*/ 945862 h 945862"/>
                    <a:gd name="connsiteX1" fmla="*/ 130267 w 666740"/>
                    <a:gd name="connsiteY1" fmla="*/ 808702 h 945862"/>
                    <a:gd name="connsiteX2" fmla="*/ 23 w 666740"/>
                    <a:gd name="connsiteY2" fmla="*/ 801558 h 945862"/>
                    <a:gd name="connsiteX3" fmla="*/ 11122 w 666740"/>
                    <a:gd name="connsiteY3" fmla="*/ 2888 h 945862"/>
                    <a:gd name="connsiteX4" fmla="*/ 666740 w 666740"/>
                    <a:gd name="connsiteY4" fmla="*/ 2411 h 945862"/>
                    <a:gd name="connsiteX0" fmla="*/ 130267 w 666740"/>
                    <a:gd name="connsiteY0" fmla="*/ 808702 h 808702"/>
                    <a:gd name="connsiteX1" fmla="*/ 23 w 666740"/>
                    <a:gd name="connsiteY1" fmla="*/ 801558 h 808702"/>
                    <a:gd name="connsiteX2" fmla="*/ 11122 w 666740"/>
                    <a:gd name="connsiteY2" fmla="*/ 2888 h 808702"/>
                    <a:gd name="connsiteX3" fmla="*/ 666740 w 666740"/>
                    <a:gd name="connsiteY3" fmla="*/ 2411 h 808702"/>
                    <a:gd name="connsiteX0" fmla="*/ 23 w 666740"/>
                    <a:gd name="connsiteY0" fmla="*/ 801558 h 801558"/>
                    <a:gd name="connsiteX1" fmla="*/ 11122 w 666740"/>
                    <a:gd name="connsiteY1" fmla="*/ 2888 h 801558"/>
                    <a:gd name="connsiteX2" fmla="*/ 666740 w 666740"/>
                    <a:gd name="connsiteY2" fmla="*/ 2411 h 801558"/>
                    <a:gd name="connsiteX0" fmla="*/ 0 w 655618"/>
                    <a:gd name="connsiteY0" fmla="*/ 2888 h 2888"/>
                    <a:gd name="connsiteX1" fmla="*/ 655618 w 655618"/>
                    <a:gd name="connsiteY1" fmla="*/ 2411 h 2888"/>
                    <a:gd name="connsiteX0" fmla="*/ 0 w 5599"/>
                    <a:gd name="connsiteY0" fmla="*/ 37842 h 37843"/>
                    <a:gd name="connsiteX1" fmla="*/ 5599 w 5599"/>
                    <a:gd name="connsiteY1" fmla="*/ 3209 h 37843"/>
                    <a:gd name="connsiteX0" fmla="*/ 0 w 10907"/>
                    <a:gd name="connsiteY0" fmla="*/ 2642 h 2642"/>
                    <a:gd name="connsiteX1" fmla="*/ 10907 w 10907"/>
                    <a:gd name="connsiteY1" fmla="*/ 2205 h 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07" h="2642">
                      <a:moveTo>
                        <a:pt x="0" y="2642"/>
                      </a:moveTo>
                      <a:cubicBezTo>
                        <a:pt x="3736" y="318"/>
                        <a:pt x="10891" y="-1704"/>
                        <a:pt x="10907" y="220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296" name="Groupe 295"/>
              <p:cNvGrpSpPr/>
              <p:nvPr/>
            </p:nvGrpSpPr>
            <p:grpSpPr>
              <a:xfrm>
                <a:off x="2058534" y="1980984"/>
                <a:ext cx="281248" cy="439904"/>
                <a:chOff x="7842197" y="5387128"/>
                <a:chExt cx="281248" cy="439904"/>
              </a:xfrm>
            </p:grpSpPr>
            <p:sp>
              <p:nvSpPr>
                <p:cNvPr id="297" name="Rectangle 296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98" name="Ellipse 297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9" name="Connecteur droit 298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0" name="Connecteur droit 299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1" name="Groupe 300"/>
              <p:cNvGrpSpPr/>
              <p:nvPr/>
            </p:nvGrpSpPr>
            <p:grpSpPr>
              <a:xfrm rot="5400000">
                <a:off x="929349" y="2485454"/>
                <a:ext cx="281248" cy="617901"/>
                <a:chOff x="5569179" y="5183535"/>
                <a:chExt cx="281248" cy="617901"/>
              </a:xfrm>
            </p:grpSpPr>
            <p:sp>
              <p:nvSpPr>
                <p:cNvPr id="302" name="Rectangle 301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3" name="Ellipse 302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4" name="Connecteur droit 303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05" name="Groupe 304"/>
              <p:cNvGrpSpPr/>
              <p:nvPr/>
            </p:nvGrpSpPr>
            <p:grpSpPr>
              <a:xfrm>
                <a:off x="6996360" y="2929974"/>
                <a:ext cx="281248" cy="439904"/>
                <a:chOff x="7842197" y="5387128"/>
                <a:chExt cx="281248" cy="439904"/>
              </a:xfrm>
            </p:grpSpPr>
            <p:sp>
              <p:nvSpPr>
                <p:cNvPr id="306" name="Rectangle 305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07" name="Ellipse 306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08" name="Connecteur droit 307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9" name="Connecteur droit 308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grpSp>
            <p:nvGrpSpPr>
              <p:cNvPr id="310" name="Groupe 309"/>
              <p:cNvGrpSpPr/>
              <p:nvPr/>
            </p:nvGrpSpPr>
            <p:grpSpPr>
              <a:xfrm>
                <a:off x="3923928" y="3488541"/>
                <a:ext cx="281248" cy="617901"/>
                <a:chOff x="5569179" y="5183535"/>
                <a:chExt cx="281248" cy="617901"/>
              </a:xfrm>
            </p:grpSpPr>
            <p:sp>
              <p:nvSpPr>
                <p:cNvPr id="311" name="Rectangle 310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12" name="Ellipse 311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13" name="Connecteur droit 312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14" name="ZoneTexte 313"/>
              <p:cNvSpPr txBox="1"/>
              <p:nvPr/>
            </p:nvSpPr>
            <p:spPr>
              <a:xfrm>
                <a:off x="7253340" y="3083871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5" name="ZoneTexte 314"/>
              <p:cNvSpPr txBox="1"/>
              <p:nvPr/>
            </p:nvSpPr>
            <p:spPr>
              <a:xfrm>
                <a:off x="742802" y="2308810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01</a:t>
                </a:r>
                <a:endParaRPr lang="fr-FR" dirty="0"/>
              </a:p>
            </p:txBody>
          </p:sp>
          <p:sp>
            <p:nvSpPr>
              <p:cNvPr id="316" name="ZoneTexte 315"/>
              <p:cNvSpPr txBox="1"/>
              <p:nvPr/>
            </p:nvSpPr>
            <p:spPr>
              <a:xfrm>
                <a:off x="2281088" y="2064067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  <p:sp>
            <p:nvSpPr>
              <p:cNvPr id="317" name="ZoneTexte 316"/>
              <p:cNvSpPr txBox="1"/>
              <p:nvPr/>
            </p:nvSpPr>
            <p:spPr>
              <a:xfrm>
                <a:off x="4153296" y="3769279"/>
                <a:ext cx="4187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dirty="0" smtClean="0"/>
                  <a:t>02</a:t>
                </a:r>
                <a:endParaRPr lang="fr-FR" dirty="0"/>
              </a:p>
            </p:txBody>
          </p:sp>
        </p:grpSp>
        <p:grpSp>
          <p:nvGrpSpPr>
            <p:cNvPr id="223" name="Groupe 222"/>
            <p:cNvGrpSpPr/>
            <p:nvPr/>
          </p:nvGrpSpPr>
          <p:grpSpPr>
            <a:xfrm>
              <a:off x="5687077" y="2362357"/>
              <a:ext cx="325538" cy="864096"/>
              <a:chOff x="6012160" y="4783883"/>
              <a:chExt cx="325538" cy="864096"/>
            </a:xfrm>
          </p:grpSpPr>
          <p:cxnSp>
            <p:nvCxnSpPr>
              <p:cNvPr id="224" name="Connecteur droit 223"/>
              <p:cNvCxnSpPr/>
              <p:nvPr/>
            </p:nvCxnSpPr>
            <p:spPr bwMode="auto">
              <a:xfrm>
                <a:off x="6216057" y="4783883"/>
                <a:ext cx="5500" cy="864096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sp useBgFill="1">
            <p:nvSpPr>
              <p:cNvPr id="227" name="Rectangle 226"/>
              <p:cNvSpPr/>
              <p:nvPr/>
            </p:nvSpPr>
            <p:spPr bwMode="auto">
              <a:xfrm rot="16200000">
                <a:off x="5956691" y="4989606"/>
                <a:ext cx="436476" cy="325538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28" name="Connecteur droit 227"/>
              <p:cNvCxnSpPr/>
              <p:nvPr/>
            </p:nvCxnSpPr>
            <p:spPr bwMode="auto">
              <a:xfrm>
                <a:off x="6012160" y="5017909"/>
                <a:ext cx="218774" cy="396044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229" name="Groupe 228"/>
              <p:cNvGrpSpPr/>
              <p:nvPr/>
            </p:nvGrpSpPr>
            <p:grpSpPr>
              <a:xfrm rot="21259515">
                <a:off x="6156176" y="4899523"/>
                <a:ext cx="125263" cy="124714"/>
                <a:chOff x="7669007" y="4243455"/>
                <a:chExt cx="86122" cy="86122"/>
              </a:xfrm>
            </p:grpSpPr>
            <p:cxnSp>
              <p:nvCxnSpPr>
                <p:cNvPr id="233" name="Connecteur droit 232"/>
                <p:cNvCxnSpPr/>
                <p:nvPr/>
              </p:nvCxnSpPr>
              <p:spPr bwMode="auto">
                <a:xfrm>
                  <a:off x="7676064" y="4243455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37" name="Connecteur droit 236"/>
                <p:cNvCxnSpPr/>
                <p:nvPr/>
              </p:nvCxnSpPr>
              <p:spPr bwMode="auto">
                <a:xfrm rot="16200000">
                  <a:off x="7676064" y="4243456"/>
                  <a:ext cx="72008" cy="86122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5" name="Groupe 4"/>
            <p:cNvGrpSpPr/>
            <p:nvPr/>
          </p:nvGrpSpPr>
          <p:grpSpPr>
            <a:xfrm>
              <a:off x="6983480" y="2751403"/>
              <a:ext cx="353090" cy="784309"/>
              <a:chOff x="8088918" y="3612009"/>
              <a:chExt cx="353090" cy="784309"/>
            </a:xfrm>
          </p:grpSpPr>
          <p:sp useBgFill="1">
            <p:nvSpPr>
              <p:cNvPr id="221" name="Rectangle 220"/>
              <p:cNvSpPr/>
              <p:nvPr/>
            </p:nvSpPr>
            <p:spPr bwMode="auto">
              <a:xfrm rot="16200000">
                <a:off x="7938271" y="3892582"/>
                <a:ext cx="654383" cy="35309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0" name="Groupe 239"/>
              <p:cNvGrpSpPr/>
              <p:nvPr/>
            </p:nvGrpSpPr>
            <p:grpSpPr>
              <a:xfrm>
                <a:off x="8125293" y="3612009"/>
                <a:ext cx="281248" cy="617901"/>
                <a:chOff x="5569179" y="5183535"/>
                <a:chExt cx="281248" cy="617901"/>
              </a:xfrm>
            </p:grpSpPr>
            <p:sp>
              <p:nvSpPr>
                <p:cNvPr id="248" name="Rectangle 247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49" name="Ellipse 248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50" name="Connecteur droit 249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sp>
          <p:nvSpPr>
            <p:cNvPr id="10" name="Triangle rectangle 9"/>
            <p:cNvSpPr/>
            <p:nvPr/>
          </p:nvSpPr>
          <p:spPr bwMode="auto">
            <a:xfrm rot="-8040000">
              <a:off x="1085281" y="2151357"/>
              <a:ext cx="252000" cy="252000"/>
            </a:xfrm>
            <a:prstGeom prst="rtTriangl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12" name="Groupe 11"/>
            <p:cNvGrpSpPr/>
            <p:nvPr/>
          </p:nvGrpSpPr>
          <p:grpSpPr>
            <a:xfrm>
              <a:off x="753686" y="2643862"/>
              <a:ext cx="635759" cy="353090"/>
              <a:chOff x="7205366" y="4188992"/>
              <a:chExt cx="635759" cy="353090"/>
            </a:xfrm>
          </p:grpSpPr>
          <p:sp useBgFill="1">
            <p:nvSpPr>
              <p:cNvPr id="361" name="Rectangle 360"/>
              <p:cNvSpPr/>
              <p:nvPr/>
            </p:nvSpPr>
            <p:spPr bwMode="auto">
              <a:xfrm>
                <a:off x="7221001" y="4188992"/>
                <a:ext cx="486348" cy="35309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362" name="Rectangle 361"/>
              <p:cNvSpPr/>
              <p:nvPr/>
            </p:nvSpPr>
            <p:spPr bwMode="auto">
              <a:xfrm>
                <a:off x="7205366" y="4300543"/>
                <a:ext cx="635759" cy="9083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356" name="Groupe 355"/>
              <p:cNvGrpSpPr/>
              <p:nvPr/>
            </p:nvGrpSpPr>
            <p:grpSpPr>
              <a:xfrm rot="5400000">
                <a:off x="7300329" y="4145585"/>
                <a:ext cx="281248" cy="439904"/>
                <a:chOff x="7842197" y="5387128"/>
                <a:chExt cx="281248" cy="439904"/>
              </a:xfrm>
            </p:grpSpPr>
            <p:sp>
              <p:nvSpPr>
                <p:cNvPr id="357" name="Rectangle 356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58" name="Ellipse 357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59" name="Connecteur droit 358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0" name="Connecteur droit 359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13" name="Groupe 12"/>
            <p:cNvGrpSpPr/>
            <p:nvPr/>
          </p:nvGrpSpPr>
          <p:grpSpPr>
            <a:xfrm>
              <a:off x="1547664" y="1649354"/>
              <a:ext cx="369441" cy="460974"/>
              <a:chOff x="1547664" y="1649354"/>
              <a:chExt cx="369441" cy="460974"/>
            </a:xfrm>
          </p:grpSpPr>
          <p:grpSp>
            <p:nvGrpSpPr>
              <p:cNvPr id="251" name="Groupe 250"/>
              <p:cNvGrpSpPr/>
              <p:nvPr/>
            </p:nvGrpSpPr>
            <p:grpSpPr>
              <a:xfrm>
                <a:off x="1547664" y="1649354"/>
                <a:ext cx="325538" cy="460974"/>
                <a:chOff x="5076056" y="2939358"/>
                <a:chExt cx="325538" cy="460974"/>
              </a:xfrm>
            </p:grpSpPr>
            <p:grpSp>
              <p:nvGrpSpPr>
                <p:cNvPr id="262" name="Groupe 261"/>
                <p:cNvGrpSpPr/>
                <p:nvPr/>
              </p:nvGrpSpPr>
              <p:grpSpPr>
                <a:xfrm>
                  <a:off x="5076056" y="2939358"/>
                  <a:ext cx="325538" cy="460974"/>
                  <a:chOff x="5076056" y="2939358"/>
                  <a:chExt cx="325538" cy="460974"/>
                </a:xfrm>
              </p:grpSpPr>
              <p:sp useBgFill="1">
                <p:nvSpPr>
                  <p:cNvPr id="275" name="Rectangle 274"/>
                  <p:cNvSpPr/>
                  <p:nvPr/>
                </p:nvSpPr>
                <p:spPr bwMode="auto">
                  <a:xfrm rot="16200000">
                    <a:off x="5030008" y="2985406"/>
                    <a:ext cx="41763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92" name="Connecteur droit 291"/>
                  <p:cNvCxnSpPr/>
                  <p:nvPr/>
                </p:nvCxnSpPr>
                <p:spPr bwMode="auto">
                  <a:xfrm>
                    <a:off x="5076056" y="3004288"/>
                    <a:ext cx="218774" cy="39604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70" name="Connecteur droit 269"/>
                  <p:cNvCxnSpPr/>
                  <p:nvPr/>
                </p:nvCxnSpPr>
                <p:spPr bwMode="auto">
                  <a:xfrm>
                    <a:off x="5220072" y="2964836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264" name="Ellipse 263"/>
                <p:cNvSpPr/>
                <p:nvPr/>
              </p:nvSpPr>
              <p:spPr bwMode="auto">
                <a:xfrm>
                  <a:off x="5251230" y="2964374"/>
                  <a:ext cx="76200" cy="72774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sp>
            <p:nvSpPr>
              <p:cNvPr id="294" name="Forme libre 293"/>
              <p:cNvSpPr/>
              <p:nvPr/>
            </p:nvSpPr>
            <p:spPr bwMode="auto">
              <a:xfrm>
                <a:off x="1573454" y="1917169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grpSp>
          <p:nvGrpSpPr>
            <p:cNvPr id="14" name="Groupe 13"/>
            <p:cNvGrpSpPr/>
            <p:nvPr/>
          </p:nvGrpSpPr>
          <p:grpSpPr>
            <a:xfrm>
              <a:off x="835948" y="2956187"/>
              <a:ext cx="864096" cy="509687"/>
              <a:chOff x="835948" y="2956187"/>
              <a:chExt cx="864096" cy="509687"/>
            </a:xfrm>
          </p:grpSpPr>
          <p:grpSp>
            <p:nvGrpSpPr>
              <p:cNvPr id="363" name="Groupe 362"/>
              <p:cNvGrpSpPr/>
              <p:nvPr/>
            </p:nvGrpSpPr>
            <p:grpSpPr>
              <a:xfrm rot="5400000">
                <a:off x="1105227" y="2871057"/>
                <a:ext cx="325538" cy="864096"/>
                <a:chOff x="4353226" y="1844824"/>
                <a:chExt cx="325538" cy="864096"/>
              </a:xfrm>
            </p:grpSpPr>
            <p:cxnSp>
              <p:nvCxnSpPr>
                <p:cNvPr id="364" name="Connecteur droit 363"/>
                <p:cNvCxnSpPr/>
                <p:nvPr/>
              </p:nvCxnSpPr>
              <p:spPr bwMode="auto">
                <a:xfrm>
                  <a:off x="4497242" y="2039398"/>
                  <a:ext cx="138517" cy="0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65" name="Connecteur droit 364"/>
                <p:cNvCxnSpPr/>
                <p:nvPr/>
              </p:nvCxnSpPr>
              <p:spPr bwMode="auto">
                <a:xfrm>
                  <a:off x="4566500" y="1844824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366" name="Rectangle 365"/>
                <p:cNvSpPr/>
                <p:nvPr/>
              </p:nvSpPr>
              <p:spPr bwMode="auto">
                <a:xfrm rot="16200000">
                  <a:off x="4328918" y="2081708"/>
                  <a:ext cx="374154" cy="325538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67" name="Connecteur droit 366"/>
                <p:cNvCxnSpPr/>
                <p:nvPr/>
              </p:nvCxnSpPr>
              <p:spPr bwMode="auto">
                <a:xfrm>
                  <a:off x="4497242" y="1972381"/>
                  <a:ext cx="74758" cy="502513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368" name="Forme libre 367"/>
              <p:cNvSpPr/>
              <p:nvPr/>
            </p:nvSpPr>
            <p:spPr bwMode="auto">
              <a:xfrm rot="5400000">
                <a:off x="1154417" y="3126569"/>
                <a:ext cx="343651" cy="2887"/>
              </a:xfrm>
              <a:custGeom>
                <a:avLst/>
                <a:gdLst>
                  <a:gd name="connsiteX0" fmla="*/ 0 w 434340"/>
                  <a:gd name="connsiteY0" fmla="*/ 1242060 h 1242060"/>
                  <a:gd name="connsiteX1" fmla="*/ 0 w 434340"/>
                  <a:gd name="connsiteY1" fmla="*/ 1242060 h 1242060"/>
                  <a:gd name="connsiteX2" fmla="*/ 7620 w 434340"/>
                  <a:gd name="connsiteY2" fmla="*/ 914400 h 1242060"/>
                  <a:gd name="connsiteX3" fmla="*/ 137160 w 434340"/>
                  <a:gd name="connsiteY3" fmla="*/ 922020 h 1242060"/>
                  <a:gd name="connsiteX4" fmla="*/ 144780 w 434340"/>
                  <a:gd name="connsiteY4" fmla="*/ 784860 h 1242060"/>
                  <a:gd name="connsiteX5" fmla="*/ 22860 w 434340"/>
                  <a:gd name="connsiteY5" fmla="*/ 784860 h 1242060"/>
                  <a:gd name="connsiteX6" fmla="*/ 22860 w 434340"/>
                  <a:gd name="connsiteY6" fmla="*/ 121920 h 1242060"/>
                  <a:gd name="connsiteX7" fmla="*/ 22860 w 434340"/>
                  <a:gd name="connsiteY7" fmla="*/ 68580 h 1242060"/>
                  <a:gd name="connsiteX8" fmla="*/ 22860 w 434340"/>
                  <a:gd name="connsiteY8" fmla="*/ 7620 h 1242060"/>
                  <a:gd name="connsiteX9" fmla="*/ 434340 w 434340"/>
                  <a:gd name="connsiteY9" fmla="*/ 0 h 1242060"/>
                  <a:gd name="connsiteX10" fmla="*/ 434340 w 434340"/>
                  <a:gd name="connsiteY10" fmla="*/ 0 h 1242060"/>
                  <a:gd name="connsiteX0" fmla="*/ 0 w 867132"/>
                  <a:gd name="connsiteY0" fmla="*/ 1251585 h 1251585"/>
                  <a:gd name="connsiteX1" fmla="*/ 0 w 867132"/>
                  <a:gd name="connsiteY1" fmla="*/ 1251585 h 1251585"/>
                  <a:gd name="connsiteX2" fmla="*/ 7620 w 867132"/>
                  <a:gd name="connsiteY2" fmla="*/ 923925 h 1251585"/>
                  <a:gd name="connsiteX3" fmla="*/ 137160 w 867132"/>
                  <a:gd name="connsiteY3" fmla="*/ 931545 h 1251585"/>
                  <a:gd name="connsiteX4" fmla="*/ 144780 w 867132"/>
                  <a:gd name="connsiteY4" fmla="*/ 794385 h 1251585"/>
                  <a:gd name="connsiteX5" fmla="*/ 22860 w 867132"/>
                  <a:gd name="connsiteY5" fmla="*/ 794385 h 1251585"/>
                  <a:gd name="connsiteX6" fmla="*/ 22860 w 867132"/>
                  <a:gd name="connsiteY6" fmla="*/ 131445 h 1251585"/>
                  <a:gd name="connsiteX7" fmla="*/ 22860 w 867132"/>
                  <a:gd name="connsiteY7" fmla="*/ 78105 h 1251585"/>
                  <a:gd name="connsiteX8" fmla="*/ 22860 w 867132"/>
                  <a:gd name="connsiteY8" fmla="*/ 17145 h 1251585"/>
                  <a:gd name="connsiteX9" fmla="*/ 434340 w 867132"/>
                  <a:gd name="connsiteY9" fmla="*/ 9525 h 1251585"/>
                  <a:gd name="connsiteX10" fmla="*/ 867132 w 867132"/>
                  <a:gd name="connsiteY10" fmla="*/ 0 h 1251585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867132"/>
                  <a:gd name="connsiteY0" fmla="*/ 1252800 h 1252800"/>
                  <a:gd name="connsiteX1" fmla="*/ 0 w 867132"/>
                  <a:gd name="connsiteY1" fmla="*/ 1252800 h 1252800"/>
                  <a:gd name="connsiteX2" fmla="*/ 7620 w 867132"/>
                  <a:gd name="connsiteY2" fmla="*/ 925140 h 1252800"/>
                  <a:gd name="connsiteX3" fmla="*/ 137160 w 867132"/>
                  <a:gd name="connsiteY3" fmla="*/ 932760 h 1252800"/>
                  <a:gd name="connsiteX4" fmla="*/ 144780 w 867132"/>
                  <a:gd name="connsiteY4" fmla="*/ 795600 h 1252800"/>
                  <a:gd name="connsiteX5" fmla="*/ 22860 w 867132"/>
                  <a:gd name="connsiteY5" fmla="*/ 795600 h 1252800"/>
                  <a:gd name="connsiteX6" fmla="*/ 22860 w 867132"/>
                  <a:gd name="connsiteY6" fmla="*/ 132660 h 1252800"/>
                  <a:gd name="connsiteX7" fmla="*/ 22860 w 867132"/>
                  <a:gd name="connsiteY7" fmla="*/ 79320 h 1252800"/>
                  <a:gd name="connsiteX8" fmla="*/ 22860 w 867132"/>
                  <a:gd name="connsiteY8" fmla="*/ 18360 h 1252800"/>
                  <a:gd name="connsiteX9" fmla="*/ 434340 w 867132"/>
                  <a:gd name="connsiteY9" fmla="*/ 10740 h 1252800"/>
                  <a:gd name="connsiteX10" fmla="*/ 854486 w 867132"/>
                  <a:gd name="connsiteY10" fmla="*/ 180286 h 1252800"/>
                  <a:gd name="connsiteX11" fmla="*/ 867132 w 867132"/>
                  <a:gd name="connsiteY11" fmla="*/ 1215 h 1252800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854486 w 1222243"/>
                  <a:gd name="connsiteY10" fmla="*/ 198121 h 1270635"/>
                  <a:gd name="connsiteX11" fmla="*/ 998750 w 1222243"/>
                  <a:gd name="connsiteY11" fmla="*/ 26672 h 1270635"/>
                  <a:gd name="connsiteX12" fmla="*/ 1222243 w 1222243"/>
                  <a:gd name="connsiteY12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434340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67382 w 1222243"/>
                  <a:gd name="connsiteY9" fmla="*/ 28575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91956 h 1291956"/>
                  <a:gd name="connsiteX1" fmla="*/ 0 w 1222243"/>
                  <a:gd name="connsiteY1" fmla="*/ 1291956 h 1291956"/>
                  <a:gd name="connsiteX2" fmla="*/ 7620 w 1222243"/>
                  <a:gd name="connsiteY2" fmla="*/ 964296 h 1291956"/>
                  <a:gd name="connsiteX3" fmla="*/ 137160 w 1222243"/>
                  <a:gd name="connsiteY3" fmla="*/ 971916 h 1291956"/>
                  <a:gd name="connsiteX4" fmla="*/ 144780 w 1222243"/>
                  <a:gd name="connsiteY4" fmla="*/ 834756 h 1291956"/>
                  <a:gd name="connsiteX5" fmla="*/ 22860 w 1222243"/>
                  <a:gd name="connsiteY5" fmla="*/ 834756 h 1291956"/>
                  <a:gd name="connsiteX6" fmla="*/ 22860 w 1222243"/>
                  <a:gd name="connsiteY6" fmla="*/ 171816 h 1291956"/>
                  <a:gd name="connsiteX7" fmla="*/ 22860 w 1222243"/>
                  <a:gd name="connsiteY7" fmla="*/ 118476 h 1291956"/>
                  <a:gd name="connsiteX8" fmla="*/ 22860 w 1222243"/>
                  <a:gd name="connsiteY8" fmla="*/ 57516 h 1291956"/>
                  <a:gd name="connsiteX9" fmla="*/ 667382 w 1222243"/>
                  <a:gd name="connsiteY9" fmla="*/ 49896 h 1291956"/>
                  <a:gd name="connsiteX10" fmla="*/ 699125 w 1222243"/>
                  <a:gd name="connsiteY10" fmla="*/ 219443 h 1291956"/>
                  <a:gd name="connsiteX11" fmla="*/ 854486 w 1222243"/>
                  <a:gd name="connsiteY11" fmla="*/ 219442 h 1291956"/>
                  <a:gd name="connsiteX12" fmla="*/ 998750 w 1222243"/>
                  <a:gd name="connsiteY12" fmla="*/ 47993 h 1291956"/>
                  <a:gd name="connsiteX13" fmla="*/ 1222243 w 1222243"/>
                  <a:gd name="connsiteY13" fmla="*/ 21321 h 1291956"/>
                  <a:gd name="connsiteX0" fmla="*/ 0 w 1222243"/>
                  <a:gd name="connsiteY0" fmla="*/ 1286670 h 1286670"/>
                  <a:gd name="connsiteX1" fmla="*/ 0 w 1222243"/>
                  <a:gd name="connsiteY1" fmla="*/ 1286670 h 1286670"/>
                  <a:gd name="connsiteX2" fmla="*/ 7620 w 1222243"/>
                  <a:gd name="connsiteY2" fmla="*/ 959010 h 1286670"/>
                  <a:gd name="connsiteX3" fmla="*/ 137160 w 1222243"/>
                  <a:gd name="connsiteY3" fmla="*/ 966630 h 1286670"/>
                  <a:gd name="connsiteX4" fmla="*/ 144780 w 1222243"/>
                  <a:gd name="connsiteY4" fmla="*/ 829470 h 1286670"/>
                  <a:gd name="connsiteX5" fmla="*/ 22860 w 1222243"/>
                  <a:gd name="connsiteY5" fmla="*/ 829470 h 1286670"/>
                  <a:gd name="connsiteX6" fmla="*/ 22860 w 1222243"/>
                  <a:gd name="connsiteY6" fmla="*/ 166530 h 1286670"/>
                  <a:gd name="connsiteX7" fmla="*/ 22860 w 1222243"/>
                  <a:gd name="connsiteY7" fmla="*/ 113190 h 1286670"/>
                  <a:gd name="connsiteX8" fmla="*/ 22860 w 1222243"/>
                  <a:gd name="connsiteY8" fmla="*/ 52230 h 1286670"/>
                  <a:gd name="connsiteX9" fmla="*/ 667382 w 1222243"/>
                  <a:gd name="connsiteY9" fmla="*/ 44610 h 1286670"/>
                  <a:gd name="connsiteX10" fmla="*/ 699125 w 1222243"/>
                  <a:gd name="connsiteY10" fmla="*/ 214157 h 1286670"/>
                  <a:gd name="connsiteX11" fmla="*/ 854486 w 1222243"/>
                  <a:gd name="connsiteY11" fmla="*/ 214156 h 1286670"/>
                  <a:gd name="connsiteX12" fmla="*/ 998750 w 1222243"/>
                  <a:gd name="connsiteY12" fmla="*/ 42707 h 1286670"/>
                  <a:gd name="connsiteX13" fmla="*/ 1222243 w 1222243"/>
                  <a:gd name="connsiteY13" fmla="*/ 16035 h 1286670"/>
                  <a:gd name="connsiteX0" fmla="*/ 0 w 1222243"/>
                  <a:gd name="connsiteY0" fmla="*/ 1293985 h 1293985"/>
                  <a:gd name="connsiteX1" fmla="*/ 0 w 1222243"/>
                  <a:gd name="connsiteY1" fmla="*/ 1293985 h 1293985"/>
                  <a:gd name="connsiteX2" fmla="*/ 7620 w 1222243"/>
                  <a:gd name="connsiteY2" fmla="*/ 966325 h 1293985"/>
                  <a:gd name="connsiteX3" fmla="*/ 137160 w 1222243"/>
                  <a:gd name="connsiteY3" fmla="*/ 973945 h 1293985"/>
                  <a:gd name="connsiteX4" fmla="*/ 144780 w 1222243"/>
                  <a:gd name="connsiteY4" fmla="*/ 836785 h 1293985"/>
                  <a:gd name="connsiteX5" fmla="*/ 22860 w 1222243"/>
                  <a:gd name="connsiteY5" fmla="*/ 836785 h 1293985"/>
                  <a:gd name="connsiteX6" fmla="*/ 22860 w 1222243"/>
                  <a:gd name="connsiteY6" fmla="*/ 173845 h 1293985"/>
                  <a:gd name="connsiteX7" fmla="*/ 22860 w 1222243"/>
                  <a:gd name="connsiteY7" fmla="*/ 120505 h 1293985"/>
                  <a:gd name="connsiteX8" fmla="*/ 22860 w 1222243"/>
                  <a:gd name="connsiteY8" fmla="*/ 59545 h 1293985"/>
                  <a:gd name="connsiteX9" fmla="*/ 681253 w 1222243"/>
                  <a:gd name="connsiteY9" fmla="*/ 42400 h 1293985"/>
                  <a:gd name="connsiteX10" fmla="*/ 699125 w 1222243"/>
                  <a:gd name="connsiteY10" fmla="*/ 221472 h 1293985"/>
                  <a:gd name="connsiteX11" fmla="*/ 854486 w 1222243"/>
                  <a:gd name="connsiteY11" fmla="*/ 221471 h 1293985"/>
                  <a:gd name="connsiteX12" fmla="*/ 998750 w 1222243"/>
                  <a:gd name="connsiteY12" fmla="*/ 50022 h 1293985"/>
                  <a:gd name="connsiteX13" fmla="*/ 1222243 w 1222243"/>
                  <a:gd name="connsiteY13" fmla="*/ 23350 h 129398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37716 w 1222243"/>
                  <a:gd name="connsiteY12" fmla="*/ 88586 h 1270635"/>
                  <a:gd name="connsiteX13" fmla="*/ 998750 w 1222243"/>
                  <a:gd name="connsiteY13" fmla="*/ 26672 h 1270635"/>
                  <a:gd name="connsiteX14" fmla="*/ 1222243 w 1222243"/>
                  <a:gd name="connsiteY14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98750 w 1222243"/>
                  <a:gd name="connsiteY12" fmla="*/ 26672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54486 w 1222243"/>
                  <a:gd name="connsiteY11" fmla="*/ 198121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904423 w 1222243"/>
                  <a:gd name="connsiteY12" fmla="*/ 5240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22860 w 1222243"/>
                  <a:gd name="connsiteY5" fmla="*/ 813435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36195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2860 w 1222243"/>
                  <a:gd name="connsiteY8" fmla="*/ 62389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7312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19527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14538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87502 h 1287502"/>
                  <a:gd name="connsiteX1" fmla="*/ 0 w 1222243"/>
                  <a:gd name="connsiteY1" fmla="*/ 1287502 h 1287502"/>
                  <a:gd name="connsiteX2" fmla="*/ 7620 w 1222243"/>
                  <a:gd name="connsiteY2" fmla="*/ 959842 h 1287502"/>
                  <a:gd name="connsiteX3" fmla="*/ 137160 w 1222243"/>
                  <a:gd name="connsiteY3" fmla="*/ 967462 h 1287502"/>
                  <a:gd name="connsiteX4" fmla="*/ 144780 w 1222243"/>
                  <a:gd name="connsiteY4" fmla="*/ 830302 h 1287502"/>
                  <a:gd name="connsiteX5" fmla="*/ 14536 w 1222243"/>
                  <a:gd name="connsiteY5" fmla="*/ 823158 h 1287502"/>
                  <a:gd name="connsiteX6" fmla="*/ 22860 w 1222243"/>
                  <a:gd name="connsiteY6" fmla="*/ 167362 h 1287502"/>
                  <a:gd name="connsiteX7" fmla="*/ 22860 w 1222243"/>
                  <a:gd name="connsiteY7" fmla="*/ 114022 h 1287502"/>
                  <a:gd name="connsiteX8" fmla="*/ 25635 w 1222243"/>
                  <a:gd name="connsiteY8" fmla="*/ 24488 h 1287502"/>
                  <a:gd name="connsiteX9" fmla="*/ 681253 w 1222243"/>
                  <a:gd name="connsiteY9" fmla="*/ 35917 h 1287502"/>
                  <a:gd name="connsiteX10" fmla="*/ 699125 w 1222243"/>
                  <a:gd name="connsiteY10" fmla="*/ 214989 h 1287502"/>
                  <a:gd name="connsiteX11" fmla="*/ 879455 w 1222243"/>
                  <a:gd name="connsiteY11" fmla="*/ 212607 h 1287502"/>
                  <a:gd name="connsiteX12" fmla="*/ 890552 w 1222243"/>
                  <a:gd name="connsiteY12" fmla="*/ 24488 h 1287502"/>
                  <a:gd name="connsiteX13" fmla="*/ 1222243 w 1222243"/>
                  <a:gd name="connsiteY13" fmla="*/ 16867 h 1287502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19050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150495 h 1270635"/>
                  <a:gd name="connsiteX7" fmla="*/ 22860 w 1222243"/>
                  <a:gd name="connsiteY7" fmla="*/ 97155 h 1270635"/>
                  <a:gd name="connsiteX8" fmla="*/ 25635 w 1222243"/>
                  <a:gd name="connsiteY8" fmla="*/ 7621 h 1270635"/>
                  <a:gd name="connsiteX9" fmla="*/ 681253 w 1222243"/>
                  <a:gd name="connsiteY9" fmla="*/ 7144 h 1270635"/>
                  <a:gd name="connsiteX10" fmla="*/ 699125 w 1222243"/>
                  <a:gd name="connsiteY10" fmla="*/ 198122 h 1270635"/>
                  <a:gd name="connsiteX11" fmla="*/ 879455 w 1222243"/>
                  <a:gd name="connsiteY11" fmla="*/ 195740 h 1270635"/>
                  <a:gd name="connsiteX12" fmla="*/ 890552 w 1222243"/>
                  <a:gd name="connsiteY12" fmla="*/ 7621 h 1270635"/>
                  <a:gd name="connsiteX13" fmla="*/ 1222243 w 1222243"/>
                  <a:gd name="connsiteY13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2860 w 1222243"/>
                  <a:gd name="connsiteY6" fmla="*/ 97155 h 1270635"/>
                  <a:gd name="connsiteX7" fmla="*/ 25635 w 1222243"/>
                  <a:gd name="connsiteY7" fmla="*/ 7621 h 1270635"/>
                  <a:gd name="connsiteX8" fmla="*/ 681253 w 1222243"/>
                  <a:gd name="connsiteY8" fmla="*/ 7144 h 1270635"/>
                  <a:gd name="connsiteX9" fmla="*/ 699125 w 1222243"/>
                  <a:gd name="connsiteY9" fmla="*/ 198122 h 1270635"/>
                  <a:gd name="connsiteX10" fmla="*/ 879455 w 1222243"/>
                  <a:gd name="connsiteY10" fmla="*/ 195740 h 1270635"/>
                  <a:gd name="connsiteX11" fmla="*/ 890552 w 1222243"/>
                  <a:gd name="connsiteY11" fmla="*/ 7621 h 1270635"/>
                  <a:gd name="connsiteX12" fmla="*/ 1222243 w 1222243"/>
                  <a:gd name="connsiteY12" fmla="*/ 0 h 1270635"/>
                  <a:gd name="connsiteX0" fmla="*/ 32016 w 1254259"/>
                  <a:gd name="connsiteY0" fmla="*/ 1270635 h 1270635"/>
                  <a:gd name="connsiteX1" fmla="*/ 32016 w 1254259"/>
                  <a:gd name="connsiteY1" fmla="*/ 1270635 h 1270635"/>
                  <a:gd name="connsiteX2" fmla="*/ 39636 w 1254259"/>
                  <a:gd name="connsiteY2" fmla="*/ 942975 h 1270635"/>
                  <a:gd name="connsiteX3" fmla="*/ 169176 w 1254259"/>
                  <a:gd name="connsiteY3" fmla="*/ 950595 h 1270635"/>
                  <a:gd name="connsiteX4" fmla="*/ 176796 w 1254259"/>
                  <a:gd name="connsiteY4" fmla="*/ 813435 h 1270635"/>
                  <a:gd name="connsiteX5" fmla="*/ 46552 w 1254259"/>
                  <a:gd name="connsiteY5" fmla="*/ 806291 h 1270635"/>
                  <a:gd name="connsiteX6" fmla="*/ 57651 w 1254259"/>
                  <a:gd name="connsiteY6" fmla="*/ 7621 h 1270635"/>
                  <a:gd name="connsiteX7" fmla="*/ 713269 w 1254259"/>
                  <a:gd name="connsiteY7" fmla="*/ 7144 h 1270635"/>
                  <a:gd name="connsiteX8" fmla="*/ 731141 w 1254259"/>
                  <a:gd name="connsiteY8" fmla="*/ 198122 h 1270635"/>
                  <a:gd name="connsiteX9" fmla="*/ 911471 w 1254259"/>
                  <a:gd name="connsiteY9" fmla="*/ 195740 h 1270635"/>
                  <a:gd name="connsiteX10" fmla="*/ 922568 w 1254259"/>
                  <a:gd name="connsiteY10" fmla="*/ 7621 h 1270635"/>
                  <a:gd name="connsiteX11" fmla="*/ 1254259 w 1254259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9125 w 1222243"/>
                  <a:gd name="connsiteY8" fmla="*/ 19812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3823 h 1273823"/>
                  <a:gd name="connsiteX1" fmla="*/ 0 w 1222243"/>
                  <a:gd name="connsiteY1" fmla="*/ 1273823 h 1273823"/>
                  <a:gd name="connsiteX2" fmla="*/ 7620 w 1222243"/>
                  <a:gd name="connsiteY2" fmla="*/ 946163 h 1273823"/>
                  <a:gd name="connsiteX3" fmla="*/ 137160 w 1222243"/>
                  <a:gd name="connsiteY3" fmla="*/ 953783 h 1273823"/>
                  <a:gd name="connsiteX4" fmla="*/ 144780 w 1222243"/>
                  <a:gd name="connsiteY4" fmla="*/ 816623 h 1273823"/>
                  <a:gd name="connsiteX5" fmla="*/ 14536 w 1222243"/>
                  <a:gd name="connsiteY5" fmla="*/ 809479 h 1273823"/>
                  <a:gd name="connsiteX6" fmla="*/ 25635 w 1222243"/>
                  <a:gd name="connsiteY6" fmla="*/ 10809 h 1273823"/>
                  <a:gd name="connsiteX7" fmla="*/ 681253 w 1222243"/>
                  <a:gd name="connsiteY7" fmla="*/ 10332 h 1273823"/>
                  <a:gd name="connsiteX8" fmla="*/ 696350 w 1222243"/>
                  <a:gd name="connsiteY8" fmla="*/ 144160 h 1273823"/>
                  <a:gd name="connsiteX9" fmla="*/ 879455 w 1222243"/>
                  <a:gd name="connsiteY9" fmla="*/ 198928 h 1273823"/>
                  <a:gd name="connsiteX10" fmla="*/ 890552 w 1222243"/>
                  <a:gd name="connsiteY10" fmla="*/ 10809 h 1273823"/>
                  <a:gd name="connsiteX11" fmla="*/ 1222243 w 1222243"/>
                  <a:gd name="connsiteY11" fmla="*/ 3188 h 1273823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314516 h 1314516"/>
                  <a:gd name="connsiteX1" fmla="*/ 0 w 1222243"/>
                  <a:gd name="connsiteY1" fmla="*/ 1314516 h 1314516"/>
                  <a:gd name="connsiteX2" fmla="*/ 7620 w 1222243"/>
                  <a:gd name="connsiteY2" fmla="*/ 986856 h 1314516"/>
                  <a:gd name="connsiteX3" fmla="*/ 137160 w 1222243"/>
                  <a:gd name="connsiteY3" fmla="*/ 994476 h 1314516"/>
                  <a:gd name="connsiteX4" fmla="*/ 144780 w 1222243"/>
                  <a:gd name="connsiteY4" fmla="*/ 857316 h 1314516"/>
                  <a:gd name="connsiteX5" fmla="*/ 14536 w 1222243"/>
                  <a:gd name="connsiteY5" fmla="*/ 850172 h 1314516"/>
                  <a:gd name="connsiteX6" fmla="*/ 25635 w 1222243"/>
                  <a:gd name="connsiteY6" fmla="*/ 51502 h 1314516"/>
                  <a:gd name="connsiteX7" fmla="*/ 681253 w 1222243"/>
                  <a:gd name="connsiteY7" fmla="*/ 51025 h 1314516"/>
                  <a:gd name="connsiteX8" fmla="*/ 696350 w 1222243"/>
                  <a:gd name="connsiteY8" fmla="*/ 184853 h 1314516"/>
                  <a:gd name="connsiteX9" fmla="*/ 879455 w 1222243"/>
                  <a:gd name="connsiteY9" fmla="*/ 239621 h 1314516"/>
                  <a:gd name="connsiteX10" fmla="*/ 890552 w 1222243"/>
                  <a:gd name="connsiteY10" fmla="*/ 51502 h 1314516"/>
                  <a:gd name="connsiteX11" fmla="*/ 1222243 w 1222243"/>
                  <a:gd name="connsiteY11" fmla="*/ 43881 h 1314516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95740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48115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70635 h 1270635"/>
                  <a:gd name="connsiteX1" fmla="*/ 0 w 1222243"/>
                  <a:gd name="connsiteY1" fmla="*/ 1270635 h 1270635"/>
                  <a:gd name="connsiteX2" fmla="*/ 7620 w 1222243"/>
                  <a:gd name="connsiteY2" fmla="*/ 942975 h 1270635"/>
                  <a:gd name="connsiteX3" fmla="*/ 137160 w 1222243"/>
                  <a:gd name="connsiteY3" fmla="*/ 950595 h 1270635"/>
                  <a:gd name="connsiteX4" fmla="*/ 144780 w 1222243"/>
                  <a:gd name="connsiteY4" fmla="*/ 813435 h 1270635"/>
                  <a:gd name="connsiteX5" fmla="*/ 14536 w 1222243"/>
                  <a:gd name="connsiteY5" fmla="*/ 806291 h 1270635"/>
                  <a:gd name="connsiteX6" fmla="*/ 25635 w 1222243"/>
                  <a:gd name="connsiteY6" fmla="*/ 7621 h 1270635"/>
                  <a:gd name="connsiteX7" fmla="*/ 681253 w 1222243"/>
                  <a:gd name="connsiteY7" fmla="*/ 7144 h 1270635"/>
                  <a:gd name="connsiteX8" fmla="*/ 696350 w 1222243"/>
                  <a:gd name="connsiteY8" fmla="*/ 140972 h 1270635"/>
                  <a:gd name="connsiteX9" fmla="*/ 879455 w 1222243"/>
                  <a:gd name="connsiteY9" fmla="*/ 136209 h 1270635"/>
                  <a:gd name="connsiteX10" fmla="*/ 890552 w 1222243"/>
                  <a:gd name="connsiteY10" fmla="*/ 7621 h 1270635"/>
                  <a:gd name="connsiteX11" fmla="*/ 1222243 w 1222243"/>
                  <a:gd name="connsiteY11" fmla="*/ 0 h 1270635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1222243"/>
                  <a:gd name="connsiteY0" fmla="*/ 1265902 h 1265902"/>
                  <a:gd name="connsiteX1" fmla="*/ 0 w 1222243"/>
                  <a:gd name="connsiteY1" fmla="*/ 1265902 h 1265902"/>
                  <a:gd name="connsiteX2" fmla="*/ 7620 w 1222243"/>
                  <a:gd name="connsiteY2" fmla="*/ 938242 h 1265902"/>
                  <a:gd name="connsiteX3" fmla="*/ 137160 w 1222243"/>
                  <a:gd name="connsiteY3" fmla="*/ 945862 h 1265902"/>
                  <a:gd name="connsiteX4" fmla="*/ 144780 w 1222243"/>
                  <a:gd name="connsiteY4" fmla="*/ 808702 h 1265902"/>
                  <a:gd name="connsiteX5" fmla="*/ 14536 w 1222243"/>
                  <a:gd name="connsiteY5" fmla="*/ 801558 h 1265902"/>
                  <a:gd name="connsiteX6" fmla="*/ 25635 w 1222243"/>
                  <a:gd name="connsiteY6" fmla="*/ 2888 h 1265902"/>
                  <a:gd name="connsiteX7" fmla="*/ 681253 w 1222243"/>
                  <a:gd name="connsiteY7" fmla="*/ 2411 h 1265902"/>
                  <a:gd name="connsiteX8" fmla="*/ 696350 w 1222243"/>
                  <a:gd name="connsiteY8" fmla="*/ 136239 h 1265902"/>
                  <a:gd name="connsiteX9" fmla="*/ 879455 w 1222243"/>
                  <a:gd name="connsiteY9" fmla="*/ 131476 h 1265902"/>
                  <a:gd name="connsiteX10" fmla="*/ 890552 w 1222243"/>
                  <a:gd name="connsiteY10" fmla="*/ 2888 h 1265902"/>
                  <a:gd name="connsiteX11" fmla="*/ 1222243 w 1222243"/>
                  <a:gd name="connsiteY11" fmla="*/ 7173 h 1265902"/>
                  <a:gd name="connsiteX0" fmla="*/ 0 w 890552"/>
                  <a:gd name="connsiteY0" fmla="*/ 1265902 h 1265902"/>
                  <a:gd name="connsiteX1" fmla="*/ 0 w 890552"/>
                  <a:gd name="connsiteY1" fmla="*/ 1265902 h 1265902"/>
                  <a:gd name="connsiteX2" fmla="*/ 7620 w 890552"/>
                  <a:gd name="connsiteY2" fmla="*/ 938242 h 1265902"/>
                  <a:gd name="connsiteX3" fmla="*/ 137160 w 890552"/>
                  <a:gd name="connsiteY3" fmla="*/ 945862 h 1265902"/>
                  <a:gd name="connsiteX4" fmla="*/ 144780 w 890552"/>
                  <a:gd name="connsiteY4" fmla="*/ 808702 h 1265902"/>
                  <a:gd name="connsiteX5" fmla="*/ 14536 w 890552"/>
                  <a:gd name="connsiteY5" fmla="*/ 801558 h 1265902"/>
                  <a:gd name="connsiteX6" fmla="*/ 25635 w 890552"/>
                  <a:gd name="connsiteY6" fmla="*/ 2888 h 1265902"/>
                  <a:gd name="connsiteX7" fmla="*/ 681253 w 890552"/>
                  <a:gd name="connsiteY7" fmla="*/ 2411 h 1265902"/>
                  <a:gd name="connsiteX8" fmla="*/ 696350 w 890552"/>
                  <a:gd name="connsiteY8" fmla="*/ 136239 h 1265902"/>
                  <a:gd name="connsiteX9" fmla="*/ 879455 w 890552"/>
                  <a:gd name="connsiteY9" fmla="*/ 131476 h 1265902"/>
                  <a:gd name="connsiteX10" fmla="*/ 890552 w 890552"/>
                  <a:gd name="connsiteY10" fmla="*/ 2888 h 1265902"/>
                  <a:gd name="connsiteX0" fmla="*/ 0 w 879455"/>
                  <a:gd name="connsiteY0" fmla="*/ 1265902 h 1265902"/>
                  <a:gd name="connsiteX1" fmla="*/ 0 w 879455"/>
                  <a:gd name="connsiteY1" fmla="*/ 1265902 h 1265902"/>
                  <a:gd name="connsiteX2" fmla="*/ 7620 w 879455"/>
                  <a:gd name="connsiteY2" fmla="*/ 938242 h 1265902"/>
                  <a:gd name="connsiteX3" fmla="*/ 137160 w 879455"/>
                  <a:gd name="connsiteY3" fmla="*/ 945862 h 1265902"/>
                  <a:gd name="connsiteX4" fmla="*/ 144780 w 879455"/>
                  <a:gd name="connsiteY4" fmla="*/ 808702 h 1265902"/>
                  <a:gd name="connsiteX5" fmla="*/ 14536 w 879455"/>
                  <a:gd name="connsiteY5" fmla="*/ 801558 h 1265902"/>
                  <a:gd name="connsiteX6" fmla="*/ 25635 w 879455"/>
                  <a:gd name="connsiteY6" fmla="*/ 2888 h 1265902"/>
                  <a:gd name="connsiteX7" fmla="*/ 681253 w 879455"/>
                  <a:gd name="connsiteY7" fmla="*/ 2411 h 1265902"/>
                  <a:gd name="connsiteX8" fmla="*/ 696350 w 879455"/>
                  <a:gd name="connsiteY8" fmla="*/ 136239 h 1265902"/>
                  <a:gd name="connsiteX9" fmla="*/ 879455 w 879455"/>
                  <a:gd name="connsiteY9" fmla="*/ 131476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36239 h 1265902"/>
                  <a:gd name="connsiteX0" fmla="*/ 0 w 696350"/>
                  <a:gd name="connsiteY0" fmla="*/ 1265902 h 1265902"/>
                  <a:gd name="connsiteX1" fmla="*/ 0 w 696350"/>
                  <a:gd name="connsiteY1" fmla="*/ 1265902 h 1265902"/>
                  <a:gd name="connsiteX2" fmla="*/ 7620 w 696350"/>
                  <a:gd name="connsiteY2" fmla="*/ 938242 h 1265902"/>
                  <a:gd name="connsiteX3" fmla="*/ 137160 w 696350"/>
                  <a:gd name="connsiteY3" fmla="*/ 945862 h 1265902"/>
                  <a:gd name="connsiteX4" fmla="*/ 144780 w 696350"/>
                  <a:gd name="connsiteY4" fmla="*/ 808702 h 1265902"/>
                  <a:gd name="connsiteX5" fmla="*/ 14536 w 696350"/>
                  <a:gd name="connsiteY5" fmla="*/ 801558 h 1265902"/>
                  <a:gd name="connsiteX6" fmla="*/ 25635 w 696350"/>
                  <a:gd name="connsiteY6" fmla="*/ 2888 h 1265902"/>
                  <a:gd name="connsiteX7" fmla="*/ 681253 w 696350"/>
                  <a:gd name="connsiteY7" fmla="*/ 2411 h 1265902"/>
                  <a:gd name="connsiteX8" fmla="*/ 696350 w 696350"/>
                  <a:gd name="connsiteY8" fmla="*/ 126714 h 1265902"/>
                  <a:gd name="connsiteX0" fmla="*/ 0 w 681253"/>
                  <a:gd name="connsiteY0" fmla="*/ 1265902 h 1265902"/>
                  <a:gd name="connsiteX1" fmla="*/ 0 w 681253"/>
                  <a:gd name="connsiteY1" fmla="*/ 1265902 h 1265902"/>
                  <a:gd name="connsiteX2" fmla="*/ 7620 w 681253"/>
                  <a:gd name="connsiteY2" fmla="*/ 938242 h 1265902"/>
                  <a:gd name="connsiteX3" fmla="*/ 137160 w 681253"/>
                  <a:gd name="connsiteY3" fmla="*/ 945862 h 1265902"/>
                  <a:gd name="connsiteX4" fmla="*/ 144780 w 681253"/>
                  <a:gd name="connsiteY4" fmla="*/ 808702 h 1265902"/>
                  <a:gd name="connsiteX5" fmla="*/ 14536 w 681253"/>
                  <a:gd name="connsiteY5" fmla="*/ 801558 h 1265902"/>
                  <a:gd name="connsiteX6" fmla="*/ 25635 w 681253"/>
                  <a:gd name="connsiteY6" fmla="*/ 2888 h 1265902"/>
                  <a:gd name="connsiteX7" fmla="*/ 681253 w 681253"/>
                  <a:gd name="connsiteY7" fmla="*/ 2411 h 1265902"/>
                  <a:gd name="connsiteX0" fmla="*/ 0 w 681253"/>
                  <a:gd name="connsiteY0" fmla="*/ 1265902 h 1265902"/>
                  <a:gd name="connsiteX1" fmla="*/ 7620 w 681253"/>
                  <a:gd name="connsiteY1" fmla="*/ 938242 h 1265902"/>
                  <a:gd name="connsiteX2" fmla="*/ 137160 w 681253"/>
                  <a:gd name="connsiteY2" fmla="*/ 945862 h 1265902"/>
                  <a:gd name="connsiteX3" fmla="*/ 144780 w 681253"/>
                  <a:gd name="connsiteY3" fmla="*/ 808702 h 1265902"/>
                  <a:gd name="connsiteX4" fmla="*/ 14536 w 681253"/>
                  <a:gd name="connsiteY4" fmla="*/ 801558 h 1265902"/>
                  <a:gd name="connsiteX5" fmla="*/ 25635 w 681253"/>
                  <a:gd name="connsiteY5" fmla="*/ 2888 h 1265902"/>
                  <a:gd name="connsiteX6" fmla="*/ 681253 w 681253"/>
                  <a:gd name="connsiteY6" fmla="*/ 2411 h 1265902"/>
                  <a:gd name="connsiteX0" fmla="*/ 0 w 673633"/>
                  <a:gd name="connsiteY0" fmla="*/ 938242 h 945862"/>
                  <a:gd name="connsiteX1" fmla="*/ 129540 w 673633"/>
                  <a:gd name="connsiteY1" fmla="*/ 945862 h 945862"/>
                  <a:gd name="connsiteX2" fmla="*/ 137160 w 673633"/>
                  <a:gd name="connsiteY2" fmla="*/ 808702 h 945862"/>
                  <a:gd name="connsiteX3" fmla="*/ 6916 w 673633"/>
                  <a:gd name="connsiteY3" fmla="*/ 801558 h 945862"/>
                  <a:gd name="connsiteX4" fmla="*/ 18015 w 673633"/>
                  <a:gd name="connsiteY4" fmla="*/ 2888 h 945862"/>
                  <a:gd name="connsiteX5" fmla="*/ 673633 w 673633"/>
                  <a:gd name="connsiteY5" fmla="*/ 2411 h 945862"/>
                  <a:gd name="connsiteX0" fmla="*/ 122647 w 666740"/>
                  <a:gd name="connsiteY0" fmla="*/ 945862 h 945862"/>
                  <a:gd name="connsiteX1" fmla="*/ 130267 w 666740"/>
                  <a:gd name="connsiteY1" fmla="*/ 808702 h 945862"/>
                  <a:gd name="connsiteX2" fmla="*/ 23 w 666740"/>
                  <a:gd name="connsiteY2" fmla="*/ 801558 h 945862"/>
                  <a:gd name="connsiteX3" fmla="*/ 11122 w 666740"/>
                  <a:gd name="connsiteY3" fmla="*/ 2888 h 945862"/>
                  <a:gd name="connsiteX4" fmla="*/ 666740 w 666740"/>
                  <a:gd name="connsiteY4" fmla="*/ 2411 h 945862"/>
                  <a:gd name="connsiteX0" fmla="*/ 130267 w 666740"/>
                  <a:gd name="connsiteY0" fmla="*/ 808702 h 808702"/>
                  <a:gd name="connsiteX1" fmla="*/ 23 w 666740"/>
                  <a:gd name="connsiteY1" fmla="*/ 801558 h 808702"/>
                  <a:gd name="connsiteX2" fmla="*/ 11122 w 666740"/>
                  <a:gd name="connsiteY2" fmla="*/ 2888 h 808702"/>
                  <a:gd name="connsiteX3" fmla="*/ 666740 w 666740"/>
                  <a:gd name="connsiteY3" fmla="*/ 2411 h 808702"/>
                  <a:gd name="connsiteX0" fmla="*/ 23 w 666740"/>
                  <a:gd name="connsiteY0" fmla="*/ 801558 h 801558"/>
                  <a:gd name="connsiteX1" fmla="*/ 11122 w 666740"/>
                  <a:gd name="connsiteY1" fmla="*/ 2888 h 801558"/>
                  <a:gd name="connsiteX2" fmla="*/ 666740 w 666740"/>
                  <a:gd name="connsiteY2" fmla="*/ 2411 h 801558"/>
                  <a:gd name="connsiteX0" fmla="*/ 0 w 655618"/>
                  <a:gd name="connsiteY0" fmla="*/ 2888 h 2888"/>
                  <a:gd name="connsiteX1" fmla="*/ 655618 w 655618"/>
                  <a:gd name="connsiteY1" fmla="*/ 2411 h 2888"/>
                  <a:gd name="connsiteX0" fmla="*/ 0 w 5599"/>
                  <a:gd name="connsiteY0" fmla="*/ 37842 h 37843"/>
                  <a:gd name="connsiteX1" fmla="*/ 5599 w 5599"/>
                  <a:gd name="connsiteY1" fmla="*/ 3209 h 37843"/>
                  <a:gd name="connsiteX0" fmla="*/ 0 w 10907"/>
                  <a:gd name="connsiteY0" fmla="*/ 2642 h 2642"/>
                  <a:gd name="connsiteX1" fmla="*/ 10907 w 10907"/>
                  <a:gd name="connsiteY1" fmla="*/ 2205 h 2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07" h="2642">
                    <a:moveTo>
                      <a:pt x="0" y="2642"/>
                    </a:moveTo>
                    <a:cubicBezTo>
                      <a:pt x="3736" y="318"/>
                      <a:pt x="10891" y="-1704"/>
                      <a:pt x="10907" y="2205"/>
                    </a:cubicBezTo>
                  </a:path>
                </a:pathLst>
              </a:custGeom>
              <a:noFill/>
              <a:ln w="25400" cap="flat" cmpd="sng" algn="ctr">
                <a:solidFill>
                  <a:schemeClr val="tx1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205" name="Groupe 204"/>
          <p:cNvGrpSpPr/>
          <p:nvPr/>
        </p:nvGrpSpPr>
        <p:grpSpPr>
          <a:xfrm>
            <a:off x="1796545" y="1518548"/>
            <a:ext cx="697069" cy="398992"/>
            <a:chOff x="7863081" y="4617767"/>
            <a:chExt cx="697069" cy="398992"/>
          </a:xfrm>
        </p:grpSpPr>
        <p:sp useBgFill="1">
          <p:nvSpPr>
            <p:cNvPr id="206" name="Rectangle 205"/>
            <p:cNvSpPr/>
            <p:nvPr/>
          </p:nvSpPr>
          <p:spPr bwMode="auto">
            <a:xfrm rot="16200000">
              <a:off x="8068614" y="4525223"/>
              <a:ext cx="398992" cy="58408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16" name="Groupe 215"/>
            <p:cNvGrpSpPr/>
            <p:nvPr/>
          </p:nvGrpSpPr>
          <p:grpSpPr>
            <a:xfrm rot="19056733">
              <a:off x="7863081" y="4695782"/>
              <a:ext cx="660876" cy="217863"/>
              <a:chOff x="8303614" y="5260036"/>
              <a:chExt cx="660876" cy="217863"/>
            </a:xfrm>
          </p:grpSpPr>
          <p:sp>
            <p:nvSpPr>
              <p:cNvPr id="217" name="Rectangle 216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18" name="Rectangle 217"/>
              <p:cNvSpPr/>
              <p:nvPr/>
            </p:nvSpPr>
            <p:spPr bwMode="auto">
              <a:xfrm rot="16200000">
                <a:off x="8587072" y="5100482"/>
                <a:ext cx="93959" cy="660876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3" name="Groupe 2"/>
          <p:cNvGrpSpPr/>
          <p:nvPr/>
        </p:nvGrpSpPr>
        <p:grpSpPr>
          <a:xfrm>
            <a:off x="2005078" y="1803726"/>
            <a:ext cx="353090" cy="780173"/>
            <a:chOff x="2005078" y="1803726"/>
            <a:chExt cx="353090" cy="780173"/>
          </a:xfrm>
        </p:grpSpPr>
        <p:sp useBgFill="1">
          <p:nvSpPr>
            <p:cNvPr id="319" name="Rectangle 318"/>
            <p:cNvSpPr/>
            <p:nvPr/>
          </p:nvSpPr>
          <p:spPr bwMode="auto">
            <a:xfrm rot="16200000">
              <a:off x="1854431" y="2080163"/>
              <a:ext cx="654383" cy="35309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219" name="Groupe 218"/>
            <p:cNvGrpSpPr/>
            <p:nvPr/>
          </p:nvGrpSpPr>
          <p:grpSpPr>
            <a:xfrm>
              <a:off x="2016995" y="1803726"/>
              <a:ext cx="281248" cy="617901"/>
              <a:chOff x="5569179" y="5183535"/>
              <a:chExt cx="281248" cy="617901"/>
            </a:xfrm>
          </p:grpSpPr>
          <p:sp>
            <p:nvSpPr>
              <p:cNvPr id="220" name="Rectangle 219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74" name="Ellipse 273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95" name="Connecteur droit 294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320" name="Groupe 319"/>
          <p:cNvGrpSpPr/>
          <p:nvPr/>
        </p:nvGrpSpPr>
        <p:grpSpPr>
          <a:xfrm>
            <a:off x="3658907" y="3169808"/>
            <a:ext cx="697069" cy="398992"/>
            <a:chOff x="7863081" y="4617767"/>
            <a:chExt cx="697069" cy="398992"/>
          </a:xfrm>
        </p:grpSpPr>
        <p:sp useBgFill="1">
          <p:nvSpPr>
            <p:cNvPr id="321" name="Rectangle 320"/>
            <p:cNvSpPr/>
            <p:nvPr/>
          </p:nvSpPr>
          <p:spPr bwMode="auto">
            <a:xfrm rot="16200000">
              <a:off x="8068614" y="4525223"/>
              <a:ext cx="398992" cy="58408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322" name="Groupe 321"/>
            <p:cNvGrpSpPr/>
            <p:nvPr/>
          </p:nvGrpSpPr>
          <p:grpSpPr>
            <a:xfrm rot="19056733">
              <a:off x="7863081" y="4695782"/>
              <a:ext cx="660876" cy="217863"/>
              <a:chOff x="8303614" y="5260036"/>
              <a:chExt cx="660876" cy="217863"/>
            </a:xfrm>
          </p:grpSpPr>
          <p:sp>
            <p:nvSpPr>
              <p:cNvPr id="323" name="Rectangle 322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324" name="Rectangle 323"/>
              <p:cNvSpPr/>
              <p:nvPr/>
            </p:nvSpPr>
            <p:spPr bwMode="auto">
              <a:xfrm rot="16200000">
                <a:off x="8587072" y="5100482"/>
                <a:ext cx="93959" cy="660876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grpSp>
        <p:nvGrpSpPr>
          <p:cNvPr id="325" name="Groupe 324"/>
          <p:cNvGrpSpPr/>
          <p:nvPr/>
        </p:nvGrpSpPr>
        <p:grpSpPr>
          <a:xfrm rot="16200000">
            <a:off x="3753623" y="3629875"/>
            <a:ext cx="635759" cy="353090"/>
            <a:chOff x="7205366" y="4188992"/>
            <a:chExt cx="635759" cy="353090"/>
          </a:xfrm>
        </p:grpSpPr>
        <p:sp useBgFill="1">
          <p:nvSpPr>
            <p:cNvPr id="326" name="Rectangle 325"/>
            <p:cNvSpPr/>
            <p:nvPr/>
          </p:nvSpPr>
          <p:spPr bwMode="auto">
            <a:xfrm>
              <a:off x="7221001" y="4188992"/>
              <a:ext cx="486348" cy="35309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sp useBgFill="1">
          <p:nvSpPr>
            <p:cNvPr id="327" name="Rectangle 326"/>
            <p:cNvSpPr/>
            <p:nvPr/>
          </p:nvSpPr>
          <p:spPr bwMode="auto">
            <a:xfrm>
              <a:off x="7205366" y="4300543"/>
              <a:ext cx="635759" cy="90830"/>
            </a:xfrm>
            <a:prstGeom prst="rect">
              <a:avLst/>
            </a:prstGeom>
            <a:ln w="952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  <p:grpSp>
          <p:nvGrpSpPr>
            <p:cNvPr id="328" name="Groupe 327"/>
            <p:cNvGrpSpPr/>
            <p:nvPr/>
          </p:nvGrpSpPr>
          <p:grpSpPr>
            <a:xfrm rot="5400000">
              <a:off x="7300329" y="4145585"/>
              <a:ext cx="281248" cy="439904"/>
              <a:chOff x="7842197" y="5387128"/>
              <a:chExt cx="281248" cy="439904"/>
            </a:xfrm>
          </p:grpSpPr>
          <p:sp>
            <p:nvSpPr>
              <p:cNvPr id="329" name="Rectangle 328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330" name="Ellipse 329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331" name="Connecteur droit 330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2" name="Connecteur droit 331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10542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3" name="Tableau 2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746752"/>
              </p:ext>
            </p:extLst>
          </p:nvPr>
        </p:nvGraphicFramePr>
        <p:xfrm>
          <a:off x="837384" y="4797152"/>
          <a:ext cx="8055095" cy="2004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19"/>
                <a:gridCol w="1611019"/>
                <a:gridCol w="1611019"/>
                <a:gridCol w="1611019"/>
                <a:gridCol w="1611019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absente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libre</a:t>
                      </a:r>
                    </a:p>
                    <a:p>
                      <a:pPr algn="ctr"/>
                      <a:endParaRPr lang="fr-FR" dirty="0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Clé prisonnière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Porte cellule, Transfo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</a:tr>
              <a:tr h="7245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Ouverte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Déverrouillé</a:t>
                      </a:r>
                    </a:p>
                    <a:p>
                      <a:pPr algn="ctr"/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FFFFFF"/>
                          </a:solidFill>
                        </a:rPr>
                        <a:t>Fermée</a:t>
                      </a:r>
                      <a:endParaRPr lang="fr-FR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90000"/>
                        <a:lumOff val="1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18256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pSp>
        <p:nvGrpSpPr>
          <p:cNvPr id="11" name="Groupe 10"/>
          <p:cNvGrpSpPr/>
          <p:nvPr/>
        </p:nvGrpSpPr>
        <p:grpSpPr>
          <a:xfrm>
            <a:off x="2842617" y="5484759"/>
            <a:ext cx="5979357" cy="1280849"/>
            <a:chOff x="2842617" y="5484759"/>
            <a:chExt cx="5979357" cy="1280849"/>
          </a:xfrm>
        </p:grpSpPr>
        <p:grpSp>
          <p:nvGrpSpPr>
            <p:cNvPr id="253" name="Groupe 252"/>
            <p:cNvGrpSpPr/>
            <p:nvPr/>
          </p:nvGrpSpPr>
          <p:grpSpPr>
            <a:xfrm>
              <a:off x="6174744" y="5510770"/>
              <a:ext cx="281248" cy="617901"/>
              <a:chOff x="7397519" y="5204535"/>
              <a:chExt cx="281248" cy="617901"/>
            </a:xfrm>
          </p:grpSpPr>
          <p:sp>
            <p:nvSpPr>
              <p:cNvPr id="254" name="Rectangle 253"/>
              <p:cNvSpPr/>
              <p:nvPr/>
            </p:nvSpPr>
            <p:spPr bwMode="auto">
              <a:xfrm>
                <a:off x="7397519" y="5382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55" name="Ellipse 254"/>
              <p:cNvSpPr/>
              <p:nvPr/>
            </p:nvSpPr>
            <p:spPr bwMode="auto">
              <a:xfrm>
                <a:off x="7454125" y="5572524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56" name="Connecteur droit 255"/>
              <p:cNvCxnSpPr/>
              <p:nvPr/>
            </p:nvCxnSpPr>
            <p:spPr bwMode="auto">
              <a:xfrm>
                <a:off x="7529850" y="5204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7" name="Connecteur droit 256"/>
              <p:cNvCxnSpPr/>
              <p:nvPr/>
            </p:nvCxnSpPr>
            <p:spPr bwMode="auto">
              <a:xfrm flipH="1" flipV="1">
                <a:off x="7432479" y="5558388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8" name="Groupe 257"/>
            <p:cNvGrpSpPr/>
            <p:nvPr/>
          </p:nvGrpSpPr>
          <p:grpSpPr>
            <a:xfrm>
              <a:off x="2842617" y="5499310"/>
              <a:ext cx="281248" cy="617901"/>
              <a:chOff x="5569179" y="5183535"/>
              <a:chExt cx="281248" cy="617901"/>
            </a:xfrm>
          </p:grpSpPr>
          <p:sp>
            <p:nvSpPr>
              <p:cNvPr id="259" name="Rectangle 258"/>
              <p:cNvSpPr/>
              <p:nvPr/>
            </p:nvSpPr>
            <p:spPr bwMode="auto">
              <a:xfrm>
                <a:off x="5569179" y="5361532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60" name="Ellipse 259"/>
              <p:cNvSpPr/>
              <p:nvPr/>
            </p:nvSpPr>
            <p:spPr bwMode="auto">
              <a:xfrm>
                <a:off x="5625785" y="5551524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61" name="Connecteur droit 260"/>
              <p:cNvCxnSpPr/>
              <p:nvPr/>
            </p:nvCxnSpPr>
            <p:spPr bwMode="auto">
              <a:xfrm>
                <a:off x="5701510" y="5183535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25" name="Groupe 224"/>
            <p:cNvGrpSpPr/>
            <p:nvPr/>
          </p:nvGrpSpPr>
          <p:grpSpPr>
            <a:xfrm>
              <a:off x="2842617" y="6264107"/>
              <a:ext cx="281248" cy="439904"/>
              <a:chOff x="6013857" y="5366128"/>
              <a:chExt cx="281248" cy="439904"/>
            </a:xfrm>
          </p:grpSpPr>
          <p:sp>
            <p:nvSpPr>
              <p:cNvPr id="207" name="Rectangle 206"/>
              <p:cNvSpPr/>
              <p:nvPr/>
            </p:nvSpPr>
            <p:spPr bwMode="auto">
              <a:xfrm>
                <a:off x="6013857" y="5366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08" name="Ellipse 207"/>
              <p:cNvSpPr/>
              <p:nvPr/>
            </p:nvSpPr>
            <p:spPr bwMode="auto">
              <a:xfrm>
                <a:off x="6070463" y="5556120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09" name="Connecteur droit 208"/>
              <p:cNvCxnSpPr/>
              <p:nvPr/>
            </p:nvCxnSpPr>
            <p:spPr bwMode="auto">
              <a:xfrm rot="5400000">
                <a:off x="6146188" y="5350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5" name="Groupe 234"/>
            <p:cNvGrpSpPr/>
            <p:nvPr/>
          </p:nvGrpSpPr>
          <p:grpSpPr>
            <a:xfrm>
              <a:off x="4506100" y="5484759"/>
              <a:ext cx="281248" cy="617901"/>
              <a:chOff x="6445097" y="5178938"/>
              <a:chExt cx="281248" cy="617901"/>
            </a:xfrm>
          </p:grpSpPr>
          <p:sp>
            <p:nvSpPr>
              <p:cNvPr id="210" name="Rectangle 209"/>
              <p:cNvSpPr/>
              <p:nvPr/>
            </p:nvSpPr>
            <p:spPr bwMode="auto">
              <a:xfrm>
                <a:off x="6445097" y="5356935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1" name="Ellipse 210"/>
              <p:cNvSpPr/>
              <p:nvPr/>
            </p:nvSpPr>
            <p:spPr bwMode="auto">
              <a:xfrm>
                <a:off x="6501703" y="5546927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2" name="Connecteur droit 211"/>
              <p:cNvCxnSpPr/>
              <p:nvPr/>
            </p:nvCxnSpPr>
            <p:spPr bwMode="auto">
              <a:xfrm>
                <a:off x="6577428" y="5178938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2" name="Connecteur droit 221"/>
              <p:cNvCxnSpPr/>
              <p:nvPr/>
            </p:nvCxnSpPr>
            <p:spPr bwMode="auto">
              <a:xfrm flipH="1" flipV="1">
                <a:off x="6480057" y="5532791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6" name="Groupe 235"/>
            <p:cNvGrpSpPr/>
            <p:nvPr/>
          </p:nvGrpSpPr>
          <p:grpSpPr>
            <a:xfrm>
              <a:off x="4501080" y="6313937"/>
              <a:ext cx="281248" cy="439904"/>
              <a:chOff x="6889775" y="5361531"/>
              <a:chExt cx="281248" cy="439904"/>
            </a:xfrm>
          </p:grpSpPr>
          <p:sp>
            <p:nvSpPr>
              <p:cNvPr id="213" name="Rectangle 212"/>
              <p:cNvSpPr/>
              <p:nvPr/>
            </p:nvSpPr>
            <p:spPr bwMode="auto">
              <a:xfrm>
                <a:off x="6889775" y="5361531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14" name="Ellipse 213"/>
              <p:cNvSpPr/>
              <p:nvPr/>
            </p:nvSpPr>
            <p:spPr bwMode="auto">
              <a:xfrm>
                <a:off x="6946381" y="5551523"/>
                <a:ext cx="168035" cy="179219"/>
              </a:xfrm>
              <a:prstGeom prst="ellipse">
                <a:avLst/>
              </a:prstGeom>
              <a:noFill/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15" name="Connecteur droit 214"/>
              <p:cNvCxnSpPr/>
              <p:nvPr/>
            </p:nvCxnSpPr>
            <p:spPr bwMode="auto">
              <a:xfrm rot="5400000">
                <a:off x="7022106" y="5345786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6" name="Connecteur droit 225"/>
              <p:cNvCxnSpPr/>
              <p:nvPr/>
            </p:nvCxnSpPr>
            <p:spPr bwMode="auto">
              <a:xfrm flipH="1" flipV="1">
                <a:off x="6924171" y="5536913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38" name="Groupe 237"/>
            <p:cNvGrpSpPr/>
            <p:nvPr/>
          </p:nvGrpSpPr>
          <p:grpSpPr>
            <a:xfrm>
              <a:off x="6174744" y="6279771"/>
              <a:ext cx="281248" cy="439904"/>
              <a:chOff x="7842197" y="5387128"/>
              <a:chExt cx="281248" cy="439904"/>
            </a:xfrm>
          </p:grpSpPr>
          <p:sp>
            <p:nvSpPr>
              <p:cNvPr id="230" name="Rectangle 229"/>
              <p:cNvSpPr/>
              <p:nvPr/>
            </p:nvSpPr>
            <p:spPr bwMode="auto">
              <a:xfrm>
                <a:off x="7842197" y="5387128"/>
                <a:ext cx="281248" cy="439904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>
            <p:nvSpPr>
              <p:cNvPr id="231" name="Ellipse 230"/>
              <p:cNvSpPr/>
              <p:nvPr/>
            </p:nvSpPr>
            <p:spPr bwMode="auto">
              <a:xfrm>
                <a:off x="7898803" y="5577120"/>
                <a:ext cx="168035" cy="179219"/>
              </a:xfrm>
              <a:prstGeom prst="ellipse">
                <a:avLst/>
              </a:prstGeom>
              <a:solidFill>
                <a:srgbClr val="FFFFFF"/>
              </a:solidFill>
              <a:ln w="41275" cap="flat" cmpd="sng" algn="ctr">
                <a:solidFill>
                  <a:srgbClr val="FFFFFF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cxnSp>
            <p:nvCxnSpPr>
              <p:cNvPr id="232" name="Connecteur droit 231"/>
              <p:cNvCxnSpPr/>
              <p:nvPr/>
            </p:nvCxnSpPr>
            <p:spPr bwMode="auto">
              <a:xfrm rot="5400000">
                <a:off x="7974528" y="5371383"/>
                <a:ext cx="0" cy="189681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4" name="Connecteur droit 233"/>
              <p:cNvCxnSpPr/>
              <p:nvPr/>
            </p:nvCxnSpPr>
            <p:spPr bwMode="auto">
              <a:xfrm flipH="1" flipV="1">
                <a:off x="7876593" y="5562510"/>
                <a:ext cx="211256" cy="210784"/>
              </a:xfrm>
              <a:prstGeom prst="line">
                <a:avLst/>
              </a:prstGeom>
              <a:solidFill>
                <a:schemeClr val="accent1"/>
              </a:solidFill>
              <a:ln w="4445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52" name="Groupe 251"/>
            <p:cNvGrpSpPr/>
            <p:nvPr/>
          </p:nvGrpSpPr>
          <p:grpSpPr>
            <a:xfrm>
              <a:off x="8156494" y="5623004"/>
              <a:ext cx="663978" cy="470292"/>
              <a:chOff x="7896172" y="4617767"/>
              <a:chExt cx="663978" cy="470292"/>
            </a:xfrm>
          </p:grpSpPr>
          <p:sp useBgFill="1">
            <p:nvSpPr>
              <p:cNvPr id="263" name="Rectangle 262"/>
              <p:cNvSpPr/>
              <p:nvPr/>
            </p:nvSpPr>
            <p:spPr bwMode="auto">
              <a:xfrm rot="16200000">
                <a:off x="8000217" y="4528126"/>
                <a:ext cx="470292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44" name="Groupe 243"/>
              <p:cNvGrpSpPr/>
              <p:nvPr/>
            </p:nvGrpSpPr>
            <p:grpSpPr>
              <a:xfrm rot="19056733">
                <a:off x="7896172" y="4682952"/>
                <a:ext cx="649574" cy="286891"/>
                <a:chOff x="8314914" y="5260036"/>
                <a:chExt cx="649574" cy="286891"/>
              </a:xfrm>
            </p:grpSpPr>
            <p:sp>
              <p:nvSpPr>
                <p:cNvPr id="245" name="Rectangle 244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46" name="Rectangle 245"/>
                <p:cNvSpPr/>
                <p:nvPr/>
              </p:nvSpPr>
              <p:spPr bwMode="auto">
                <a:xfrm rot="16200000">
                  <a:off x="8558208" y="5140648"/>
                  <a:ext cx="162985" cy="649574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71" name="Groupe 270"/>
            <p:cNvGrpSpPr/>
            <p:nvPr/>
          </p:nvGrpSpPr>
          <p:grpSpPr>
            <a:xfrm>
              <a:off x="8172400" y="6478717"/>
              <a:ext cx="649574" cy="286891"/>
              <a:chOff x="8314914" y="5260036"/>
              <a:chExt cx="649574" cy="286891"/>
            </a:xfrm>
          </p:grpSpPr>
          <p:sp>
            <p:nvSpPr>
              <p:cNvPr id="272" name="Rectangle 271"/>
              <p:cNvSpPr/>
              <p:nvPr/>
            </p:nvSpPr>
            <p:spPr bwMode="auto">
              <a:xfrm>
                <a:off x="8388424" y="5260036"/>
                <a:ext cx="504056" cy="168726"/>
              </a:xfrm>
              <a:prstGeom prst="rect">
                <a:avLst/>
              </a:prstGeom>
              <a:noFill/>
              <a:ln w="28575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273" name="Rectangle 272"/>
              <p:cNvSpPr/>
              <p:nvPr/>
            </p:nvSpPr>
            <p:spPr bwMode="auto">
              <a:xfrm rot="16200000">
                <a:off x="8558208" y="5140648"/>
                <a:ext cx="162985" cy="649574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</p:grpSp>
      <p:sp>
        <p:nvSpPr>
          <p:cNvPr id="318" name="ZoneTexte 317"/>
          <p:cNvSpPr txBox="1"/>
          <p:nvPr/>
        </p:nvSpPr>
        <p:spPr>
          <a:xfrm>
            <a:off x="6025416" y="738570"/>
            <a:ext cx="3118584" cy="1754326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r>
              <a:rPr lang="fr-FR" sz="1800" b="1" dirty="0" smtClean="0">
                <a:solidFill>
                  <a:srgbClr val="000000"/>
                </a:solidFill>
              </a:rPr>
              <a:t>Résumé: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-</a:t>
            </a:r>
            <a:r>
              <a:rPr lang="fr-FR" sz="1800" b="1" dirty="0">
                <a:solidFill>
                  <a:srgbClr val="000000"/>
                </a:solidFill>
              </a:rPr>
              <a:t> </a:t>
            </a:r>
            <a:r>
              <a:rPr lang="fr-FR" sz="1800" b="1" dirty="0" smtClean="0">
                <a:solidFill>
                  <a:srgbClr val="000000"/>
                </a:solidFill>
              </a:rPr>
              <a:t>Ouvrir DJ1, verrouiller et récupérer 01.</a:t>
            </a:r>
          </a:p>
          <a:p>
            <a:r>
              <a:rPr lang="fr-FR" sz="1800" b="1" dirty="0" smtClean="0">
                <a:solidFill>
                  <a:srgbClr val="000000"/>
                </a:solidFill>
              </a:rPr>
              <a:t>Cellule HT 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- Ouvrir interrupteur, avec 01 déverrouiller puis mettre à la terre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0" y="457200"/>
            <a:ext cx="9144000" cy="4043949"/>
            <a:chOff x="0" y="457200"/>
            <a:chExt cx="9144000" cy="4043949"/>
          </a:xfrm>
        </p:grpSpPr>
        <p:sp>
          <p:nvSpPr>
            <p:cNvPr id="46" name="Rectangle 45"/>
            <p:cNvSpPr>
              <a:spLocks noChangeArrowheads="1"/>
            </p:cNvSpPr>
            <p:nvPr/>
          </p:nvSpPr>
          <p:spPr bwMode="auto">
            <a:xfrm>
              <a:off x="0" y="457200"/>
              <a:ext cx="9144000" cy="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fr-FR"/>
            </a:p>
          </p:txBody>
        </p:sp>
        <p:grpSp>
          <p:nvGrpSpPr>
            <p:cNvPr id="6" name="Groupe 5"/>
            <p:cNvGrpSpPr/>
            <p:nvPr/>
          </p:nvGrpSpPr>
          <p:grpSpPr>
            <a:xfrm>
              <a:off x="611560" y="908720"/>
              <a:ext cx="7060484" cy="3592429"/>
              <a:chOff x="611560" y="908720"/>
              <a:chExt cx="7060484" cy="3592429"/>
            </a:xfrm>
          </p:grpSpPr>
          <p:grpSp>
            <p:nvGrpSpPr>
              <p:cNvPr id="4" name="Groupe 3"/>
              <p:cNvGrpSpPr/>
              <p:nvPr/>
            </p:nvGrpSpPr>
            <p:grpSpPr>
              <a:xfrm>
                <a:off x="611560" y="908720"/>
                <a:ext cx="7060484" cy="3592429"/>
                <a:chOff x="611560" y="908720"/>
                <a:chExt cx="7060484" cy="3592429"/>
              </a:xfrm>
            </p:grpSpPr>
            <p:grpSp>
              <p:nvGrpSpPr>
                <p:cNvPr id="2050" name="Groupe 2049"/>
                <p:cNvGrpSpPr/>
                <p:nvPr/>
              </p:nvGrpSpPr>
              <p:grpSpPr>
                <a:xfrm>
                  <a:off x="611560" y="908720"/>
                  <a:ext cx="6969259" cy="3592429"/>
                  <a:chOff x="611560" y="908720"/>
                  <a:chExt cx="6969259" cy="3592429"/>
                </a:xfrm>
              </p:grpSpPr>
              <p:grpSp>
                <p:nvGrpSpPr>
                  <p:cNvPr id="239" name="Groupe 238"/>
                  <p:cNvGrpSpPr/>
                  <p:nvPr/>
                </p:nvGrpSpPr>
                <p:grpSpPr>
                  <a:xfrm>
                    <a:off x="3707905" y="3429000"/>
                    <a:ext cx="649574" cy="307001"/>
                    <a:chOff x="8242907" y="5080648"/>
                    <a:chExt cx="649574" cy="307001"/>
                  </a:xfrm>
                </p:grpSpPr>
                <p:sp>
                  <p:nvSpPr>
                    <p:cNvPr id="241" name="Rectangle 240"/>
                    <p:cNvSpPr/>
                    <p:nvPr/>
                  </p:nvSpPr>
                  <p:spPr bwMode="auto">
                    <a:xfrm>
                      <a:off x="8314914" y="5080648"/>
                      <a:ext cx="504056" cy="168726"/>
                    </a:xfrm>
                    <a:prstGeom prst="rect">
                      <a:avLst/>
                    </a:prstGeom>
                    <a:noFill/>
                    <a:ln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 useBgFill="1">
                  <p:nvSpPr>
                    <p:cNvPr id="242" name="Rectangle 241"/>
                    <p:cNvSpPr/>
                    <p:nvPr/>
                  </p:nvSpPr>
                  <p:spPr bwMode="auto">
                    <a:xfrm rot="16200000">
                      <a:off x="8486201" y="4981370"/>
                      <a:ext cx="162985" cy="649574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grpSp>
                <p:nvGrpSpPr>
                  <p:cNvPr id="2048" name="Groupe 2047"/>
                  <p:cNvGrpSpPr/>
                  <p:nvPr/>
                </p:nvGrpSpPr>
                <p:grpSpPr>
                  <a:xfrm>
                    <a:off x="611560" y="908720"/>
                    <a:ext cx="6969259" cy="3592429"/>
                    <a:chOff x="827584" y="908720"/>
                    <a:chExt cx="6969259" cy="3592429"/>
                  </a:xfrm>
                </p:grpSpPr>
                <p:sp>
                  <p:nvSpPr>
                    <p:cNvPr id="47" name="Forme libre 46"/>
                    <p:cNvSpPr/>
                    <p:nvPr/>
                  </p:nvSpPr>
                  <p:spPr bwMode="auto">
                    <a:xfrm>
                      <a:off x="1323474" y="908720"/>
                      <a:ext cx="661737" cy="830179"/>
                    </a:xfrm>
                    <a:custGeom>
                      <a:avLst/>
                      <a:gdLst>
                        <a:gd name="connsiteX0" fmla="*/ 0 w 661737"/>
                        <a:gd name="connsiteY0" fmla="*/ 0 h 830179"/>
                        <a:gd name="connsiteX1" fmla="*/ 649705 w 661737"/>
                        <a:gd name="connsiteY1" fmla="*/ 0 h 830179"/>
                        <a:gd name="connsiteX2" fmla="*/ 661737 w 661737"/>
                        <a:gd name="connsiteY2" fmla="*/ 830179 h 830179"/>
                        <a:gd name="connsiteX3" fmla="*/ 661737 w 661737"/>
                        <a:gd name="connsiteY3" fmla="*/ 830179 h 8301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661737" h="830179">
                          <a:moveTo>
                            <a:pt x="0" y="0"/>
                          </a:moveTo>
                          <a:lnTo>
                            <a:pt x="649705" y="0"/>
                          </a:lnTo>
                          <a:lnTo>
                            <a:pt x="661737" y="830179"/>
                          </a:lnTo>
                          <a:lnTo>
                            <a:pt x="661737" y="830179"/>
                          </a:lnTo>
                        </a:path>
                      </a:pathLst>
                    </a:custGeom>
                    <a:noFill/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57" name="Forme libre 56"/>
                    <p:cNvSpPr/>
                    <p:nvPr/>
                  </p:nvSpPr>
                  <p:spPr bwMode="auto">
                    <a:xfrm>
                      <a:off x="1990725" y="2186574"/>
                      <a:ext cx="1811701" cy="2314575"/>
                    </a:xfrm>
                    <a:custGeom>
                      <a:avLst/>
                      <a:gdLst>
                        <a:gd name="connsiteX0" fmla="*/ 0 w 1343025"/>
                        <a:gd name="connsiteY0" fmla="*/ 0 h 2314575"/>
                        <a:gd name="connsiteX1" fmla="*/ 0 w 1343025"/>
                        <a:gd name="connsiteY1" fmla="*/ 2314575 h 2314575"/>
                        <a:gd name="connsiteX2" fmla="*/ 1333500 w 1343025"/>
                        <a:gd name="connsiteY2" fmla="*/ 2314575 h 2314575"/>
                        <a:gd name="connsiteX3" fmla="*/ 1343025 w 1343025"/>
                        <a:gd name="connsiteY3" fmla="*/ 895350 h 23145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343025" h="2314575">
                          <a:moveTo>
                            <a:pt x="0" y="0"/>
                          </a:moveTo>
                          <a:lnTo>
                            <a:pt x="0" y="2314575"/>
                          </a:lnTo>
                          <a:lnTo>
                            <a:pt x="1333500" y="2314575"/>
                          </a:lnTo>
                          <a:lnTo>
                            <a:pt x="1343025" y="895350"/>
                          </a:lnTo>
                        </a:path>
                      </a:pathLst>
                    </a:custGeom>
                    <a:noFill/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grpSp>
                  <p:nvGrpSpPr>
                    <p:cNvPr id="111" name="Groupe 110"/>
                    <p:cNvGrpSpPr/>
                    <p:nvPr/>
                  </p:nvGrpSpPr>
                  <p:grpSpPr>
                    <a:xfrm>
                      <a:off x="3352376" y="1653880"/>
                      <a:ext cx="900100" cy="1440160"/>
                      <a:chOff x="2883700" y="1988840"/>
                      <a:chExt cx="900100" cy="1440160"/>
                    </a:xfrm>
                  </p:grpSpPr>
                  <p:sp>
                    <p:nvSpPr>
                      <p:cNvPr id="60" name="Ellipse 59"/>
                      <p:cNvSpPr/>
                      <p:nvPr/>
                    </p:nvSpPr>
                    <p:spPr bwMode="auto">
                      <a:xfrm>
                        <a:off x="2883700" y="2564904"/>
                        <a:ext cx="900100" cy="864096"/>
                      </a:xfrm>
                      <a:prstGeom prst="ellipse">
                        <a:avLst/>
                      </a:prstGeom>
                      <a:noFill/>
                      <a:ln w="41275" cap="flat" cmpd="sng" algn="ctr">
                        <a:solidFill>
                          <a:srgbClr val="FFFFFF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sp>
                    <p:nvSpPr>
                      <p:cNvPr id="61" name="Ellipse 60"/>
                      <p:cNvSpPr/>
                      <p:nvPr/>
                    </p:nvSpPr>
                    <p:spPr bwMode="auto">
                      <a:xfrm>
                        <a:off x="2883700" y="1988840"/>
                        <a:ext cx="900100" cy="864096"/>
                      </a:xfrm>
                      <a:prstGeom prst="ellipse">
                        <a:avLst/>
                      </a:prstGeom>
                      <a:noFill/>
                      <a:ln w="41275" cap="flat" cmpd="sng" algn="ctr">
                        <a:solidFill>
                          <a:srgbClr val="FFFFFF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</p:grpSp>
                <p:sp>
                  <p:nvSpPr>
                    <p:cNvPr id="58" name="Rectangle 57"/>
                    <p:cNvSpPr/>
                    <p:nvPr/>
                  </p:nvSpPr>
                  <p:spPr bwMode="auto">
                    <a:xfrm>
                      <a:off x="1877199" y="2390419"/>
                      <a:ext cx="216024" cy="576064"/>
                    </a:xfrm>
                    <a:prstGeom prst="rect">
                      <a:avLst/>
                    </a:prstGeom>
                    <a:noFill/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65" name="Connecteur droit 64"/>
                    <p:cNvCxnSpPr/>
                    <p:nvPr/>
                  </p:nvCxnSpPr>
                  <p:spPr bwMode="auto">
                    <a:xfrm>
                      <a:off x="1763688" y="4039360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6" name="Connecteur droit 65"/>
                    <p:cNvCxnSpPr/>
                    <p:nvPr/>
                  </p:nvCxnSpPr>
                  <p:spPr bwMode="auto">
                    <a:xfrm>
                      <a:off x="1427305" y="4039360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8" name="Connecteur droit 67"/>
                    <p:cNvCxnSpPr/>
                    <p:nvPr/>
                  </p:nvCxnSpPr>
                  <p:spPr bwMode="auto">
                    <a:xfrm rot="5400000">
                      <a:off x="1631901" y="4039360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69" name="Connecteur droit 68"/>
                    <p:cNvCxnSpPr/>
                    <p:nvPr/>
                  </p:nvCxnSpPr>
                  <p:spPr bwMode="auto">
                    <a:xfrm rot="5400000">
                      <a:off x="1540823" y="4039360"/>
                      <a:ext cx="22703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grpSp>
                  <p:nvGrpSpPr>
                    <p:cNvPr id="70" name="Groupe 69"/>
                    <p:cNvGrpSpPr/>
                    <p:nvPr/>
                  </p:nvGrpSpPr>
                  <p:grpSpPr>
                    <a:xfrm rot="16200000">
                      <a:off x="1087631" y="3895344"/>
                      <a:ext cx="374154" cy="288032"/>
                      <a:chOff x="3275856" y="5661248"/>
                      <a:chExt cx="374154" cy="288032"/>
                    </a:xfrm>
                  </p:grpSpPr>
                  <p:sp>
                    <p:nvSpPr>
                      <p:cNvPr id="71" name="Ellipse 70"/>
                      <p:cNvSpPr/>
                      <p:nvPr/>
                    </p:nvSpPr>
                    <p:spPr bwMode="auto">
                      <a:xfrm>
                        <a:off x="3333750" y="5733256"/>
                        <a:ext cx="230138" cy="216024"/>
                      </a:xfrm>
                      <a:prstGeom prst="ellipse">
                        <a:avLst/>
                      </a:prstGeom>
                      <a:noFill/>
                      <a:ln w="41275" cap="flat" cmpd="sng" algn="ctr">
                        <a:solidFill>
                          <a:srgbClr val="FFFFFF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sp useBgFill="1">
                    <p:nvSpPr>
                      <p:cNvPr id="64" name="Rectangle 63"/>
                      <p:cNvSpPr/>
                      <p:nvPr/>
                    </p:nvSpPr>
                    <p:spPr bwMode="auto">
                      <a:xfrm>
                        <a:off x="3275856" y="5661248"/>
                        <a:ext cx="374154" cy="180020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3" name="Groupe 102"/>
                    <p:cNvGrpSpPr/>
                    <p:nvPr/>
                  </p:nvGrpSpPr>
                  <p:grpSpPr>
                    <a:xfrm>
                      <a:off x="827584" y="3182507"/>
                      <a:ext cx="1163141" cy="360040"/>
                      <a:chOff x="1043608" y="3501008"/>
                      <a:chExt cx="947117" cy="360040"/>
                    </a:xfrm>
                  </p:grpSpPr>
                  <p:cxnSp>
                    <p:nvCxnSpPr>
                      <p:cNvPr id="62" name="Connecteur droit 61"/>
                      <p:cNvCxnSpPr/>
                      <p:nvPr/>
                    </p:nvCxnSpPr>
                    <p:spPr bwMode="auto">
                      <a:xfrm>
                        <a:off x="1763688" y="3681028"/>
                        <a:ext cx="22703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67" name="Connecteur droit 66"/>
                      <p:cNvCxnSpPr/>
                      <p:nvPr/>
                    </p:nvCxnSpPr>
                    <p:spPr bwMode="auto">
                      <a:xfrm>
                        <a:off x="1191687" y="3681028"/>
                        <a:ext cx="22703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75" name="Connecteur droit 74"/>
                      <p:cNvCxnSpPr/>
                      <p:nvPr/>
                    </p:nvCxnSpPr>
                    <p:spPr bwMode="auto">
                      <a:xfrm flipH="1">
                        <a:off x="1191686" y="3501008"/>
                        <a:ext cx="2" cy="36004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78" name="Connecteur droit 77"/>
                      <p:cNvCxnSpPr/>
                      <p:nvPr/>
                    </p:nvCxnSpPr>
                    <p:spPr bwMode="auto">
                      <a:xfrm>
                        <a:off x="1115616" y="3591018"/>
                        <a:ext cx="0" cy="18002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80" name="Connecteur droit 79"/>
                      <p:cNvCxnSpPr/>
                      <p:nvPr/>
                    </p:nvCxnSpPr>
                    <p:spPr bwMode="auto">
                      <a:xfrm>
                        <a:off x="1043608" y="3624449"/>
                        <a:ext cx="0" cy="113159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grpSp>
                  <p:nvGrpSpPr>
                    <p:cNvPr id="113" name="Groupe 112"/>
                    <p:cNvGrpSpPr/>
                    <p:nvPr/>
                  </p:nvGrpSpPr>
                  <p:grpSpPr>
                    <a:xfrm rot="5400000">
                      <a:off x="1321251" y="2874279"/>
                      <a:ext cx="325538" cy="864096"/>
                      <a:chOff x="5076056" y="2770262"/>
                      <a:chExt cx="325538" cy="864096"/>
                    </a:xfrm>
                  </p:grpSpPr>
                  <p:cxnSp>
                    <p:nvCxnSpPr>
                      <p:cNvPr id="114" name="Connecteur droit 113"/>
                      <p:cNvCxnSpPr/>
                      <p:nvPr/>
                    </p:nvCxnSpPr>
                    <p:spPr bwMode="auto">
                      <a:xfrm>
                        <a:off x="5220072" y="2964836"/>
                        <a:ext cx="13851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115" name="Connecteur droit 114"/>
                      <p:cNvCxnSpPr/>
                      <p:nvPr/>
                    </p:nvCxnSpPr>
                    <p:spPr bwMode="auto">
                      <a:xfrm>
                        <a:off x="5289330" y="2770262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16" name="Rectangle 115"/>
                      <p:cNvSpPr/>
                      <p:nvPr/>
                    </p:nvSpPr>
                    <p:spPr bwMode="auto">
                      <a:xfrm rot="16200000">
                        <a:off x="5051748" y="3007146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17" name="Connecteur droit 116"/>
                      <p:cNvCxnSpPr/>
                      <p:nvPr/>
                    </p:nvCxnSpPr>
                    <p:spPr bwMode="auto">
                      <a:xfrm>
                        <a:off x="5076056" y="3004288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grpSp>
                  <p:nvGrpSpPr>
                    <p:cNvPr id="118" name="Groupe 117"/>
                    <p:cNvGrpSpPr/>
                    <p:nvPr/>
                  </p:nvGrpSpPr>
                  <p:grpSpPr>
                    <a:xfrm>
                      <a:off x="1772135" y="1477337"/>
                      <a:ext cx="325538" cy="864096"/>
                      <a:chOff x="5076056" y="2770262"/>
                      <a:chExt cx="325538" cy="864096"/>
                    </a:xfrm>
                  </p:grpSpPr>
                  <p:grpSp>
                    <p:nvGrpSpPr>
                      <p:cNvPr id="119" name="Groupe 118"/>
                      <p:cNvGrpSpPr/>
                      <p:nvPr/>
                    </p:nvGrpSpPr>
                    <p:grpSpPr>
                      <a:xfrm>
                        <a:off x="5076056" y="2770262"/>
                        <a:ext cx="325538" cy="864096"/>
                        <a:chOff x="5076056" y="2770262"/>
                        <a:chExt cx="325538" cy="864096"/>
                      </a:xfrm>
                    </p:grpSpPr>
                    <p:cxnSp>
                      <p:nvCxnSpPr>
                        <p:cNvPr id="121" name="Connecteur droit 120"/>
                        <p:cNvCxnSpPr/>
                        <p:nvPr/>
                      </p:nvCxnSpPr>
                      <p:spPr bwMode="auto">
                        <a:xfrm>
                          <a:off x="5220072" y="2964836"/>
                          <a:ext cx="138517" cy="0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22" name="Connecteur droit 121"/>
                        <p:cNvCxnSpPr/>
                        <p:nvPr/>
                      </p:nvCxnSpPr>
                      <p:spPr bwMode="auto">
                        <a:xfrm>
                          <a:off x="5289330" y="2770262"/>
                          <a:ext cx="5500" cy="864096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sp useBgFill="1">
                      <p:nvSpPr>
                        <p:cNvPr id="123" name="Rectangle 122"/>
                        <p:cNvSpPr/>
                        <p:nvPr/>
                      </p:nvSpPr>
                      <p:spPr bwMode="auto">
                        <a:xfrm rot="16200000">
                          <a:off x="5051748" y="3007146"/>
                          <a:ext cx="374154" cy="325538"/>
                        </a:xfrm>
                        <a:prstGeom prst="rect">
                          <a:avLst/>
                        </a:prstGeom>
                        <a:ln w="9525" cap="flat" cmpd="sng" algn="ctr">
                          <a:noFill/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  <p:txBody>
                        <a:bodyPr vert="horz" wrap="none" lIns="91440" tIns="45720" rIns="91440" bIns="45720" numCol="1" rtlCol="0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1" lang="fr-FR" sz="2000" b="0" i="0" u="none" strike="noStrike" cap="none" normalizeH="0" baseline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Arial Narrow" pitchFamily="34" charset="0"/>
                          </a:endParaRPr>
                        </a:p>
                      </p:txBody>
                    </p:sp>
                    <p:cxnSp>
                      <p:nvCxnSpPr>
                        <p:cNvPr id="124" name="Connecteur droit 123"/>
                        <p:cNvCxnSpPr/>
                        <p:nvPr/>
                      </p:nvCxnSpPr>
                      <p:spPr bwMode="auto">
                        <a:xfrm>
                          <a:off x="5083483" y="3009556"/>
                          <a:ext cx="218774" cy="396044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381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  <p:sp>
                    <p:nvSpPr>
                      <p:cNvPr id="120" name="Ellipse 119"/>
                      <p:cNvSpPr/>
                      <p:nvPr/>
                    </p:nvSpPr>
                    <p:spPr bwMode="auto">
                      <a:xfrm>
                        <a:off x="5251230" y="2956756"/>
                        <a:ext cx="76200" cy="80392"/>
                      </a:xfrm>
                      <a:prstGeom prst="ellipse">
                        <a:avLst/>
                      </a:prstGeom>
                      <a:noFill/>
                      <a:ln w="41275" cap="flat" cmpd="sng" algn="ctr">
                        <a:solidFill>
                          <a:srgbClr val="FFFFFF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</p:grpSp>
                <p:sp>
                  <p:nvSpPr>
                    <p:cNvPr id="112" name="Forme libre 111"/>
                    <p:cNvSpPr/>
                    <p:nvPr/>
                  </p:nvSpPr>
                  <p:spPr bwMode="auto">
                    <a:xfrm>
                      <a:off x="3781426" y="938799"/>
                      <a:ext cx="2333625" cy="1666875"/>
                    </a:xfrm>
                    <a:custGeom>
                      <a:avLst/>
                      <a:gdLst>
                        <a:gd name="connsiteX0" fmla="*/ 9525 w 2333625"/>
                        <a:gd name="connsiteY0" fmla="*/ 695325 h 990600"/>
                        <a:gd name="connsiteX1" fmla="*/ 0 w 2333625"/>
                        <a:gd name="connsiteY1" fmla="*/ 0 h 990600"/>
                        <a:gd name="connsiteX2" fmla="*/ 2324100 w 2333625"/>
                        <a:gd name="connsiteY2" fmla="*/ 28575 h 990600"/>
                        <a:gd name="connsiteX3" fmla="*/ 2333625 w 2333625"/>
                        <a:gd name="connsiteY3" fmla="*/ 990600 h 990600"/>
                        <a:gd name="connsiteX0" fmla="*/ 9525 w 2343150"/>
                        <a:gd name="connsiteY0" fmla="*/ 695325 h 1704975"/>
                        <a:gd name="connsiteX1" fmla="*/ 0 w 2343150"/>
                        <a:gd name="connsiteY1" fmla="*/ 0 h 1704975"/>
                        <a:gd name="connsiteX2" fmla="*/ 2324100 w 2343150"/>
                        <a:gd name="connsiteY2" fmla="*/ 28575 h 1704975"/>
                        <a:gd name="connsiteX3" fmla="*/ 2343150 w 2343150"/>
                        <a:gd name="connsiteY3" fmla="*/ 1704975 h 1704975"/>
                        <a:gd name="connsiteX0" fmla="*/ 9525 w 2343150"/>
                        <a:gd name="connsiteY0" fmla="*/ 695325 h 1704975"/>
                        <a:gd name="connsiteX1" fmla="*/ 0 w 2343150"/>
                        <a:gd name="connsiteY1" fmla="*/ 0 h 1704975"/>
                        <a:gd name="connsiteX2" fmla="*/ 2314575 w 2343150"/>
                        <a:gd name="connsiteY2" fmla="*/ 9525 h 1704975"/>
                        <a:gd name="connsiteX3" fmla="*/ 2343150 w 2343150"/>
                        <a:gd name="connsiteY3" fmla="*/ 1704975 h 1704975"/>
                        <a:gd name="connsiteX0" fmla="*/ 9525 w 2343150"/>
                        <a:gd name="connsiteY0" fmla="*/ 695325 h 1704975"/>
                        <a:gd name="connsiteX1" fmla="*/ 0 w 2343150"/>
                        <a:gd name="connsiteY1" fmla="*/ 0 h 1704975"/>
                        <a:gd name="connsiteX2" fmla="*/ 2324100 w 2343150"/>
                        <a:gd name="connsiteY2" fmla="*/ 0 h 1704975"/>
                        <a:gd name="connsiteX3" fmla="*/ 2343150 w 2343150"/>
                        <a:gd name="connsiteY3" fmla="*/ 1704975 h 1704975"/>
                        <a:gd name="connsiteX0" fmla="*/ 9525 w 2371725"/>
                        <a:gd name="connsiteY0" fmla="*/ 695325 h 1704975"/>
                        <a:gd name="connsiteX1" fmla="*/ 0 w 2371725"/>
                        <a:gd name="connsiteY1" fmla="*/ 0 h 1704975"/>
                        <a:gd name="connsiteX2" fmla="*/ 2324100 w 2371725"/>
                        <a:gd name="connsiteY2" fmla="*/ 0 h 1704975"/>
                        <a:gd name="connsiteX3" fmla="*/ 2371725 w 2371725"/>
                        <a:gd name="connsiteY3" fmla="*/ 1704975 h 1704975"/>
                        <a:gd name="connsiteX0" fmla="*/ 9525 w 2400300"/>
                        <a:gd name="connsiteY0" fmla="*/ 695325 h 1704975"/>
                        <a:gd name="connsiteX1" fmla="*/ 0 w 2400300"/>
                        <a:gd name="connsiteY1" fmla="*/ 0 h 1704975"/>
                        <a:gd name="connsiteX2" fmla="*/ 2324100 w 2400300"/>
                        <a:gd name="connsiteY2" fmla="*/ 0 h 1704975"/>
                        <a:gd name="connsiteX3" fmla="*/ 2400300 w 2400300"/>
                        <a:gd name="connsiteY3" fmla="*/ 1704975 h 1704975"/>
                        <a:gd name="connsiteX0" fmla="*/ 9525 w 2352675"/>
                        <a:gd name="connsiteY0" fmla="*/ 695325 h 1704975"/>
                        <a:gd name="connsiteX1" fmla="*/ 0 w 2352675"/>
                        <a:gd name="connsiteY1" fmla="*/ 0 h 1704975"/>
                        <a:gd name="connsiteX2" fmla="*/ 2324100 w 2352675"/>
                        <a:gd name="connsiteY2" fmla="*/ 0 h 1704975"/>
                        <a:gd name="connsiteX3" fmla="*/ 2352675 w 2352675"/>
                        <a:gd name="connsiteY3" fmla="*/ 1704975 h 1704975"/>
                        <a:gd name="connsiteX0" fmla="*/ 9525 w 2333625"/>
                        <a:gd name="connsiteY0" fmla="*/ 695325 h 1666875"/>
                        <a:gd name="connsiteX1" fmla="*/ 0 w 2333625"/>
                        <a:gd name="connsiteY1" fmla="*/ 0 h 1666875"/>
                        <a:gd name="connsiteX2" fmla="*/ 2324100 w 2333625"/>
                        <a:gd name="connsiteY2" fmla="*/ 0 h 1666875"/>
                        <a:gd name="connsiteX3" fmla="*/ 2333625 w 2333625"/>
                        <a:gd name="connsiteY3" fmla="*/ 1666875 h 166687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2333625" h="1666875">
                          <a:moveTo>
                            <a:pt x="9525" y="695325"/>
                          </a:moveTo>
                          <a:lnTo>
                            <a:pt x="0" y="0"/>
                          </a:lnTo>
                          <a:lnTo>
                            <a:pt x="2324100" y="0"/>
                          </a:lnTo>
                          <a:lnTo>
                            <a:pt x="2333625" y="1666875"/>
                          </a:lnTo>
                        </a:path>
                      </a:pathLst>
                    </a:custGeom>
                    <a:noFill/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grpSp>
                  <p:nvGrpSpPr>
                    <p:cNvPr id="159" name="Groupe 158"/>
                    <p:cNvGrpSpPr/>
                    <p:nvPr/>
                  </p:nvGrpSpPr>
                  <p:grpSpPr>
                    <a:xfrm>
                      <a:off x="5908125" y="2417706"/>
                      <a:ext cx="325538" cy="864096"/>
                      <a:chOff x="6012160" y="4783883"/>
                      <a:chExt cx="325538" cy="864096"/>
                    </a:xfrm>
                  </p:grpSpPr>
                  <p:cxnSp>
                    <p:nvCxnSpPr>
                      <p:cNvPr id="160" name="Connecteur droit 159"/>
                      <p:cNvCxnSpPr/>
                      <p:nvPr/>
                    </p:nvCxnSpPr>
                    <p:spPr bwMode="auto">
                      <a:xfrm>
                        <a:off x="6216057" y="4783883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161" name="Rectangle 160"/>
                      <p:cNvSpPr/>
                      <p:nvPr/>
                    </p:nvSpPr>
                    <p:spPr bwMode="auto">
                      <a:xfrm rot="16200000">
                        <a:off x="5987852" y="5020767"/>
                        <a:ext cx="374154" cy="325538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162" name="Connecteur droit 161"/>
                      <p:cNvCxnSpPr/>
                      <p:nvPr/>
                    </p:nvCxnSpPr>
                    <p:spPr bwMode="auto">
                      <a:xfrm>
                        <a:off x="6012160" y="5017909"/>
                        <a:ext cx="218774" cy="396044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63" name="Groupe 162"/>
                      <p:cNvGrpSpPr/>
                      <p:nvPr/>
                    </p:nvGrpSpPr>
                    <p:grpSpPr>
                      <a:xfrm rot="21259515">
                        <a:off x="6156176" y="4899523"/>
                        <a:ext cx="125263" cy="124714"/>
                        <a:chOff x="7669007" y="4243455"/>
                        <a:chExt cx="86122" cy="86122"/>
                      </a:xfrm>
                    </p:grpSpPr>
                    <p:cxnSp>
                      <p:nvCxnSpPr>
                        <p:cNvPr id="164" name="Connecteur droit 163"/>
                        <p:cNvCxnSpPr/>
                        <p:nvPr/>
                      </p:nvCxnSpPr>
                      <p:spPr bwMode="auto">
                        <a:xfrm>
                          <a:off x="7676064" y="4243455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  <p:cxnSp>
                      <p:nvCxnSpPr>
                        <p:cNvPr id="165" name="Connecteur droit 164"/>
                        <p:cNvCxnSpPr/>
                        <p:nvPr/>
                      </p:nvCxnSpPr>
                      <p:spPr bwMode="auto">
                        <a:xfrm rot="16200000">
                          <a:off x="7676064" y="4243456"/>
                          <a:ext cx="72008" cy="86122"/>
                        </a:xfrm>
                        <a:prstGeom prst="line">
                          <a:avLst/>
                        </a:prstGeom>
                        <a:solidFill>
                          <a:schemeClr val="accent1"/>
                        </a:solidFill>
                        <a:ln w="25400" cap="flat" cmpd="sng" algn="ctr">
                          <a:solidFill>
                            <a:schemeClr val="tx1"/>
                          </a:solidFill>
                          <a:prstDash val="solid"/>
                          <a:miter lim="800000"/>
                          <a:headEnd type="none" w="med" len="med"/>
                          <a:tailEnd type="none" w="med" len="med"/>
                        </a:ln>
                        <a:effectLst/>
                      </p:spPr>
                    </p:cxnSp>
                  </p:grpSp>
                </p:grpSp>
                <p:grpSp>
                  <p:nvGrpSpPr>
                    <p:cNvPr id="168" name="Groupe 167"/>
                    <p:cNvGrpSpPr/>
                    <p:nvPr/>
                  </p:nvGrpSpPr>
                  <p:grpSpPr>
                    <a:xfrm>
                      <a:off x="5220072" y="3248468"/>
                      <a:ext cx="1774450" cy="870143"/>
                      <a:chOff x="5220072" y="3566969"/>
                      <a:chExt cx="1774450" cy="870143"/>
                    </a:xfrm>
                  </p:grpSpPr>
                  <p:cxnSp>
                    <p:nvCxnSpPr>
                      <p:cNvPr id="158" name="Connecteur droit 157"/>
                      <p:cNvCxnSpPr/>
                      <p:nvPr/>
                    </p:nvCxnSpPr>
                    <p:spPr bwMode="auto">
                      <a:xfrm>
                        <a:off x="5220072" y="3573016"/>
                        <a:ext cx="1774450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grpSp>
                    <p:nvGrpSpPr>
                      <p:cNvPr id="167" name="Groupe 166"/>
                      <p:cNvGrpSpPr/>
                      <p:nvPr/>
                    </p:nvGrpSpPr>
                    <p:grpSpPr>
                      <a:xfrm>
                        <a:off x="5243641" y="3566969"/>
                        <a:ext cx="1728396" cy="870143"/>
                        <a:chOff x="5243641" y="3566969"/>
                        <a:chExt cx="1728396" cy="870143"/>
                      </a:xfrm>
                    </p:grpSpPr>
                    <p:grpSp>
                      <p:nvGrpSpPr>
                        <p:cNvPr id="169" name="Groupe 168"/>
                        <p:cNvGrpSpPr/>
                        <p:nvPr/>
                      </p:nvGrpSpPr>
                      <p:grpSpPr>
                        <a:xfrm>
                          <a:off x="5243641" y="3571446"/>
                          <a:ext cx="325538" cy="864096"/>
                          <a:chOff x="6012160" y="4783883"/>
                          <a:chExt cx="325538" cy="864096"/>
                        </a:xfrm>
                      </p:grpSpPr>
                      <p:cxnSp>
                        <p:nvCxnSpPr>
                          <p:cNvPr id="170" name="Connecteur droit 169"/>
                          <p:cNvCxnSpPr/>
                          <p:nvPr/>
                        </p:nvCxnSpPr>
                        <p:spPr bwMode="auto">
                          <a:xfrm>
                            <a:off x="6216057" y="4783883"/>
                            <a:ext cx="5500" cy="864096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sp useBgFill="1">
                        <p:nvSpPr>
                          <p:cNvPr id="171" name="Rectangle 170"/>
                          <p:cNvSpPr/>
                          <p:nvPr/>
                        </p:nvSpPr>
                        <p:spPr bwMode="auto">
                          <a:xfrm rot="16200000">
                            <a:off x="5987852" y="5020767"/>
                            <a:ext cx="374154" cy="325538"/>
                          </a:xfrm>
                          <a:prstGeom prst="rect">
                            <a:avLst/>
                          </a:prstGeom>
                          <a:ln w="9525" cap="flat" cmpd="sng" algn="ctr">
                            <a:noFill/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non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1" lang="fr-FR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 Narrow" pitchFamily="34" charset="0"/>
                            </a:endParaRPr>
                          </a:p>
                        </p:txBody>
                      </p:sp>
                      <p:cxnSp>
                        <p:nvCxnSpPr>
                          <p:cNvPr id="172" name="Connecteur droit 171"/>
                          <p:cNvCxnSpPr/>
                          <p:nvPr/>
                        </p:nvCxnSpPr>
                        <p:spPr bwMode="auto">
                          <a:xfrm>
                            <a:off x="6012160" y="5017909"/>
                            <a:ext cx="218774" cy="396044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grpSp>
                        <p:nvGrpSpPr>
                          <p:cNvPr id="173" name="Groupe 172"/>
                          <p:cNvGrpSpPr/>
                          <p:nvPr/>
                        </p:nvGrpSpPr>
                        <p:grpSpPr>
                          <a:xfrm rot="21259515">
                            <a:off x="6156176" y="4899523"/>
                            <a:ext cx="125263" cy="124714"/>
                            <a:chOff x="7669007" y="4243455"/>
                            <a:chExt cx="86122" cy="86122"/>
                          </a:xfrm>
                        </p:grpSpPr>
                        <p:cxnSp>
                          <p:nvCxnSpPr>
                            <p:cNvPr id="174" name="Connecteur droit 173"/>
                            <p:cNvCxnSpPr/>
                            <p:nvPr/>
                          </p:nvCxnSpPr>
                          <p:spPr bwMode="auto">
                            <a:xfrm>
                              <a:off x="7676064" y="4243455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  <p:cxnSp>
                          <p:nvCxnSpPr>
                            <p:cNvPr id="175" name="Connecteur droit 174"/>
                            <p:cNvCxnSpPr/>
                            <p:nvPr/>
                          </p:nvCxnSpPr>
                          <p:spPr bwMode="auto">
                            <a:xfrm rot="16200000">
                              <a:off x="7676064" y="4243456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</p:grpSp>
                    </p:grpSp>
                    <p:grpSp>
                      <p:nvGrpSpPr>
                        <p:cNvPr id="176" name="Groupe 175"/>
                        <p:cNvGrpSpPr/>
                        <p:nvPr/>
                      </p:nvGrpSpPr>
                      <p:grpSpPr>
                        <a:xfrm>
                          <a:off x="5711260" y="3568456"/>
                          <a:ext cx="325538" cy="864096"/>
                          <a:chOff x="6012160" y="4783883"/>
                          <a:chExt cx="325538" cy="864096"/>
                        </a:xfrm>
                      </p:grpSpPr>
                      <p:cxnSp>
                        <p:nvCxnSpPr>
                          <p:cNvPr id="177" name="Connecteur droit 176"/>
                          <p:cNvCxnSpPr/>
                          <p:nvPr/>
                        </p:nvCxnSpPr>
                        <p:spPr bwMode="auto">
                          <a:xfrm>
                            <a:off x="6216057" y="4783883"/>
                            <a:ext cx="5500" cy="864096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sp useBgFill="1">
                        <p:nvSpPr>
                          <p:cNvPr id="178" name="Rectangle 177"/>
                          <p:cNvSpPr/>
                          <p:nvPr/>
                        </p:nvSpPr>
                        <p:spPr bwMode="auto">
                          <a:xfrm rot="16200000">
                            <a:off x="5987852" y="5020767"/>
                            <a:ext cx="374154" cy="325538"/>
                          </a:xfrm>
                          <a:prstGeom prst="rect">
                            <a:avLst/>
                          </a:prstGeom>
                          <a:ln w="9525" cap="flat" cmpd="sng" algn="ctr">
                            <a:noFill/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non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1" lang="fr-FR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 Narrow" pitchFamily="34" charset="0"/>
                            </a:endParaRPr>
                          </a:p>
                        </p:txBody>
                      </p:sp>
                      <p:cxnSp>
                        <p:nvCxnSpPr>
                          <p:cNvPr id="179" name="Connecteur droit 178"/>
                          <p:cNvCxnSpPr/>
                          <p:nvPr/>
                        </p:nvCxnSpPr>
                        <p:spPr bwMode="auto">
                          <a:xfrm>
                            <a:off x="6012160" y="5017909"/>
                            <a:ext cx="218774" cy="396044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grpSp>
                        <p:nvGrpSpPr>
                          <p:cNvPr id="180" name="Groupe 179"/>
                          <p:cNvGrpSpPr/>
                          <p:nvPr/>
                        </p:nvGrpSpPr>
                        <p:grpSpPr>
                          <a:xfrm rot="21259515">
                            <a:off x="6156176" y="4899523"/>
                            <a:ext cx="125263" cy="124714"/>
                            <a:chOff x="7669007" y="4243455"/>
                            <a:chExt cx="86122" cy="86122"/>
                          </a:xfrm>
                        </p:grpSpPr>
                        <p:cxnSp>
                          <p:nvCxnSpPr>
                            <p:cNvPr id="181" name="Connecteur droit 180"/>
                            <p:cNvCxnSpPr/>
                            <p:nvPr/>
                          </p:nvCxnSpPr>
                          <p:spPr bwMode="auto">
                            <a:xfrm>
                              <a:off x="7676064" y="4243455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  <p:cxnSp>
                          <p:nvCxnSpPr>
                            <p:cNvPr id="182" name="Connecteur droit 181"/>
                            <p:cNvCxnSpPr/>
                            <p:nvPr/>
                          </p:nvCxnSpPr>
                          <p:spPr bwMode="auto">
                            <a:xfrm rot="16200000">
                              <a:off x="7676064" y="4243456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</p:grpSp>
                    </p:grpSp>
                    <p:grpSp>
                      <p:nvGrpSpPr>
                        <p:cNvPr id="183" name="Groupe 182"/>
                        <p:cNvGrpSpPr/>
                        <p:nvPr/>
                      </p:nvGrpSpPr>
                      <p:grpSpPr>
                        <a:xfrm>
                          <a:off x="6178879" y="3566969"/>
                          <a:ext cx="325538" cy="864096"/>
                          <a:chOff x="6012160" y="4783883"/>
                          <a:chExt cx="325538" cy="864096"/>
                        </a:xfrm>
                      </p:grpSpPr>
                      <p:cxnSp>
                        <p:nvCxnSpPr>
                          <p:cNvPr id="184" name="Connecteur droit 183"/>
                          <p:cNvCxnSpPr/>
                          <p:nvPr/>
                        </p:nvCxnSpPr>
                        <p:spPr bwMode="auto">
                          <a:xfrm>
                            <a:off x="6216057" y="4783883"/>
                            <a:ext cx="5500" cy="864096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sp useBgFill="1">
                        <p:nvSpPr>
                          <p:cNvPr id="185" name="Rectangle 184"/>
                          <p:cNvSpPr/>
                          <p:nvPr/>
                        </p:nvSpPr>
                        <p:spPr bwMode="auto">
                          <a:xfrm rot="16200000">
                            <a:off x="5987852" y="5020767"/>
                            <a:ext cx="374154" cy="325538"/>
                          </a:xfrm>
                          <a:prstGeom prst="rect">
                            <a:avLst/>
                          </a:prstGeom>
                          <a:ln w="9525" cap="flat" cmpd="sng" algn="ctr">
                            <a:noFill/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non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1" lang="fr-FR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 Narrow" pitchFamily="34" charset="0"/>
                            </a:endParaRPr>
                          </a:p>
                        </p:txBody>
                      </p:sp>
                      <p:cxnSp>
                        <p:nvCxnSpPr>
                          <p:cNvPr id="186" name="Connecteur droit 185"/>
                          <p:cNvCxnSpPr/>
                          <p:nvPr/>
                        </p:nvCxnSpPr>
                        <p:spPr bwMode="auto">
                          <a:xfrm>
                            <a:off x="6012160" y="5017909"/>
                            <a:ext cx="218774" cy="396044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grpSp>
                        <p:nvGrpSpPr>
                          <p:cNvPr id="187" name="Groupe 186"/>
                          <p:cNvGrpSpPr/>
                          <p:nvPr/>
                        </p:nvGrpSpPr>
                        <p:grpSpPr>
                          <a:xfrm rot="21259515">
                            <a:off x="6156176" y="4899523"/>
                            <a:ext cx="125263" cy="124714"/>
                            <a:chOff x="7669007" y="4243455"/>
                            <a:chExt cx="86122" cy="86122"/>
                          </a:xfrm>
                        </p:grpSpPr>
                        <p:cxnSp>
                          <p:nvCxnSpPr>
                            <p:cNvPr id="188" name="Connecteur droit 187"/>
                            <p:cNvCxnSpPr/>
                            <p:nvPr/>
                          </p:nvCxnSpPr>
                          <p:spPr bwMode="auto">
                            <a:xfrm>
                              <a:off x="7676064" y="4243455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  <p:cxnSp>
                          <p:nvCxnSpPr>
                            <p:cNvPr id="189" name="Connecteur droit 188"/>
                            <p:cNvCxnSpPr/>
                            <p:nvPr/>
                          </p:nvCxnSpPr>
                          <p:spPr bwMode="auto">
                            <a:xfrm rot="16200000">
                              <a:off x="7676064" y="4243456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</p:grpSp>
                    </p:grpSp>
                    <p:grpSp>
                      <p:nvGrpSpPr>
                        <p:cNvPr id="190" name="Groupe 189"/>
                        <p:cNvGrpSpPr/>
                        <p:nvPr/>
                      </p:nvGrpSpPr>
                      <p:grpSpPr>
                        <a:xfrm>
                          <a:off x="6646499" y="3573016"/>
                          <a:ext cx="325538" cy="864096"/>
                          <a:chOff x="6012160" y="4783883"/>
                          <a:chExt cx="325538" cy="864096"/>
                        </a:xfrm>
                      </p:grpSpPr>
                      <p:cxnSp>
                        <p:nvCxnSpPr>
                          <p:cNvPr id="191" name="Connecteur droit 190"/>
                          <p:cNvCxnSpPr/>
                          <p:nvPr/>
                        </p:nvCxnSpPr>
                        <p:spPr bwMode="auto">
                          <a:xfrm>
                            <a:off x="6216057" y="4783883"/>
                            <a:ext cx="5500" cy="864096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sp useBgFill="1">
                        <p:nvSpPr>
                          <p:cNvPr id="192" name="Rectangle 191"/>
                          <p:cNvSpPr/>
                          <p:nvPr/>
                        </p:nvSpPr>
                        <p:spPr bwMode="auto">
                          <a:xfrm rot="16200000">
                            <a:off x="5987852" y="5020767"/>
                            <a:ext cx="374154" cy="325538"/>
                          </a:xfrm>
                          <a:prstGeom prst="rect">
                            <a:avLst/>
                          </a:prstGeom>
                          <a:ln w="9525" cap="flat" cmpd="sng" algn="ctr">
                            <a:noFill/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  <p:txBody>
                          <a:bodyPr vert="horz" wrap="none" lIns="91440" tIns="45720" rIns="91440" bIns="45720" numCol="1" rtlCol="0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ct val="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endParaRPr kumimoji="1" lang="fr-FR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 Narrow" pitchFamily="34" charset="0"/>
                            </a:endParaRPr>
                          </a:p>
                        </p:txBody>
                      </p:sp>
                      <p:cxnSp>
                        <p:nvCxnSpPr>
                          <p:cNvPr id="193" name="Connecteur droit 192"/>
                          <p:cNvCxnSpPr/>
                          <p:nvPr/>
                        </p:nvCxnSpPr>
                        <p:spPr bwMode="auto">
                          <a:xfrm>
                            <a:off x="6012160" y="5017909"/>
                            <a:ext cx="218774" cy="396044"/>
                          </a:xfrm>
                          <a:prstGeom prst="line">
                            <a:avLst/>
                          </a:prstGeom>
                          <a:solidFill>
                            <a:schemeClr val="accent1"/>
                          </a:solidFill>
                          <a:ln w="38100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 type="none" w="med" len="med"/>
                            <a:tailEnd type="none" w="med" len="med"/>
                          </a:ln>
                          <a:effectLst/>
                        </p:spPr>
                      </p:cxnSp>
                      <p:grpSp>
                        <p:nvGrpSpPr>
                          <p:cNvPr id="194" name="Groupe 193"/>
                          <p:cNvGrpSpPr/>
                          <p:nvPr/>
                        </p:nvGrpSpPr>
                        <p:grpSpPr>
                          <a:xfrm rot="21259515">
                            <a:off x="6156176" y="4899523"/>
                            <a:ext cx="125263" cy="124714"/>
                            <a:chOff x="7669007" y="4243455"/>
                            <a:chExt cx="86122" cy="86122"/>
                          </a:xfrm>
                        </p:grpSpPr>
                        <p:cxnSp>
                          <p:nvCxnSpPr>
                            <p:cNvPr id="195" name="Connecteur droit 194"/>
                            <p:cNvCxnSpPr/>
                            <p:nvPr/>
                          </p:nvCxnSpPr>
                          <p:spPr bwMode="auto">
                            <a:xfrm>
                              <a:off x="7676064" y="4243455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  <p:cxnSp>
                          <p:nvCxnSpPr>
                            <p:cNvPr id="196" name="Connecteur droit 195"/>
                            <p:cNvCxnSpPr/>
                            <p:nvPr/>
                          </p:nvCxnSpPr>
                          <p:spPr bwMode="auto">
                            <a:xfrm rot="16200000">
                              <a:off x="7676064" y="4243456"/>
                              <a:ext cx="72008" cy="86122"/>
                            </a:xfrm>
                            <a:prstGeom prst="line">
                              <a:avLst/>
                            </a:prstGeom>
                            <a:solidFill>
                              <a:schemeClr val="accent1"/>
                            </a:solidFill>
                            <a:ln w="25400" cap="flat" cmpd="sng" algn="ctr">
                              <a:solidFill>
                                <a:schemeClr val="tx1"/>
                              </a:solidFill>
                              <a:prstDash val="solid"/>
                              <a:miter lim="800000"/>
                              <a:headEnd type="none" w="med" len="med"/>
                              <a:tailEnd type="none" w="med" len="med"/>
                            </a:ln>
                            <a:effectLst/>
                          </p:spPr>
                        </p:cxnSp>
                      </p:grpSp>
                    </p:grpSp>
                  </p:grpSp>
                </p:grpSp>
                <p:sp>
                  <p:nvSpPr>
                    <p:cNvPr id="197" name="Forme libre 196"/>
                    <p:cNvSpPr/>
                    <p:nvPr/>
                  </p:nvSpPr>
                  <p:spPr bwMode="auto">
                    <a:xfrm flipV="1">
                      <a:off x="5965461" y="2630279"/>
                      <a:ext cx="1831382" cy="179296"/>
                    </a:xfrm>
                    <a:custGeom>
                      <a:avLst/>
                      <a:gdLst>
                        <a:gd name="connsiteX0" fmla="*/ 0 w 1362075"/>
                        <a:gd name="connsiteY0" fmla="*/ 0 h 133350"/>
                        <a:gd name="connsiteX1" fmla="*/ 971550 w 1362075"/>
                        <a:gd name="connsiteY1" fmla="*/ 0 h 133350"/>
                        <a:gd name="connsiteX2" fmla="*/ 981075 w 1362075"/>
                        <a:gd name="connsiteY2" fmla="*/ 123825 h 133350"/>
                        <a:gd name="connsiteX3" fmla="*/ 1114425 w 1362075"/>
                        <a:gd name="connsiteY3" fmla="*/ 133350 h 133350"/>
                        <a:gd name="connsiteX4" fmla="*/ 1114425 w 1362075"/>
                        <a:gd name="connsiteY4" fmla="*/ 9525 h 133350"/>
                        <a:gd name="connsiteX5" fmla="*/ 1362075 w 1362075"/>
                        <a:gd name="connsiteY5" fmla="*/ 9525 h 13335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362075" h="133350">
                          <a:moveTo>
                            <a:pt x="0" y="0"/>
                          </a:moveTo>
                          <a:lnTo>
                            <a:pt x="971550" y="0"/>
                          </a:lnTo>
                          <a:lnTo>
                            <a:pt x="981075" y="123825"/>
                          </a:lnTo>
                          <a:lnTo>
                            <a:pt x="1114425" y="133350"/>
                          </a:lnTo>
                          <a:lnTo>
                            <a:pt x="1114425" y="9525"/>
                          </a:lnTo>
                          <a:lnTo>
                            <a:pt x="1362075" y="9525"/>
                          </a:lnTo>
                        </a:path>
                      </a:pathLst>
                    </a:custGeom>
                    <a:noFill/>
                    <a:ln w="25400" cap="flat" cmpd="sng" algn="ctr">
                      <a:solidFill>
                        <a:schemeClr val="tx1"/>
                      </a:solidFill>
                      <a:prstDash val="sysDash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200" name="Rectangle 199"/>
                    <p:cNvSpPr/>
                    <p:nvPr/>
                  </p:nvSpPr>
                  <p:spPr bwMode="auto">
                    <a:xfrm>
                      <a:off x="2987823" y="1189305"/>
                      <a:ext cx="1707297" cy="3037132"/>
                    </a:xfrm>
                    <a:prstGeom prst="rect">
                      <a:avLst/>
                    </a:prstGeom>
                    <a:noFill/>
                    <a:ln w="38100" cap="flat" cmpd="sng" algn="ctr">
                      <a:solidFill>
                        <a:schemeClr val="tx1"/>
                      </a:solidFill>
                      <a:prstDash val="sysDash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sp>
                  <p:nvSpPr>
                    <p:cNvPr id="247" name="ZoneTexte 246"/>
                    <p:cNvSpPr txBox="1"/>
                    <p:nvPr/>
                  </p:nvSpPr>
                  <p:spPr>
                    <a:xfrm>
                      <a:off x="4252476" y="1755986"/>
                      <a:ext cx="465192" cy="1323439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 smtClean="0"/>
                        <a:t>BT</a:t>
                      </a:r>
                    </a:p>
                    <a:p>
                      <a:endParaRPr lang="fr-FR" dirty="0"/>
                    </a:p>
                    <a:p>
                      <a:endParaRPr lang="fr-FR" dirty="0" smtClean="0"/>
                    </a:p>
                    <a:p>
                      <a:r>
                        <a:rPr lang="fr-FR" dirty="0" smtClean="0"/>
                        <a:t>HT</a:t>
                      </a:r>
                      <a:endParaRPr lang="fr-FR" dirty="0"/>
                    </a:p>
                  </p:txBody>
                </p:sp>
                <p:grpSp>
                  <p:nvGrpSpPr>
                    <p:cNvPr id="265" name="Groupe 264"/>
                    <p:cNvGrpSpPr/>
                    <p:nvPr/>
                  </p:nvGrpSpPr>
                  <p:grpSpPr>
                    <a:xfrm>
                      <a:off x="2097673" y="1792589"/>
                      <a:ext cx="649574" cy="320087"/>
                      <a:chOff x="8314914" y="5260036"/>
                      <a:chExt cx="649574" cy="320087"/>
                    </a:xfrm>
                  </p:grpSpPr>
                  <p:sp>
                    <p:nvSpPr>
                      <p:cNvPr id="266" name="Rectangle 265"/>
                      <p:cNvSpPr/>
                      <p:nvPr/>
                    </p:nvSpPr>
                    <p:spPr bwMode="auto">
                      <a:xfrm>
                        <a:off x="8388424" y="5260036"/>
                        <a:ext cx="504056" cy="203090"/>
                      </a:xfrm>
                      <a:prstGeom prst="rect">
                        <a:avLst/>
                      </a:prstGeom>
                      <a:noFill/>
                      <a:ln w="28575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sp useBgFill="1">
                    <p:nvSpPr>
                      <p:cNvPr id="267" name="Rectangle 266"/>
                      <p:cNvSpPr/>
                      <p:nvPr/>
                    </p:nvSpPr>
                    <p:spPr bwMode="auto">
                      <a:xfrm rot="16200000">
                        <a:off x="8541610" y="5157246"/>
                        <a:ext cx="196181" cy="649574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</p:grpSp>
                <p:sp>
                  <p:nvSpPr>
                    <p:cNvPr id="268" name="ZoneTexte 267"/>
                    <p:cNvSpPr txBox="1"/>
                    <p:nvPr/>
                  </p:nvSpPr>
                  <p:spPr>
                    <a:xfrm>
                      <a:off x="5301575" y="2112501"/>
                      <a:ext cx="745717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 smtClean="0"/>
                        <a:t>TGBT</a:t>
                      </a:r>
                      <a:endParaRPr lang="fr-FR" dirty="0"/>
                    </a:p>
                  </p:txBody>
                </p:sp>
                <p:sp>
                  <p:nvSpPr>
                    <p:cNvPr id="269" name="ZoneTexte 268"/>
                    <p:cNvSpPr txBox="1"/>
                    <p:nvPr/>
                  </p:nvSpPr>
                  <p:spPr>
                    <a:xfrm>
                      <a:off x="5370265" y="2727344"/>
                      <a:ext cx="559769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fr-FR" dirty="0" smtClean="0"/>
                        <a:t>DJ1</a:t>
                      </a:r>
                      <a:endParaRPr lang="fr-FR" dirty="0"/>
                    </a:p>
                  </p:txBody>
                </p:sp>
              </p:grpSp>
              <p:sp>
                <p:nvSpPr>
                  <p:cNvPr id="291" name="Forme libre 290"/>
                  <p:cNvSpPr/>
                  <p:nvPr/>
                </p:nvSpPr>
                <p:spPr bwMode="auto">
                  <a:xfrm>
                    <a:off x="1324799" y="1917169"/>
                    <a:ext cx="584735" cy="1265902"/>
                  </a:xfrm>
                  <a:custGeom>
                    <a:avLst/>
                    <a:gdLst>
                      <a:gd name="connsiteX0" fmla="*/ 0 w 434340"/>
                      <a:gd name="connsiteY0" fmla="*/ 1242060 h 1242060"/>
                      <a:gd name="connsiteX1" fmla="*/ 0 w 434340"/>
                      <a:gd name="connsiteY1" fmla="*/ 1242060 h 1242060"/>
                      <a:gd name="connsiteX2" fmla="*/ 7620 w 434340"/>
                      <a:gd name="connsiteY2" fmla="*/ 914400 h 1242060"/>
                      <a:gd name="connsiteX3" fmla="*/ 137160 w 434340"/>
                      <a:gd name="connsiteY3" fmla="*/ 922020 h 1242060"/>
                      <a:gd name="connsiteX4" fmla="*/ 144780 w 434340"/>
                      <a:gd name="connsiteY4" fmla="*/ 784860 h 1242060"/>
                      <a:gd name="connsiteX5" fmla="*/ 22860 w 434340"/>
                      <a:gd name="connsiteY5" fmla="*/ 784860 h 1242060"/>
                      <a:gd name="connsiteX6" fmla="*/ 22860 w 434340"/>
                      <a:gd name="connsiteY6" fmla="*/ 121920 h 1242060"/>
                      <a:gd name="connsiteX7" fmla="*/ 22860 w 434340"/>
                      <a:gd name="connsiteY7" fmla="*/ 68580 h 1242060"/>
                      <a:gd name="connsiteX8" fmla="*/ 22860 w 434340"/>
                      <a:gd name="connsiteY8" fmla="*/ 7620 h 1242060"/>
                      <a:gd name="connsiteX9" fmla="*/ 434340 w 434340"/>
                      <a:gd name="connsiteY9" fmla="*/ 0 h 1242060"/>
                      <a:gd name="connsiteX10" fmla="*/ 434340 w 434340"/>
                      <a:gd name="connsiteY10" fmla="*/ 0 h 1242060"/>
                      <a:gd name="connsiteX0" fmla="*/ 0 w 867132"/>
                      <a:gd name="connsiteY0" fmla="*/ 1251585 h 1251585"/>
                      <a:gd name="connsiteX1" fmla="*/ 0 w 867132"/>
                      <a:gd name="connsiteY1" fmla="*/ 1251585 h 1251585"/>
                      <a:gd name="connsiteX2" fmla="*/ 7620 w 867132"/>
                      <a:gd name="connsiteY2" fmla="*/ 923925 h 1251585"/>
                      <a:gd name="connsiteX3" fmla="*/ 137160 w 867132"/>
                      <a:gd name="connsiteY3" fmla="*/ 931545 h 1251585"/>
                      <a:gd name="connsiteX4" fmla="*/ 144780 w 867132"/>
                      <a:gd name="connsiteY4" fmla="*/ 794385 h 1251585"/>
                      <a:gd name="connsiteX5" fmla="*/ 22860 w 867132"/>
                      <a:gd name="connsiteY5" fmla="*/ 794385 h 1251585"/>
                      <a:gd name="connsiteX6" fmla="*/ 22860 w 867132"/>
                      <a:gd name="connsiteY6" fmla="*/ 131445 h 1251585"/>
                      <a:gd name="connsiteX7" fmla="*/ 22860 w 867132"/>
                      <a:gd name="connsiteY7" fmla="*/ 78105 h 1251585"/>
                      <a:gd name="connsiteX8" fmla="*/ 22860 w 867132"/>
                      <a:gd name="connsiteY8" fmla="*/ 17145 h 1251585"/>
                      <a:gd name="connsiteX9" fmla="*/ 434340 w 867132"/>
                      <a:gd name="connsiteY9" fmla="*/ 9525 h 1251585"/>
                      <a:gd name="connsiteX10" fmla="*/ 867132 w 867132"/>
                      <a:gd name="connsiteY10" fmla="*/ 0 h 1251585"/>
                      <a:gd name="connsiteX0" fmla="*/ 0 w 867132"/>
                      <a:gd name="connsiteY0" fmla="*/ 1252800 h 1252800"/>
                      <a:gd name="connsiteX1" fmla="*/ 0 w 867132"/>
                      <a:gd name="connsiteY1" fmla="*/ 1252800 h 1252800"/>
                      <a:gd name="connsiteX2" fmla="*/ 7620 w 867132"/>
                      <a:gd name="connsiteY2" fmla="*/ 925140 h 1252800"/>
                      <a:gd name="connsiteX3" fmla="*/ 137160 w 867132"/>
                      <a:gd name="connsiteY3" fmla="*/ 932760 h 1252800"/>
                      <a:gd name="connsiteX4" fmla="*/ 144780 w 867132"/>
                      <a:gd name="connsiteY4" fmla="*/ 795600 h 1252800"/>
                      <a:gd name="connsiteX5" fmla="*/ 22860 w 867132"/>
                      <a:gd name="connsiteY5" fmla="*/ 795600 h 1252800"/>
                      <a:gd name="connsiteX6" fmla="*/ 22860 w 867132"/>
                      <a:gd name="connsiteY6" fmla="*/ 132660 h 1252800"/>
                      <a:gd name="connsiteX7" fmla="*/ 22860 w 867132"/>
                      <a:gd name="connsiteY7" fmla="*/ 79320 h 1252800"/>
                      <a:gd name="connsiteX8" fmla="*/ 22860 w 867132"/>
                      <a:gd name="connsiteY8" fmla="*/ 18360 h 1252800"/>
                      <a:gd name="connsiteX9" fmla="*/ 434340 w 867132"/>
                      <a:gd name="connsiteY9" fmla="*/ 10740 h 1252800"/>
                      <a:gd name="connsiteX10" fmla="*/ 854486 w 867132"/>
                      <a:gd name="connsiteY10" fmla="*/ 180286 h 1252800"/>
                      <a:gd name="connsiteX11" fmla="*/ 867132 w 867132"/>
                      <a:gd name="connsiteY11" fmla="*/ 1215 h 1252800"/>
                      <a:gd name="connsiteX0" fmla="*/ 0 w 867132"/>
                      <a:gd name="connsiteY0" fmla="*/ 1252800 h 1252800"/>
                      <a:gd name="connsiteX1" fmla="*/ 0 w 867132"/>
                      <a:gd name="connsiteY1" fmla="*/ 1252800 h 1252800"/>
                      <a:gd name="connsiteX2" fmla="*/ 7620 w 867132"/>
                      <a:gd name="connsiteY2" fmla="*/ 925140 h 1252800"/>
                      <a:gd name="connsiteX3" fmla="*/ 137160 w 867132"/>
                      <a:gd name="connsiteY3" fmla="*/ 932760 h 1252800"/>
                      <a:gd name="connsiteX4" fmla="*/ 144780 w 867132"/>
                      <a:gd name="connsiteY4" fmla="*/ 795600 h 1252800"/>
                      <a:gd name="connsiteX5" fmla="*/ 22860 w 867132"/>
                      <a:gd name="connsiteY5" fmla="*/ 795600 h 1252800"/>
                      <a:gd name="connsiteX6" fmla="*/ 22860 w 867132"/>
                      <a:gd name="connsiteY6" fmla="*/ 132660 h 1252800"/>
                      <a:gd name="connsiteX7" fmla="*/ 22860 w 867132"/>
                      <a:gd name="connsiteY7" fmla="*/ 79320 h 1252800"/>
                      <a:gd name="connsiteX8" fmla="*/ 22860 w 867132"/>
                      <a:gd name="connsiteY8" fmla="*/ 18360 h 1252800"/>
                      <a:gd name="connsiteX9" fmla="*/ 434340 w 867132"/>
                      <a:gd name="connsiteY9" fmla="*/ 10740 h 1252800"/>
                      <a:gd name="connsiteX10" fmla="*/ 854486 w 867132"/>
                      <a:gd name="connsiteY10" fmla="*/ 180286 h 1252800"/>
                      <a:gd name="connsiteX11" fmla="*/ 867132 w 867132"/>
                      <a:gd name="connsiteY11" fmla="*/ 1215 h 1252800"/>
                      <a:gd name="connsiteX0" fmla="*/ 0 w 867132"/>
                      <a:gd name="connsiteY0" fmla="*/ 1252800 h 1252800"/>
                      <a:gd name="connsiteX1" fmla="*/ 0 w 867132"/>
                      <a:gd name="connsiteY1" fmla="*/ 1252800 h 1252800"/>
                      <a:gd name="connsiteX2" fmla="*/ 7620 w 867132"/>
                      <a:gd name="connsiteY2" fmla="*/ 925140 h 1252800"/>
                      <a:gd name="connsiteX3" fmla="*/ 137160 w 867132"/>
                      <a:gd name="connsiteY3" fmla="*/ 932760 h 1252800"/>
                      <a:gd name="connsiteX4" fmla="*/ 144780 w 867132"/>
                      <a:gd name="connsiteY4" fmla="*/ 795600 h 1252800"/>
                      <a:gd name="connsiteX5" fmla="*/ 22860 w 867132"/>
                      <a:gd name="connsiteY5" fmla="*/ 795600 h 1252800"/>
                      <a:gd name="connsiteX6" fmla="*/ 22860 w 867132"/>
                      <a:gd name="connsiteY6" fmla="*/ 132660 h 1252800"/>
                      <a:gd name="connsiteX7" fmla="*/ 22860 w 867132"/>
                      <a:gd name="connsiteY7" fmla="*/ 79320 h 1252800"/>
                      <a:gd name="connsiteX8" fmla="*/ 22860 w 867132"/>
                      <a:gd name="connsiteY8" fmla="*/ 18360 h 1252800"/>
                      <a:gd name="connsiteX9" fmla="*/ 434340 w 867132"/>
                      <a:gd name="connsiteY9" fmla="*/ 10740 h 1252800"/>
                      <a:gd name="connsiteX10" fmla="*/ 854486 w 867132"/>
                      <a:gd name="connsiteY10" fmla="*/ 180286 h 1252800"/>
                      <a:gd name="connsiteX11" fmla="*/ 867132 w 867132"/>
                      <a:gd name="connsiteY11" fmla="*/ 1215 h 1252800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434340 w 1222243"/>
                      <a:gd name="connsiteY9" fmla="*/ 28575 h 1270635"/>
                      <a:gd name="connsiteX10" fmla="*/ 854486 w 1222243"/>
                      <a:gd name="connsiteY10" fmla="*/ 1981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434340 w 1222243"/>
                      <a:gd name="connsiteY9" fmla="*/ 28575 h 1270635"/>
                      <a:gd name="connsiteX10" fmla="*/ 854486 w 1222243"/>
                      <a:gd name="connsiteY10" fmla="*/ 198121 h 1270635"/>
                      <a:gd name="connsiteX11" fmla="*/ 998750 w 1222243"/>
                      <a:gd name="connsiteY11" fmla="*/ 26672 h 1270635"/>
                      <a:gd name="connsiteX12" fmla="*/ 1222243 w 1222243"/>
                      <a:gd name="connsiteY12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434340 w 1222243"/>
                      <a:gd name="connsiteY9" fmla="*/ 28575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67382 w 1222243"/>
                      <a:gd name="connsiteY9" fmla="*/ 28575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91956 h 1291956"/>
                      <a:gd name="connsiteX1" fmla="*/ 0 w 1222243"/>
                      <a:gd name="connsiteY1" fmla="*/ 1291956 h 1291956"/>
                      <a:gd name="connsiteX2" fmla="*/ 7620 w 1222243"/>
                      <a:gd name="connsiteY2" fmla="*/ 964296 h 1291956"/>
                      <a:gd name="connsiteX3" fmla="*/ 137160 w 1222243"/>
                      <a:gd name="connsiteY3" fmla="*/ 971916 h 1291956"/>
                      <a:gd name="connsiteX4" fmla="*/ 144780 w 1222243"/>
                      <a:gd name="connsiteY4" fmla="*/ 834756 h 1291956"/>
                      <a:gd name="connsiteX5" fmla="*/ 22860 w 1222243"/>
                      <a:gd name="connsiteY5" fmla="*/ 834756 h 1291956"/>
                      <a:gd name="connsiteX6" fmla="*/ 22860 w 1222243"/>
                      <a:gd name="connsiteY6" fmla="*/ 171816 h 1291956"/>
                      <a:gd name="connsiteX7" fmla="*/ 22860 w 1222243"/>
                      <a:gd name="connsiteY7" fmla="*/ 118476 h 1291956"/>
                      <a:gd name="connsiteX8" fmla="*/ 22860 w 1222243"/>
                      <a:gd name="connsiteY8" fmla="*/ 57516 h 1291956"/>
                      <a:gd name="connsiteX9" fmla="*/ 667382 w 1222243"/>
                      <a:gd name="connsiteY9" fmla="*/ 49896 h 1291956"/>
                      <a:gd name="connsiteX10" fmla="*/ 699125 w 1222243"/>
                      <a:gd name="connsiteY10" fmla="*/ 219443 h 1291956"/>
                      <a:gd name="connsiteX11" fmla="*/ 854486 w 1222243"/>
                      <a:gd name="connsiteY11" fmla="*/ 219442 h 1291956"/>
                      <a:gd name="connsiteX12" fmla="*/ 998750 w 1222243"/>
                      <a:gd name="connsiteY12" fmla="*/ 47993 h 1291956"/>
                      <a:gd name="connsiteX13" fmla="*/ 1222243 w 1222243"/>
                      <a:gd name="connsiteY13" fmla="*/ 21321 h 1291956"/>
                      <a:gd name="connsiteX0" fmla="*/ 0 w 1222243"/>
                      <a:gd name="connsiteY0" fmla="*/ 1286670 h 1286670"/>
                      <a:gd name="connsiteX1" fmla="*/ 0 w 1222243"/>
                      <a:gd name="connsiteY1" fmla="*/ 1286670 h 1286670"/>
                      <a:gd name="connsiteX2" fmla="*/ 7620 w 1222243"/>
                      <a:gd name="connsiteY2" fmla="*/ 959010 h 1286670"/>
                      <a:gd name="connsiteX3" fmla="*/ 137160 w 1222243"/>
                      <a:gd name="connsiteY3" fmla="*/ 966630 h 1286670"/>
                      <a:gd name="connsiteX4" fmla="*/ 144780 w 1222243"/>
                      <a:gd name="connsiteY4" fmla="*/ 829470 h 1286670"/>
                      <a:gd name="connsiteX5" fmla="*/ 22860 w 1222243"/>
                      <a:gd name="connsiteY5" fmla="*/ 829470 h 1286670"/>
                      <a:gd name="connsiteX6" fmla="*/ 22860 w 1222243"/>
                      <a:gd name="connsiteY6" fmla="*/ 166530 h 1286670"/>
                      <a:gd name="connsiteX7" fmla="*/ 22860 w 1222243"/>
                      <a:gd name="connsiteY7" fmla="*/ 113190 h 1286670"/>
                      <a:gd name="connsiteX8" fmla="*/ 22860 w 1222243"/>
                      <a:gd name="connsiteY8" fmla="*/ 52230 h 1286670"/>
                      <a:gd name="connsiteX9" fmla="*/ 667382 w 1222243"/>
                      <a:gd name="connsiteY9" fmla="*/ 44610 h 1286670"/>
                      <a:gd name="connsiteX10" fmla="*/ 699125 w 1222243"/>
                      <a:gd name="connsiteY10" fmla="*/ 214157 h 1286670"/>
                      <a:gd name="connsiteX11" fmla="*/ 854486 w 1222243"/>
                      <a:gd name="connsiteY11" fmla="*/ 214156 h 1286670"/>
                      <a:gd name="connsiteX12" fmla="*/ 998750 w 1222243"/>
                      <a:gd name="connsiteY12" fmla="*/ 42707 h 1286670"/>
                      <a:gd name="connsiteX13" fmla="*/ 1222243 w 1222243"/>
                      <a:gd name="connsiteY13" fmla="*/ 16035 h 1286670"/>
                      <a:gd name="connsiteX0" fmla="*/ 0 w 1222243"/>
                      <a:gd name="connsiteY0" fmla="*/ 1293985 h 1293985"/>
                      <a:gd name="connsiteX1" fmla="*/ 0 w 1222243"/>
                      <a:gd name="connsiteY1" fmla="*/ 1293985 h 1293985"/>
                      <a:gd name="connsiteX2" fmla="*/ 7620 w 1222243"/>
                      <a:gd name="connsiteY2" fmla="*/ 966325 h 1293985"/>
                      <a:gd name="connsiteX3" fmla="*/ 137160 w 1222243"/>
                      <a:gd name="connsiteY3" fmla="*/ 973945 h 1293985"/>
                      <a:gd name="connsiteX4" fmla="*/ 144780 w 1222243"/>
                      <a:gd name="connsiteY4" fmla="*/ 836785 h 1293985"/>
                      <a:gd name="connsiteX5" fmla="*/ 22860 w 1222243"/>
                      <a:gd name="connsiteY5" fmla="*/ 836785 h 1293985"/>
                      <a:gd name="connsiteX6" fmla="*/ 22860 w 1222243"/>
                      <a:gd name="connsiteY6" fmla="*/ 173845 h 1293985"/>
                      <a:gd name="connsiteX7" fmla="*/ 22860 w 1222243"/>
                      <a:gd name="connsiteY7" fmla="*/ 120505 h 1293985"/>
                      <a:gd name="connsiteX8" fmla="*/ 22860 w 1222243"/>
                      <a:gd name="connsiteY8" fmla="*/ 59545 h 1293985"/>
                      <a:gd name="connsiteX9" fmla="*/ 681253 w 1222243"/>
                      <a:gd name="connsiteY9" fmla="*/ 42400 h 1293985"/>
                      <a:gd name="connsiteX10" fmla="*/ 699125 w 1222243"/>
                      <a:gd name="connsiteY10" fmla="*/ 221472 h 1293985"/>
                      <a:gd name="connsiteX11" fmla="*/ 854486 w 1222243"/>
                      <a:gd name="connsiteY11" fmla="*/ 221471 h 1293985"/>
                      <a:gd name="connsiteX12" fmla="*/ 998750 w 1222243"/>
                      <a:gd name="connsiteY12" fmla="*/ 50022 h 1293985"/>
                      <a:gd name="connsiteX13" fmla="*/ 1222243 w 1222243"/>
                      <a:gd name="connsiteY13" fmla="*/ 23350 h 129398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37716 w 1222243"/>
                      <a:gd name="connsiteY12" fmla="*/ 88586 h 1270635"/>
                      <a:gd name="connsiteX13" fmla="*/ 998750 w 1222243"/>
                      <a:gd name="connsiteY13" fmla="*/ 26672 h 1270635"/>
                      <a:gd name="connsiteX14" fmla="*/ 1222243 w 1222243"/>
                      <a:gd name="connsiteY14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62389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17312 w 1222243"/>
                      <a:gd name="connsiteY8" fmla="*/ 19527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19527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14538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14538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87502 h 1287502"/>
                      <a:gd name="connsiteX1" fmla="*/ 0 w 1222243"/>
                      <a:gd name="connsiteY1" fmla="*/ 1287502 h 1287502"/>
                      <a:gd name="connsiteX2" fmla="*/ 7620 w 1222243"/>
                      <a:gd name="connsiteY2" fmla="*/ 959842 h 1287502"/>
                      <a:gd name="connsiteX3" fmla="*/ 137160 w 1222243"/>
                      <a:gd name="connsiteY3" fmla="*/ 967462 h 1287502"/>
                      <a:gd name="connsiteX4" fmla="*/ 144780 w 1222243"/>
                      <a:gd name="connsiteY4" fmla="*/ 830302 h 1287502"/>
                      <a:gd name="connsiteX5" fmla="*/ 14536 w 1222243"/>
                      <a:gd name="connsiteY5" fmla="*/ 823158 h 1287502"/>
                      <a:gd name="connsiteX6" fmla="*/ 22860 w 1222243"/>
                      <a:gd name="connsiteY6" fmla="*/ 167362 h 1287502"/>
                      <a:gd name="connsiteX7" fmla="*/ 22860 w 1222243"/>
                      <a:gd name="connsiteY7" fmla="*/ 114022 h 1287502"/>
                      <a:gd name="connsiteX8" fmla="*/ 25635 w 1222243"/>
                      <a:gd name="connsiteY8" fmla="*/ 24488 h 1287502"/>
                      <a:gd name="connsiteX9" fmla="*/ 681253 w 1222243"/>
                      <a:gd name="connsiteY9" fmla="*/ 35917 h 1287502"/>
                      <a:gd name="connsiteX10" fmla="*/ 699125 w 1222243"/>
                      <a:gd name="connsiteY10" fmla="*/ 214989 h 1287502"/>
                      <a:gd name="connsiteX11" fmla="*/ 879455 w 1222243"/>
                      <a:gd name="connsiteY11" fmla="*/ 212607 h 1287502"/>
                      <a:gd name="connsiteX12" fmla="*/ 890552 w 1222243"/>
                      <a:gd name="connsiteY12" fmla="*/ 24488 h 1287502"/>
                      <a:gd name="connsiteX13" fmla="*/ 1222243 w 1222243"/>
                      <a:gd name="connsiteY13" fmla="*/ 16867 h 1287502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7621 h 1270635"/>
                      <a:gd name="connsiteX9" fmla="*/ 681253 w 1222243"/>
                      <a:gd name="connsiteY9" fmla="*/ 7144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97155 h 1270635"/>
                      <a:gd name="connsiteX7" fmla="*/ 25635 w 1222243"/>
                      <a:gd name="connsiteY7" fmla="*/ 7621 h 1270635"/>
                      <a:gd name="connsiteX8" fmla="*/ 681253 w 1222243"/>
                      <a:gd name="connsiteY8" fmla="*/ 7144 h 1270635"/>
                      <a:gd name="connsiteX9" fmla="*/ 699125 w 1222243"/>
                      <a:gd name="connsiteY9" fmla="*/ 198122 h 1270635"/>
                      <a:gd name="connsiteX10" fmla="*/ 879455 w 1222243"/>
                      <a:gd name="connsiteY10" fmla="*/ 195740 h 1270635"/>
                      <a:gd name="connsiteX11" fmla="*/ 890552 w 1222243"/>
                      <a:gd name="connsiteY11" fmla="*/ 7621 h 1270635"/>
                      <a:gd name="connsiteX12" fmla="*/ 1222243 w 1222243"/>
                      <a:gd name="connsiteY12" fmla="*/ 0 h 1270635"/>
                      <a:gd name="connsiteX0" fmla="*/ 32016 w 1254259"/>
                      <a:gd name="connsiteY0" fmla="*/ 1270635 h 1270635"/>
                      <a:gd name="connsiteX1" fmla="*/ 32016 w 1254259"/>
                      <a:gd name="connsiteY1" fmla="*/ 1270635 h 1270635"/>
                      <a:gd name="connsiteX2" fmla="*/ 39636 w 1254259"/>
                      <a:gd name="connsiteY2" fmla="*/ 942975 h 1270635"/>
                      <a:gd name="connsiteX3" fmla="*/ 169176 w 1254259"/>
                      <a:gd name="connsiteY3" fmla="*/ 950595 h 1270635"/>
                      <a:gd name="connsiteX4" fmla="*/ 176796 w 1254259"/>
                      <a:gd name="connsiteY4" fmla="*/ 813435 h 1270635"/>
                      <a:gd name="connsiteX5" fmla="*/ 46552 w 1254259"/>
                      <a:gd name="connsiteY5" fmla="*/ 806291 h 1270635"/>
                      <a:gd name="connsiteX6" fmla="*/ 57651 w 1254259"/>
                      <a:gd name="connsiteY6" fmla="*/ 7621 h 1270635"/>
                      <a:gd name="connsiteX7" fmla="*/ 713269 w 1254259"/>
                      <a:gd name="connsiteY7" fmla="*/ 7144 h 1270635"/>
                      <a:gd name="connsiteX8" fmla="*/ 731141 w 1254259"/>
                      <a:gd name="connsiteY8" fmla="*/ 198122 h 1270635"/>
                      <a:gd name="connsiteX9" fmla="*/ 911471 w 1254259"/>
                      <a:gd name="connsiteY9" fmla="*/ 195740 h 1270635"/>
                      <a:gd name="connsiteX10" fmla="*/ 922568 w 1254259"/>
                      <a:gd name="connsiteY10" fmla="*/ 7621 h 1270635"/>
                      <a:gd name="connsiteX11" fmla="*/ 1254259 w 1254259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9125 w 1222243"/>
                      <a:gd name="connsiteY8" fmla="*/ 198122 h 1270635"/>
                      <a:gd name="connsiteX9" fmla="*/ 879455 w 1222243"/>
                      <a:gd name="connsiteY9" fmla="*/ 195740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9125 w 1222243"/>
                      <a:gd name="connsiteY8" fmla="*/ 198122 h 1270635"/>
                      <a:gd name="connsiteX9" fmla="*/ 879455 w 1222243"/>
                      <a:gd name="connsiteY9" fmla="*/ 195740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3823 h 1273823"/>
                      <a:gd name="connsiteX1" fmla="*/ 0 w 1222243"/>
                      <a:gd name="connsiteY1" fmla="*/ 1273823 h 1273823"/>
                      <a:gd name="connsiteX2" fmla="*/ 7620 w 1222243"/>
                      <a:gd name="connsiteY2" fmla="*/ 946163 h 1273823"/>
                      <a:gd name="connsiteX3" fmla="*/ 137160 w 1222243"/>
                      <a:gd name="connsiteY3" fmla="*/ 953783 h 1273823"/>
                      <a:gd name="connsiteX4" fmla="*/ 144780 w 1222243"/>
                      <a:gd name="connsiteY4" fmla="*/ 816623 h 1273823"/>
                      <a:gd name="connsiteX5" fmla="*/ 14536 w 1222243"/>
                      <a:gd name="connsiteY5" fmla="*/ 809479 h 1273823"/>
                      <a:gd name="connsiteX6" fmla="*/ 25635 w 1222243"/>
                      <a:gd name="connsiteY6" fmla="*/ 10809 h 1273823"/>
                      <a:gd name="connsiteX7" fmla="*/ 681253 w 1222243"/>
                      <a:gd name="connsiteY7" fmla="*/ 10332 h 1273823"/>
                      <a:gd name="connsiteX8" fmla="*/ 696350 w 1222243"/>
                      <a:gd name="connsiteY8" fmla="*/ 144160 h 1273823"/>
                      <a:gd name="connsiteX9" fmla="*/ 879455 w 1222243"/>
                      <a:gd name="connsiteY9" fmla="*/ 198928 h 1273823"/>
                      <a:gd name="connsiteX10" fmla="*/ 890552 w 1222243"/>
                      <a:gd name="connsiteY10" fmla="*/ 10809 h 1273823"/>
                      <a:gd name="connsiteX11" fmla="*/ 1222243 w 1222243"/>
                      <a:gd name="connsiteY11" fmla="*/ 3188 h 1273823"/>
                      <a:gd name="connsiteX0" fmla="*/ 0 w 1222243"/>
                      <a:gd name="connsiteY0" fmla="*/ 1314516 h 1314516"/>
                      <a:gd name="connsiteX1" fmla="*/ 0 w 1222243"/>
                      <a:gd name="connsiteY1" fmla="*/ 1314516 h 1314516"/>
                      <a:gd name="connsiteX2" fmla="*/ 7620 w 1222243"/>
                      <a:gd name="connsiteY2" fmla="*/ 986856 h 1314516"/>
                      <a:gd name="connsiteX3" fmla="*/ 137160 w 1222243"/>
                      <a:gd name="connsiteY3" fmla="*/ 994476 h 1314516"/>
                      <a:gd name="connsiteX4" fmla="*/ 144780 w 1222243"/>
                      <a:gd name="connsiteY4" fmla="*/ 857316 h 1314516"/>
                      <a:gd name="connsiteX5" fmla="*/ 14536 w 1222243"/>
                      <a:gd name="connsiteY5" fmla="*/ 850172 h 1314516"/>
                      <a:gd name="connsiteX6" fmla="*/ 25635 w 1222243"/>
                      <a:gd name="connsiteY6" fmla="*/ 51502 h 1314516"/>
                      <a:gd name="connsiteX7" fmla="*/ 681253 w 1222243"/>
                      <a:gd name="connsiteY7" fmla="*/ 51025 h 1314516"/>
                      <a:gd name="connsiteX8" fmla="*/ 696350 w 1222243"/>
                      <a:gd name="connsiteY8" fmla="*/ 184853 h 1314516"/>
                      <a:gd name="connsiteX9" fmla="*/ 879455 w 1222243"/>
                      <a:gd name="connsiteY9" fmla="*/ 239621 h 1314516"/>
                      <a:gd name="connsiteX10" fmla="*/ 890552 w 1222243"/>
                      <a:gd name="connsiteY10" fmla="*/ 51502 h 1314516"/>
                      <a:gd name="connsiteX11" fmla="*/ 1222243 w 1222243"/>
                      <a:gd name="connsiteY11" fmla="*/ 43881 h 1314516"/>
                      <a:gd name="connsiteX0" fmla="*/ 0 w 1222243"/>
                      <a:gd name="connsiteY0" fmla="*/ 1314516 h 1314516"/>
                      <a:gd name="connsiteX1" fmla="*/ 0 w 1222243"/>
                      <a:gd name="connsiteY1" fmla="*/ 1314516 h 1314516"/>
                      <a:gd name="connsiteX2" fmla="*/ 7620 w 1222243"/>
                      <a:gd name="connsiteY2" fmla="*/ 986856 h 1314516"/>
                      <a:gd name="connsiteX3" fmla="*/ 137160 w 1222243"/>
                      <a:gd name="connsiteY3" fmla="*/ 994476 h 1314516"/>
                      <a:gd name="connsiteX4" fmla="*/ 144780 w 1222243"/>
                      <a:gd name="connsiteY4" fmla="*/ 857316 h 1314516"/>
                      <a:gd name="connsiteX5" fmla="*/ 14536 w 1222243"/>
                      <a:gd name="connsiteY5" fmla="*/ 850172 h 1314516"/>
                      <a:gd name="connsiteX6" fmla="*/ 25635 w 1222243"/>
                      <a:gd name="connsiteY6" fmla="*/ 51502 h 1314516"/>
                      <a:gd name="connsiteX7" fmla="*/ 681253 w 1222243"/>
                      <a:gd name="connsiteY7" fmla="*/ 51025 h 1314516"/>
                      <a:gd name="connsiteX8" fmla="*/ 696350 w 1222243"/>
                      <a:gd name="connsiteY8" fmla="*/ 184853 h 1314516"/>
                      <a:gd name="connsiteX9" fmla="*/ 879455 w 1222243"/>
                      <a:gd name="connsiteY9" fmla="*/ 239621 h 1314516"/>
                      <a:gd name="connsiteX10" fmla="*/ 890552 w 1222243"/>
                      <a:gd name="connsiteY10" fmla="*/ 51502 h 1314516"/>
                      <a:gd name="connsiteX11" fmla="*/ 1222243 w 1222243"/>
                      <a:gd name="connsiteY11" fmla="*/ 43881 h 1314516"/>
                      <a:gd name="connsiteX0" fmla="*/ 0 w 1222243"/>
                      <a:gd name="connsiteY0" fmla="*/ 1314516 h 1314516"/>
                      <a:gd name="connsiteX1" fmla="*/ 0 w 1222243"/>
                      <a:gd name="connsiteY1" fmla="*/ 1314516 h 1314516"/>
                      <a:gd name="connsiteX2" fmla="*/ 7620 w 1222243"/>
                      <a:gd name="connsiteY2" fmla="*/ 986856 h 1314516"/>
                      <a:gd name="connsiteX3" fmla="*/ 137160 w 1222243"/>
                      <a:gd name="connsiteY3" fmla="*/ 994476 h 1314516"/>
                      <a:gd name="connsiteX4" fmla="*/ 144780 w 1222243"/>
                      <a:gd name="connsiteY4" fmla="*/ 857316 h 1314516"/>
                      <a:gd name="connsiteX5" fmla="*/ 14536 w 1222243"/>
                      <a:gd name="connsiteY5" fmla="*/ 850172 h 1314516"/>
                      <a:gd name="connsiteX6" fmla="*/ 25635 w 1222243"/>
                      <a:gd name="connsiteY6" fmla="*/ 51502 h 1314516"/>
                      <a:gd name="connsiteX7" fmla="*/ 681253 w 1222243"/>
                      <a:gd name="connsiteY7" fmla="*/ 51025 h 1314516"/>
                      <a:gd name="connsiteX8" fmla="*/ 696350 w 1222243"/>
                      <a:gd name="connsiteY8" fmla="*/ 184853 h 1314516"/>
                      <a:gd name="connsiteX9" fmla="*/ 879455 w 1222243"/>
                      <a:gd name="connsiteY9" fmla="*/ 239621 h 1314516"/>
                      <a:gd name="connsiteX10" fmla="*/ 890552 w 1222243"/>
                      <a:gd name="connsiteY10" fmla="*/ 51502 h 1314516"/>
                      <a:gd name="connsiteX11" fmla="*/ 1222243 w 1222243"/>
                      <a:gd name="connsiteY11" fmla="*/ 43881 h 1314516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6350 w 1222243"/>
                      <a:gd name="connsiteY8" fmla="*/ 140972 h 1270635"/>
                      <a:gd name="connsiteX9" fmla="*/ 879455 w 1222243"/>
                      <a:gd name="connsiteY9" fmla="*/ 195740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6350 w 1222243"/>
                      <a:gd name="connsiteY8" fmla="*/ 140972 h 1270635"/>
                      <a:gd name="connsiteX9" fmla="*/ 879455 w 1222243"/>
                      <a:gd name="connsiteY9" fmla="*/ 148115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6350 w 1222243"/>
                      <a:gd name="connsiteY8" fmla="*/ 140972 h 1270635"/>
                      <a:gd name="connsiteX9" fmla="*/ 879455 w 1222243"/>
                      <a:gd name="connsiteY9" fmla="*/ 136209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65902 h 1265902"/>
                      <a:gd name="connsiteX1" fmla="*/ 0 w 1222243"/>
                      <a:gd name="connsiteY1" fmla="*/ 1265902 h 1265902"/>
                      <a:gd name="connsiteX2" fmla="*/ 7620 w 1222243"/>
                      <a:gd name="connsiteY2" fmla="*/ 938242 h 1265902"/>
                      <a:gd name="connsiteX3" fmla="*/ 137160 w 1222243"/>
                      <a:gd name="connsiteY3" fmla="*/ 945862 h 1265902"/>
                      <a:gd name="connsiteX4" fmla="*/ 144780 w 1222243"/>
                      <a:gd name="connsiteY4" fmla="*/ 808702 h 1265902"/>
                      <a:gd name="connsiteX5" fmla="*/ 14536 w 1222243"/>
                      <a:gd name="connsiteY5" fmla="*/ 801558 h 1265902"/>
                      <a:gd name="connsiteX6" fmla="*/ 25635 w 1222243"/>
                      <a:gd name="connsiteY6" fmla="*/ 2888 h 1265902"/>
                      <a:gd name="connsiteX7" fmla="*/ 681253 w 1222243"/>
                      <a:gd name="connsiteY7" fmla="*/ 2411 h 1265902"/>
                      <a:gd name="connsiteX8" fmla="*/ 696350 w 1222243"/>
                      <a:gd name="connsiteY8" fmla="*/ 136239 h 1265902"/>
                      <a:gd name="connsiteX9" fmla="*/ 879455 w 1222243"/>
                      <a:gd name="connsiteY9" fmla="*/ 131476 h 1265902"/>
                      <a:gd name="connsiteX10" fmla="*/ 890552 w 1222243"/>
                      <a:gd name="connsiteY10" fmla="*/ 2888 h 1265902"/>
                      <a:gd name="connsiteX11" fmla="*/ 1222243 w 1222243"/>
                      <a:gd name="connsiteY11" fmla="*/ 7173 h 1265902"/>
                      <a:gd name="connsiteX0" fmla="*/ 0 w 1222243"/>
                      <a:gd name="connsiteY0" fmla="*/ 1265902 h 1265902"/>
                      <a:gd name="connsiteX1" fmla="*/ 0 w 1222243"/>
                      <a:gd name="connsiteY1" fmla="*/ 1265902 h 1265902"/>
                      <a:gd name="connsiteX2" fmla="*/ 7620 w 1222243"/>
                      <a:gd name="connsiteY2" fmla="*/ 938242 h 1265902"/>
                      <a:gd name="connsiteX3" fmla="*/ 137160 w 1222243"/>
                      <a:gd name="connsiteY3" fmla="*/ 945862 h 1265902"/>
                      <a:gd name="connsiteX4" fmla="*/ 144780 w 1222243"/>
                      <a:gd name="connsiteY4" fmla="*/ 808702 h 1265902"/>
                      <a:gd name="connsiteX5" fmla="*/ 14536 w 1222243"/>
                      <a:gd name="connsiteY5" fmla="*/ 801558 h 1265902"/>
                      <a:gd name="connsiteX6" fmla="*/ 25635 w 1222243"/>
                      <a:gd name="connsiteY6" fmla="*/ 2888 h 1265902"/>
                      <a:gd name="connsiteX7" fmla="*/ 681253 w 1222243"/>
                      <a:gd name="connsiteY7" fmla="*/ 2411 h 1265902"/>
                      <a:gd name="connsiteX8" fmla="*/ 696350 w 1222243"/>
                      <a:gd name="connsiteY8" fmla="*/ 136239 h 1265902"/>
                      <a:gd name="connsiteX9" fmla="*/ 879455 w 1222243"/>
                      <a:gd name="connsiteY9" fmla="*/ 131476 h 1265902"/>
                      <a:gd name="connsiteX10" fmla="*/ 890552 w 1222243"/>
                      <a:gd name="connsiteY10" fmla="*/ 2888 h 1265902"/>
                      <a:gd name="connsiteX11" fmla="*/ 1222243 w 1222243"/>
                      <a:gd name="connsiteY11" fmla="*/ 7173 h 1265902"/>
                      <a:gd name="connsiteX0" fmla="*/ 0 w 890552"/>
                      <a:gd name="connsiteY0" fmla="*/ 1265902 h 1265902"/>
                      <a:gd name="connsiteX1" fmla="*/ 0 w 890552"/>
                      <a:gd name="connsiteY1" fmla="*/ 1265902 h 1265902"/>
                      <a:gd name="connsiteX2" fmla="*/ 7620 w 890552"/>
                      <a:gd name="connsiteY2" fmla="*/ 938242 h 1265902"/>
                      <a:gd name="connsiteX3" fmla="*/ 137160 w 890552"/>
                      <a:gd name="connsiteY3" fmla="*/ 945862 h 1265902"/>
                      <a:gd name="connsiteX4" fmla="*/ 144780 w 890552"/>
                      <a:gd name="connsiteY4" fmla="*/ 808702 h 1265902"/>
                      <a:gd name="connsiteX5" fmla="*/ 14536 w 890552"/>
                      <a:gd name="connsiteY5" fmla="*/ 801558 h 1265902"/>
                      <a:gd name="connsiteX6" fmla="*/ 25635 w 890552"/>
                      <a:gd name="connsiteY6" fmla="*/ 2888 h 1265902"/>
                      <a:gd name="connsiteX7" fmla="*/ 681253 w 890552"/>
                      <a:gd name="connsiteY7" fmla="*/ 2411 h 1265902"/>
                      <a:gd name="connsiteX8" fmla="*/ 696350 w 890552"/>
                      <a:gd name="connsiteY8" fmla="*/ 136239 h 1265902"/>
                      <a:gd name="connsiteX9" fmla="*/ 879455 w 890552"/>
                      <a:gd name="connsiteY9" fmla="*/ 131476 h 1265902"/>
                      <a:gd name="connsiteX10" fmla="*/ 890552 w 890552"/>
                      <a:gd name="connsiteY10" fmla="*/ 2888 h 1265902"/>
                      <a:gd name="connsiteX0" fmla="*/ 0 w 879455"/>
                      <a:gd name="connsiteY0" fmla="*/ 1265902 h 1265902"/>
                      <a:gd name="connsiteX1" fmla="*/ 0 w 879455"/>
                      <a:gd name="connsiteY1" fmla="*/ 1265902 h 1265902"/>
                      <a:gd name="connsiteX2" fmla="*/ 7620 w 879455"/>
                      <a:gd name="connsiteY2" fmla="*/ 938242 h 1265902"/>
                      <a:gd name="connsiteX3" fmla="*/ 137160 w 879455"/>
                      <a:gd name="connsiteY3" fmla="*/ 945862 h 1265902"/>
                      <a:gd name="connsiteX4" fmla="*/ 144780 w 879455"/>
                      <a:gd name="connsiteY4" fmla="*/ 808702 h 1265902"/>
                      <a:gd name="connsiteX5" fmla="*/ 14536 w 879455"/>
                      <a:gd name="connsiteY5" fmla="*/ 801558 h 1265902"/>
                      <a:gd name="connsiteX6" fmla="*/ 25635 w 879455"/>
                      <a:gd name="connsiteY6" fmla="*/ 2888 h 1265902"/>
                      <a:gd name="connsiteX7" fmla="*/ 681253 w 879455"/>
                      <a:gd name="connsiteY7" fmla="*/ 2411 h 1265902"/>
                      <a:gd name="connsiteX8" fmla="*/ 696350 w 879455"/>
                      <a:gd name="connsiteY8" fmla="*/ 136239 h 1265902"/>
                      <a:gd name="connsiteX9" fmla="*/ 879455 w 879455"/>
                      <a:gd name="connsiteY9" fmla="*/ 131476 h 1265902"/>
                      <a:gd name="connsiteX0" fmla="*/ 0 w 696350"/>
                      <a:gd name="connsiteY0" fmla="*/ 1265902 h 1265902"/>
                      <a:gd name="connsiteX1" fmla="*/ 0 w 696350"/>
                      <a:gd name="connsiteY1" fmla="*/ 1265902 h 1265902"/>
                      <a:gd name="connsiteX2" fmla="*/ 7620 w 696350"/>
                      <a:gd name="connsiteY2" fmla="*/ 938242 h 1265902"/>
                      <a:gd name="connsiteX3" fmla="*/ 137160 w 696350"/>
                      <a:gd name="connsiteY3" fmla="*/ 945862 h 1265902"/>
                      <a:gd name="connsiteX4" fmla="*/ 144780 w 696350"/>
                      <a:gd name="connsiteY4" fmla="*/ 808702 h 1265902"/>
                      <a:gd name="connsiteX5" fmla="*/ 14536 w 696350"/>
                      <a:gd name="connsiteY5" fmla="*/ 801558 h 1265902"/>
                      <a:gd name="connsiteX6" fmla="*/ 25635 w 696350"/>
                      <a:gd name="connsiteY6" fmla="*/ 2888 h 1265902"/>
                      <a:gd name="connsiteX7" fmla="*/ 681253 w 696350"/>
                      <a:gd name="connsiteY7" fmla="*/ 2411 h 1265902"/>
                      <a:gd name="connsiteX8" fmla="*/ 696350 w 696350"/>
                      <a:gd name="connsiteY8" fmla="*/ 136239 h 1265902"/>
                      <a:gd name="connsiteX0" fmla="*/ 0 w 696350"/>
                      <a:gd name="connsiteY0" fmla="*/ 1265902 h 1265902"/>
                      <a:gd name="connsiteX1" fmla="*/ 0 w 696350"/>
                      <a:gd name="connsiteY1" fmla="*/ 1265902 h 1265902"/>
                      <a:gd name="connsiteX2" fmla="*/ 7620 w 696350"/>
                      <a:gd name="connsiteY2" fmla="*/ 938242 h 1265902"/>
                      <a:gd name="connsiteX3" fmla="*/ 137160 w 696350"/>
                      <a:gd name="connsiteY3" fmla="*/ 945862 h 1265902"/>
                      <a:gd name="connsiteX4" fmla="*/ 144780 w 696350"/>
                      <a:gd name="connsiteY4" fmla="*/ 808702 h 1265902"/>
                      <a:gd name="connsiteX5" fmla="*/ 14536 w 696350"/>
                      <a:gd name="connsiteY5" fmla="*/ 801558 h 1265902"/>
                      <a:gd name="connsiteX6" fmla="*/ 25635 w 696350"/>
                      <a:gd name="connsiteY6" fmla="*/ 2888 h 1265902"/>
                      <a:gd name="connsiteX7" fmla="*/ 681253 w 696350"/>
                      <a:gd name="connsiteY7" fmla="*/ 2411 h 1265902"/>
                      <a:gd name="connsiteX8" fmla="*/ 696350 w 696350"/>
                      <a:gd name="connsiteY8" fmla="*/ 126714 h 1265902"/>
                      <a:gd name="connsiteX0" fmla="*/ 0 w 681253"/>
                      <a:gd name="connsiteY0" fmla="*/ 1265902 h 1265902"/>
                      <a:gd name="connsiteX1" fmla="*/ 0 w 681253"/>
                      <a:gd name="connsiteY1" fmla="*/ 1265902 h 1265902"/>
                      <a:gd name="connsiteX2" fmla="*/ 7620 w 681253"/>
                      <a:gd name="connsiteY2" fmla="*/ 938242 h 1265902"/>
                      <a:gd name="connsiteX3" fmla="*/ 137160 w 681253"/>
                      <a:gd name="connsiteY3" fmla="*/ 945862 h 1265902"/>
                      <a:gd name="connsiteX4" fmla="*/ 144780 w 681253"/>
                      <a:gd name="connsiteY4" fmla="*/ 808702 h 1265902"/>
                      <a:gd name="connsiteX5" fmla="*/ 14536 w 681253"/>
                      <a:gd name="connsiteY5" fmla="*/ 801558 h 1265902"/>
                      <a:gd name="connsiteX6" fmla="*/ 25635 w 681253"/>
                      <a:gd name="connsiteY6" fmla="*/ 2888 h 1265902"/>
                      <a:gd name="connsiteX7" fmla="*/ 681253 w 681253"/>
                      <a:gd name="connsiteY7" fmla="*/ 2411 h 12659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681253" h="1265902">
                        <a:moveTo>
                          <a:pt x="0" y="1265902"/>
                        </a:moveTo>
                        <a:lnTo>
                          <a:pt x="0" y="1265902"/>
                        </a:lnTo>
                        <a:lnTo>
                          <a:pt x="7620" y="938242"/>
                        </a:lnTo>
                        <a:lnTo>
                          <a:pt x="137160" y="945862"/>
                        </a:lnTo>
                        <a:lnTo>
                          <a:pt x="144780" y="808702"/>
                        </a:lnTo>
                        <a:lnTo>
                          <a:pt x="14536" y="801558"/>
                        </a:lnTo>
                        <a:cubicBezTo>
                          <a:pt x="14100" y="800606"/>
                          <a:pt x="19939" y="21779"/>
                          <a:pt x="25635" y="2888"/>
                        </a:cubicBezTo>
                        <a:cubicBezTo>
                          <a:pt x="162795" y="348"/>
                          <a:pt x="680666" y="-1861"/>
                          <a:pt x="681253" y="2411"/>
                        </a:cubicBezTo>
                      </a:path>
                    </a:pathLst>
                  </a:custGeom>
                  <a:noFill/>
                  <a:ln w="254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276" name="Groupe 275"/>
                <p:cNvGrpSpPr/>
                <p:nvPr/>
              </p:nvGrpSpPr>
              <p:grpSpPr>
                <a:xfrm>
                  <a:off x="5634403" y="2390419"/>
                  <a:ext cx="383236" cy="864096"/>
                  <a:chOff x="6314502" y="4771714"/>
                  <a:chExt cx="383236" cy="864096"/>
                </a:xfrm>
              </p:grpSpPr>
              <p:grpSp>
                <p:nvGrpSpPr>
                  <p:cNvPr id="277" name="Groupe 276"/>
                  <p:cNvGrpSpPr/>
                  <p:nvPr/>
                </p:nvGrpSpPr>
                <p:grpSpPr>
                  <a:xfrm>
                    <a:off x="6314502" y="4771714"/>
                    <a:ext cx="383236" cy="864096"/>
                    <a:chOff x="4295528" y="1844824"/>
                    <a:chExt cx="383236" cy="864096"/>
                  </a:xfrm>
                </p:grpSpPr>
                <p:cxnSp>
                  <p:nvCxnSpPr>
                    <p:cNvPr id="281" name="Connecteur droit 280"/>
                    <p:cNvCxnSpPr/>
                    <p:nvPr/>
                  </p:nvCxnSpPr>
                  <p:spPr bwMode="auto">
                    <a:xfrm>
                      <a:off x="4566500" y="1844824"/>
                      <a:ext cx="5500" cy="864096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sp useBgFill="1">
                  <p:nvSpPr>
                    <p:cNvPr id="282" name="Rectangle 281"/>
                    <p:cNvSpPr/>
                    <p:nvPr/>
                  </p:nvSpPr>
                  <p:spPr bwMode="auto">
                    <a:xfrm rot="16200000">
                      <a:off x="4278399" y="2074529"/>
                      <a:ext cx="417494" cy="383236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283" name="Connecteur droit 282"/>
                    <p:cNvCxnSpPr/>
                    <p:nvPr/>
                  </p:nvCxnSpPr>
                  <p:spPr bwMode="auto">
                    <a:xfrm>
                      <a:off x="4497242" y="1972381"/>
                      <a:ext cx="74758" cy="502513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grpSp>
                <p:nvGrpSpPr>
                  <p:cNvPr id="278" name="Groupe 277"/>
                  <p:cNvGrpSpPr/>
                  <p:nvPr/>
                </p:nvGrpSpPr>
                <p:grpSpPr>
                  <a:xfrm rot="21259515">
                    <a:off x="6525591" y="4906303"/>
                    <a:ext cx="125263" cy="124714"/>
                    <a:chOff x="7669007" y="4243455"/>
                    <a:chExt cx="86122" cy="86122"/>
                  </a:xfrm>
                </p:grpSpPr>
                <p:cxnSp>
                  <p:nvCxnSpPr>
                    <p:cNvPr id="279" name="Connecteur droit 278"/>
                    <p:cNvCxnSpPr/>
                    <p:nvPr/>
                  </p:nvCxnSpPr>
                  <p:spPr bwMode="auto">
                    <a:xfrm>
                      <a:off x="7676064" y="4243455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280" name="Connecteur droit 279"/>
                    <p:cNvCxnSpPr/>
                    <p:nvPr/>
                  </p:nvCxnSpPr>
                  <p:spPr bwMode="auto">
                    <a:xfrm rot="16200000">
                      <a:off x="7676064" y="4243456"/>
                      <a:ext cx="72008" cy="86122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254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</p:grpSp>
            <p:grpSp>
              <p:nvGrpSpPr>
                <p:cNvPr id="2051" name="Groupe 2050"/>
                <p:cNvGrpSpPr/>
                <p:nvPr/>
              </p:nvGrpSpPr>
              <p:grpSpPr>
                <a:xfrm>
                  <a:off x="1547666" y="1482605"/>
                  <a:ext cx="374230" cy="864096"/>
                  <a:chOff x="1547666" y="1482605"/>
                  <a:chExt cx="374230" cy="864096"/>
                </a:xfrm>
              </p:grpSpPr>
              <p:grpSp>
                <p:nvGrpSpPr>
                  <p:cNvPr id="284" name="Groupe 283"/>
                  <p:cNvGrpSpPr/>
                  <p:nvPr/>
                </p:nvGrpSpPr>
                <p:grpSpPr>
                  <a:xfrm>
                    <a:off x="1547666" y="1482605"/>
                    <a:ext cx="333982" cy="864096"/>
                    <a:chOff x="4779715" y="1840142"/>
                    <a:chExt cx="333982" cy="864096"/>
                  </a:xfrm>
                </p:grpSpPr>
                <p:grpSp>
                  <p:nvGrpSpPr>
                    <p:cNvPr id="285" name="Groupe 284"/>
                    <p:cNvGrpSpPr/>
                    <p:nvPr/>
                  </p:nvGrpSpPr>
                  <p:grpSpPr>
                    <a:xfrm>
                      <a:off x="4779715" y="1840142"/>
                      <a:ext cx="333982" cy="864096"/>
                      <a:chOff x="4344782" y="1844824"/>
                      <a:chExt cx="333982" cy="864096"/>
                    </a:xfrm>
                  </p:grpSpPr>
                  <p:cxnSp>
                    <p:nvCxnSpPr>
                      <p:cNvPr id="287" name="Connecteur droit 286"/>
                      <p:cNvCxnSpPr/>
                      <p:nvPr/>
                    </p:nvCxnSpPr>
                    <p:spPr bwMode="auto">
                      <a:xfrm>
                        <a:off x="4497242" y="2039398"/>
                        <a:ext cx="138517" cy="0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cxnSp>
                    <p:nvCxnSpPr>
                      <p:cNvPr id="288" name="Connecteur droit 287"/>
                      <p:cNvCxnSpPr/>
                      <p:nvPr/>
                    </p:nvCxnSpPr>
                    <p:spPr bwMode="auto">
                      <a:xfrm>
                        <a:off x="4566500" y="1844824"/>
                        <a:ext cx="5500" cy="864096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  <p:sp useBgFill="1">
                    <p:nvSpPr>
                      <p:cNvPr id="289" name="Rectangle 288"/>
                      <p:cNvSpPr/>
                      <p:nvPr/>
                    </p:nvSpPr>
                    <p:spPr bwMode="auto">
                      <a:xfrm rot="16200000">
                        <a:off x="4316399" y="2085782"/>
                        <a:ext cx="390747" cy="333982"/>
                      </a:xfrm>
                      <a:prstGeom prst="rect">
                        <a:avLst/>
                      </a:prstGeom>
                      <a:ln w="9525" cap="flat" cmpd="sng" algn="ctr">
                        <a:noFill/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  <p:txBody>
                      <a:bodyPr vert="horz" wrap="none" lIns="91440" tIns="45720" rIns="91440" bIns="45720" numCol="1" rtlCol="0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endParaRPr kumimoji="1" lang="fr-F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endParaRPr>
                      </a:p>
                    </p:txBody>
                  </p:sp>
                  <p:cxnSp>
                    <p:nvCxnSpPr>
                      <p:cNvPr id="290" name="Connecteur droit 289"/>
                      <p:cNvCxnSpPr/>
                      <p:nvPr/>
                    </p:nvCxnSpPr>
                    <p:spPr bwMode="auto">
                      <a:xfrm>
                        <a:off x="4497243" y="2016099"/>
                        <a:ext cx="74757" cy="458795"/>
                      </a:xfrm>
                      <a:prstGeom prst="line">
                        <a:avLst/>
                      </a:prstGeom>
                      <a:solidFill>
                        <a:schemeClr val="accent1"/>
                      </a:solidFill>
                      <a:ln w="38100" cap="flat" cmpd="sng" algn="ctr">
                        <a:solidFill>
                          <a:schemeClr val="tx1"/>
                        </a:solidFill>
                        <a:prstDash val="solid"/>
                        <a:miter lim="800000"/>
                        <a:headEnd type="none" w="med" len="med"/>
                        <a:tailEnd type="none" w="med" len="med"/>
                      </a:ln>
                      <a:effectLst/>
                    </p:spPr>
                  </p:cxnSp>
                </p:grpSp>
                <p:sp>
                  <p:nvSpPr>
                    <p:cNvPr id="286" name="Ellipse 285"/>
                    <p:cNvSpPr/>
                    <p:nvPr/>
                  </p:nvSpPr>
                  <p:spPr bwMode="auto">
                    <a:xfrm>
                      <a:off x="4963333" y="2034716"/>
                      <a:ext cx="76200" cy="80392"/>
                    </a:xfrm>
                    <a:prstGeom prst="ellipse">
                      <a:avLst/>
                    </a:prstGeom>
                    <a:noFill/>
                    <a:ln w="41275" cap="flat" cmpd="sng" algn="ctr">
                      <a:solidFill>
                        <a:srgbClr val="FFFFFF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</p:grpSp>
              <p:sp>
                <p:nvSpPr>
                  <p:cNvPr id="293" name="Forme libre 292"/>
                  <p:cNvSpPr/>
                  <p:nvPr/>
                </p:nvSpPr>
                <p:spPr bwMode="auto">
                  <a:xfrm>
                    <a:off x="1578245" y="1913945"/>
                    <a:ext cx="343651" cy="2887"/>
                  </a:xfrm>
                  <a:custGeom>
                    <a:avLst/>
                    <a:gdLst>
                      <a:gd name="connsiteX0" fmla="*/ 0 w 434340"/>
                      <a:gd name="connsiteY0" fmla="*/ 1242060 h 1242060"/>
                      <a:gd name="connsiteX1" fmla="*/ 0 w 434340"/>
                      <a:gd name="connsiteY1" fmla="*/ 1242060 h 1242060"/>
                      <a:gd name="connsiteX2" fmla="*/ 7620 w 434340"/>
                      <a:gd name="connsiteY2" fmla="*/ 914400 h 1242060"/>
                      <a:gd name="connsiteX3" fmla="*/ 137160 w 434340"/>
                      <a:gd name="connsiteY3" fmla="*/ 922020 h 1242060"/>
                      <a:gd name="connsiteX4" fmla="*/ 144780 w 434340"/>
                      <a:gd name="connsiteY4" fmla="*/ 784860 h 1242060"/>
                      <a:gd name="connsiteX5" fmla="*/ 22860 w 434340"/>
                      <a:gd name="connsiteY5" fmla="*/ 784860 h 1242060"/>
                      <a:gd name="connsiteX6" fmla="*/ 22860 w 434340"/>
                      <a:gd name="connsiteY6" fmla="*/ 121920 h 1242060"/>
                      <a:gd name="connsiteX7" fmla="*/ 22860 w 434340"/>
                      <a:gd name="connsiteY7" fmla="*/ 68580 h 1242060"/>
                      <a:gd name="connsiteX8" fmla="*/ 22860 w 434340"/>
                      <a:gd name="connsiteY8" fmla="*/ 7620 h 1242060"/>
                      <a:gd name="connsiteX9" fmla="*/ 434340 w 434340"/>
                      <a:gd name="connsiteY9" fmla="*/ 0 h 1242060"/>
                      <a:gd name="connsiteX10" fmla="*/ 434340 w 434340"/>
                      <a:gd name="connsiteY10" fmla="*/ 0 h 1242060"/>
                      <a:gd name="connsiteX0" fmla="*/ 0 w 867132"/>
                      <a:gd name="connsiteY0" fmla="*/ 1251585 h 1251585"/>
                      <a:gd name="connsiteX1" fmla="*/ 0 w 867132"/>
                      <a:gd name="connsiteY1" fmla="*/ 1251585 h 1251585"/>
                      <a:gd name="connsiteX2" fmla="*/ 7620 w 867132"/>
                      <a:gd name="connsiteY2" fmla="*/ 923925 h 1251585"/>
                      <a:gd name="connsiteX3" fmla="*/ 137160 w 867132"/>
                      <a:gd name="connsiteY3" fmla="*/ 931545 h 1251585"/>
                      <a:gd name="connsiteX4" fmla="*/ 144780 w 867132"/>
                      <a:gd name="connsiteY4" fmla="*/ 794385 h 1251585"/>
                      <a:gd name="connsiteX5" fmla="*/ 22860 w 867132"/>
                      <a:gd name="connsiteY5" fmla="*/ 794385 h 1251585"/>
                      <a:gd name="connsiteX6" fmla="*/ 22860 w 867132"/>
                      <a:gd name="connsiteY6" fmla="*/ 131445 h 1251585"/>
                      <a:gd name="connsiteX7" fmla="*/ 22860 w 867132"/>
                      <a:gd name="connsiteY7" fmla="*/ 78105 h 1251585"/>
                      <a:gd name="connsiteX8" fmla="*/ 22860 w 867132"/>
                      <a:gd name="connsiteY8" fmla="*/ 17145 h 1251585"/>
                      <a:gd name="connsiteX9" fmla="*/ 434340 w 867132"/>
                      <a:gd name="connsiteY9" fmla="*/ 9525 h 1251585"/>
                      <a:gd name="connsiteX10" fmla="*/ 867132 w 867132"/>
                      <a:gd name="connsiteY10" fmla="*/ 0 h 1251585"/>
                      <a:gd name="connsiteX0" fmla="*/ 0 w 867132"/>
                      <a:gd name="connsiteY0" fmla="*/ 1252800 h 1252800"/>
                      <a:gd name="connsiteX1" fmla="*/ 0 w 867132"/>
                      <a:gd name="connsiteY1" fmla="*/ 1252800 h 1252800"/>
                      <a:gd name="connsiteX2" fmla="*/ 7620 w 867132"/>
                      <a:gd name="connsiteY2" fmla="*/ 925140 h 1252800"/>
                      <a:gd name="connsiteX3" fmla="*/ 137160 w 867132"/>
                      <a:gd name="connsiteY3" fmla="*/ 932760 h 1252800"/>
                      <a:gd name="connsiteX4" fmla="*/ 144780 w 867132"/>
                      <a:gd name="connsiteY4" fmla="*/ 795600 h 1252800"/>
                      <a:gd name="connsiteX5" fmla="*/ 22860 w 867132"/>
                      <a:gd name="connsiteY5" fmla="*/ 795600 h 1252800"/>
                      <a:gd name="connsiteX6" fmla="*/ 22860 w 867132"/>
                      <a:gd name="connsiteY6" fmla="*/ 132660 h 1252800"/>
                      <a:gd name="connsiteX7" fmla="*/ 22860 w 867132"/>
                      <a:gd name="connsiteY7" fmla="*/ 79320 h 1252800"/>
                      <a:gd name="connsiteX8" fmla="*/ 22860 w 867132"/>
                      <a:gd name="connsiteY8" fmla="*/ 18360 h 1252800"/>
                      <a:gd name="connsiteX9" fmla="*/ 434340 w 867132"/>
                      <a:gd name="connsiteY9" fmla="*/ 10740 h 1252800"/>
                      <a:gd name="connsiteX10" fmla="*/ 854486 w 867132"/>
                      <a:gd name="connsiteY10" fmla="*/ 180286 h 1252800"/>
                      <a:gd name="connsiteX11" fmla="*/ 867132 w 867132"/>
                      <a:gd name="connsiteY11" fmla="*/ 1215 h 1252800"/>
                      <a:gd name="connsiteX0" fmla="*/ 0 w 867132"/>
                      <a:gd name="connsiteY0" fmla="*/ 1252800 h 1252800"/>
                      <a:gd name="connsiteX1" fmla="*/ 0 w 867132"/>
                      <a:gd name="connsiteY1" fmla="*/ 1252800 h 1252800"/>
                      <a:gd name="connsiteX2" fmla="*/ 7620 w 867132"/>
                      <a:gd name="connsiteY2" fmla="*/ 925140 h 1252800"/>
                      <a:gd name="connsiteX3" fmla="*/ 137160 w 867132"/>
                      <a:gd name="connsiteY3" fmla="*/ 932760 h 1252800"/>
                      <a:gd name="connsiteX4" fmla="*/ 144780 w 867132"/>
                      <a:gd name="connsiteY4" fmla="*/ 795600 h 1252800"/>
                      <a:gd name="connsiteX5" fmla="*/ 22860 w 867132"/>
                      <a:gd name="connsiteY5" fmla="*/ 795600 h 1252800"/>
                      <a:gd name="connsiteX6" fmla="*/ 22860 w 867132"/>
                      <a:gd name="connsiteY6" fmla="*/ 132660 h 1252800"/>
                      <a:gd name="connsiteX7" fmla="*/ 22860 w 867132"/>
                      <a:gd name="connsiteY7" fmla="*/ 79320 h 1252800"/>
                      <a:gd name="connsiteX8" fmla="*/ 22860 w 867132"/>
                      <a:gd name="connsiteY8" fmla="*/ 18360 h 1252800"/>
                      <a:gd name="connsiteX9" fmla="*/ 434340 w 867132"/>
                      <a:gd name="connsiteY9" fmla="*/ 10740 h 1252800"/>
                      <a:gd name="connsiteX10" fmla="*/ 854486 w 867132"/>
                      <a:gd name="connsiteY10" fmla="*/ 180286 h 1252800"/>
                      <a:gd name="connsiteX11" fmla="*/ 867132 w 867132"/>
                      <a:gd name="connsiteY11" fmla="*/ 1215 h 1252800"/>
                      <a:gd name="connsiteX0" fmla="*/ 0 w 867132"/>
                      <a:gd name="connsiteY0" fmla="*/ 1252800 h 1252800"/>
                      <a:gd name="connsiteX1" fmla="*/ 0 w 867132"/>
                      <a:gd name="connsiteY1" fmla="*/ 1252800 h 1252800"/>
                      <a:gd name="connsiteX2" fmla="*/ 7620 w 867132"/>
                      <a:gd name="connsiteY2" fmla="*/ 925140 h 1252800"/>
                      <a:gd name="connsiteX3" fmla="*/ 137160 w 867132"/>
                      <a:gd name="connsiteY3" fmla="*/ 932760 h 1252800"/>
                      <a:gd name="connsiteX4" fmla="*/ 144780 w 867132"/>
                      <a:gd name="connsiteY4" fmla="*/ 795600 h 1252800"/>
                      <a:gd name="connsiteX5" fmla="*/ 22860 w 867132"/>
                      <a:gd name="connsiteY5" fmla="*/ 795600 h 1252800"/>
                      <a:gd name="connsiteX6" fmla="*/ 22860 w 867132"/>
                      <a:gd name="connsiteY6" fmla="*/ 132660 h 1252800"/>
                      <a:gd name="connsiteX7" fmla="*/ 22860 w 867132"/>
                      <a:gd name="connsiteY7" fmla="*/ 79320 h 1252800"/>
                      <a:gd name="connsiteX8" fmla="*/ 22860 w 867132"/>
                      <a:gd name="connsiteY8" fmla="*/ 18360 h 1252800"/>
                      <a:gd name="connsiteX9" fmla="*/ 434340 w 867132"/>
                      <a:gd name="connsiteY9" fmla="*/ 10740 h 1252800"/>
                      <a:gd name="connsiteX10" fmla="*/ 854486 w 867132"/>
                      <a:gd name="connsiteY10" fmla="*/ 180286 h 1252800"/>
                      <a:gd name="connsiteX11" fmla="*/ 867132 w 867132"/>
                      <a:gd name="connsiteY11" fmla="*/ 1215 h 1252800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434340 w 1222243"/>
                      <a:gd name="connsiteY9" fmla="*/ 28575 h 1270635"/>
                      <a:gd name="connsiteX10" fmla="*/ 854486 w 1222243"/>
                      <a:gd name="connsiteY10" fmla="*/ 1981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434340 w 1222243"/>
                      <a:gd name="connsiteY9" fmla="*/ 28575 h 1270635"/>
                      <a:gd name="connsiteX10" fmla="*/ 854486 w 1222243"/>
                      <a:gd name="connsiteY10" fmla="*/ 198121 h 1270635"/>
                      <a:gd name="connsiteX11" fmla="*/ 998750 w 1222243"/>
                      <a:gd name="connsiteY11" fmla="*/ 26672 h 1270635"/>
                      <a:gd name="connsiteX12" fmla="*/ 1222243 w 1222243"/>
                      <a:gd name="connsiteY12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434340 w 1222243"/>
                      <a:gd name="connsiteY9" fmla="*/ 28575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67382 w 1222243"/>
                      <a:gd name="connsiteY9" fmla="*/ 28575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91956 h 1291956"/>
                      <a:gd name="connsiteX1" fmla="*/ 0 w 1222243"/>
                      <a:gd name="connsiteY1" fmla="*/ 1291956 h 1291956"/>
                      <a:gd name="connsiteX2" fmla="*/ 7620 w 1222243"/>
                      <a:gd name="connsiteY2" fmla="*/ 964296 h 1291956"/>
                      <a:gd name="connsiteX3" fmla="*/ 137160 w 1222243"/>
                      <a:gd name="connsiteY3" fmla="*/ 971916 h 1291956"/>
                      <a:gd name="connsiteX4" fmla="*/ 144780 w 1222243"/>
                      <a:gd name="connsiteY4" fmla="*/ 834756 h 1291956"/>
                      <a:gd name="connsiteX5" fmla="*/ 22860 w 1222243"/>
                      <a:gd name="connsiteY5" fmla="*/ 834756 h 1291956"/>
                      <a:gd name="connsiteX6" fmla="*/ 22860 w 1222243"/>
                      <a:gd name="connsiteY6" fmla="*/ 171816 h 1291956"/>
                      <a:gd name="connsiteX7" fmla="*/ 22860 w 1222243"/>
                      <a:gd name="connsiteY7" fmla="*/ 118476 h 1291956"/>
                      <a:gd name="connsiteX8" fmla="*/ 22860 w 1222243"/>
                      <a:gd name="connsiteY8" fmla="*/ 57516 h 1291956"/>
                      <a:gd name="connsiteX9" fmla="*/ 667382 w 1222243"/>
                      <a:gd name="connsiteY9" fmla="*/ 49896 h 1291956"/>
                      <a:gd name="connsiteX10" fmla="*/ 699125 w 1222243"/>
                      <a:gd name="connsiteY10" fmla="*/ 219443 h 1291956"/>
                      <a:gd name="connsiteX11" fmla="*/ 854486 w 1222243"/>
                      <a:gd name="connsiteY11" fmla="*/ 219442 h 1291956"/>
                      <a:gd name="connsiteX12" fmla="*/ 998750 w 1222243"/>
                      <a:gd name="connsiteY12" fmla="*/ 47993 h 1291956"/>
                      <a:gd name="connsiteX13" fmla="*/ 1222243 w 1222243"/>
                      <a:gd name="connsiteY13" fmla="*/ 21321 h 1291956"/>
                      <a:gd name="connsiteX0" fmla="*/ 0 w 1222243"/>
                      <a:gd name="connsiteY0" fmla="*/ 1286670 h 1286670"/>
                      <a:gd name="connsiteX1" fmla="*/ 0 w 1222243"/>
                      <a:gd name="connsiteY1" fmla="*/ 1286670 h 1286670"/>
                      <a:gd name="connsiteX2" fmla="*/ 7620 w 1222243"/>
                      <a:gd name="connsiteY2" fmla="*/ 959010 h 1286670"/>
                      <a:gd name="connsiteX3" fmla="*/ 137160 w 1222243"/>
                      <a:gd name="connsiteY3" fmla="*/ 966630 h 1286670"/>
                      <a:gd name="connsiteX4" fmla="*/ 144780 w 1222243"/>
                      <a:gd name="connsiteY4" fmla="*/ 829470 h 1286670"/>
                      <a:gd name="connsiteX5" fmla="*/ 22860 w 1222243"/>
                      <a:gd name="connsiteY5" fmla="*/ 829470 h 1286670"/>
                      <a:gd name="connsiteX6" fmla="*/ 22860 w 1222243"/>
                      <a:gd name="connsiteY6" fmla="*/ 166530 h 1286670"/>
                      <a:gd name="connsiteX7" fmla="*/ 22860 w 1222243"/>
                      <a:gd name="connsiteY7" fmla="*/ 113190 h 1286670"/>
                      <a:gd name="connsiteX8" fmla="*/ 22860 w 1222243"/>
                      <a:gd name="connsiteY8" fmla="*/ 52230 h 1286670"/>
                      <a:gd name="connsiteX9" fmla="*/ 667382 w 1222243"/>
                      <a:gd name="connsiteY9" fmla="*/ 44610 h 1286670"/>
                      <a:gd name="connsiteX10" fmla="*/ 699125 w 1222243"/>
                      <a:gd name="connsiteY10" fmla="*/ 214157 h 1286670"/>
                      <a:gd name="connsiteX11" fmla="*/ 854486 w 1222243"/>
                      <a:gd name="connsiteY11" fmla="*/ 214156 h 1286670"/>
                      <a:gd name="connsiteX12" fmla="*/ 998750 w 1222243"/>
                      <a:gd name="connsiteY12" fmla="*/ 42707 h 1286670"/>
                      <a:gd name="connsiteX13" fmla="*/ 1222243 w 1222243"/>
                      <a:gd name="connsiteY13" fmla="*/ 16035 h 1286670"/>
                      <a:gd name="connsiteX0" fmla="*/ 0 w 1222243"/>
                      <a:gd name="connsiteY0" fmla="*/ 1293985 h 1293985"/>
                      <a:gd name="connsiteX1" fmla="*/ 0 w 1222243"/>
                      <a:gd name="connsiteY1" fmla="*/ 1293985 h 1293985"/>
                      <a:gd name="connsiteX2" fmla="*/ 7620 w 1222243"/>
                      <a:gd name="connsiteY2" fmla="*/ 966325 h 1293985"/>
                      <a:gd name="connsiteX3" fmla="*/ 137160 w 1222243"/>
                      <a:gd name="connsiteY3" fmla="*/ 973945 h 1293985"/>
                      <a:gd name="connsiteX4" fmla="*/ 144780 w 1222243"/>
                      <a:gd name="connsiteY4" fmla="*/ 836785 h 1293985"/>
                      <a:gd name="connsiteX5" fmla="*/ 22860 w 1222243"/>
                      <a:gd name="connsiteY5" fmla="*/ 836785 h 1293985"/>
                      <a:gd name="connsiteX6" fmla="*/ 22860 w 1222243"/>
                      <a:gd name="connsiteY6" fmla="*/ 173845 h 1293985"/>
                      <a:gd name="connsiteX7" fmla="*/ 22860 w 1222243"/>
                      <a:gd name="connsiteY7" fmla="*/ 120505 h 1293985"/>
                      <a:gd name="connsiteX8" fmla="*/ 22860 w 1222243"/>
                      <a:gd name="connsiteY8" fmla="*/ 59545 h 1293985"/>
                      <a:gd name="connsiteX9" fmla="*/ 681253 w 1222243"/>
                      <a:gd name="connsiteY9" fmla="*/ 42400 h 1293985"/>
                      <a:gd name="connsiteX10" fmla="*/ 699125 w 1222243"/>
                      <a:gd name="connsiteY10" fmla="*/ 221472 h 1293985"/>
                      <a:gd name="connsiteX11" fmla="*/ 854486 w 1222243"/>
                      <a:gd name="connsiteY11" fmla="*/ 221471 h 1293985"/>
                      <a:gd name="connsiteX12" fmla="*/ 998750 w 1222243"/>
                      <a:gd name="connsiteY12" fmla="*/ 50022 h 1293985"/>
                      <a:gd name="connsiteX13" fmla="*/ 1222243 w 1222243"/>
                      <a:gd name="connsiteY13" fmla="*/ 23350 h 129398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37716 w 1222243"/>
                      <a:gd name="connsiteY12" fmla="*/ 88586 h 1270635"/>
                      <a:gd name="connsiteX13" fmla="*/ 998750 w 1222243"/>
                      <a:gd name="connsiteY13" fmla="*/ 26672 h 1270635"/>
                      <a:gd name="connsiteX14" fmla="*/ 1222243 w 1222243"/>
                      <a:gd name="connsiteY14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98750 w 1222243"/>
                      <a:gd name="connsiteY12" fmla="*/ 26672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54486 w 1222243"/>
                      <a:gd name="connsiteY11" fmla="*/ 198121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904423 w 1222243"/>
                      <a:gd name="connsiteY12" fmla="*/ 5240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22860 w 1222243"/>
                      <a:gd name="connsiteY5" fmla="*/ 813435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36195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2860 w 1222243"/>
                      <a:gd name="connsiteY8" fmla="*/ 62389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17312 w 1222243"/>
                      <a:gd name="connsiteY8" fmla="*/ 19527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19527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14538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14538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87502 h 1287502"/>
                      <a:gd name="connsiteX1" fmla="*/ 0 w 1222243"/>
                      <a:gd name="connsiteY1" fmla="*/ 1287502 h 1287502"/>
                      <a:gd name="connsiteX2" fmla="*/ 7620 w 1222243"/>
                      <a:gd name="connsiteY2" fmla="*/ 959842 h 1287502"/>
                      <a:gd name="connsiteX3" fmla="*/ 137160 w 1222243"/>
                      <a:gd name="connsiteY3" fmla="*/ 967462 h 1287502"/>
                      <a:gd name="connsiteX4" fmla="*/ 144780 w 1222243"/>
                      <a:gd name="connsiteY4" fmla="*/ 830302 h 1287502"/>
                      <a:gd name="connsiteX5" fmla="*/ 14536 w 1222243"/>
                      <a:gd name="connsiteY5" fmla="*/ 823158 h 1287502"/>
                      <a:gd name="connsiteX6" fmla="*/ 22860 w 1222243"/>
                      <a:gd name="connsiteY6" fmla="*/ 167362 h 1287502"/>
                      <a:gd name="connsiteX7" fmla="*/ 22860 w 1222243"/>
                      <a:gd name="connsiteY7" fmla="*/ 114022 h 1287502"/>
                      <a:gd name="connsiteX8" fmla="*/ 25635 w 1222243"/>
                      <a:gd name="connsiteY8" fmla="*/ 24488 h 1287502"/>
                      <a:gd name="connsiteX9" fmla="*/ 681253 w 1222243"/>
                      <a:gd name="connsiteY9" fmla="*/ 35917 h 1287502"/>
                      <a:gd name="connsiteX10" fmla="*/ 699125 w 1222243"/>
                      <a:gd name="connsiteY10" fmla="*/ 214989 h 1287502"/>
                      <a:gd name="connsiteX11" fmla="*/ 879455 w 1222243"/>
                      <a:gd name="connsiteY11" fmla="*/ 212607 h 1287502"/>
                      <a:gd name="connsiteX12" fmla="*/ 890552 w 1222243"/>
                      <a:gd name="connsiteY12" fmla="*/ 24488 h 1287502"/>
                      <a:gd name="connsiteX13" fmla="*/ 1222243 w 1222243"/>
                      <a:gd name="connsiteY13" fmla="*/ 16867 h 1287502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7621 h 1270635"/>
                      <a:gd name="connsiteX9" fmla="*/ 681253 w 1222243"/>
                      <a:gd name="connsiteY9" fmla="*/ 19050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150495 h 1270635"/>
                      <a:gd name="connsiteX7" fmla="*/ 22860 w 1222243"/>
                      <a:gd name="connsiteY7" fmla="*/ 97155 h 1270635"/>
                      <a:gd name="connsiteX8" fmla="*/ 25635 w 1222243"/>
                      <a:gd name="connsiteY8" fmla="*/ 7621 h 1270635"/>
                      <a:gd name="connsiteX9" fmla="*/ 681253 w 1222243"/>
                      <a:gd name="connsiteY9" fmla="*/ 7144 h 1270635"/>
                      <a:gd name="connsiteX10" fmla="*/ 699125 w 1222243"/>
                      <a:gd name="connsiteY10" fmla="*/ 198122 h 1270635"/>
                      <a:gd name="connsiteX11" fmla="*/ 879455 w 1222243"/>
                      <a:gd name="connsiteY11" fmla="*/ 195740 h 1270635"/>
                      <a:gd name="connsiteX12" fmla="*/ 890552 w 1222243"/>
                      <a:gd name="connsiteY12" fmla="*/ 7621 h 1270635"/>
                      <a:gd name="connsiteX13" fmla="*/ 1222243 w 1222243"/>
                      <a:gd name="connsiteY13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2860 w 1222243"/>
                      <a:gd name="connsiteY6" fmla="*/ 97155 h 1270635"/>
                      <a:gd name="connsiteX7" fmla="*/ 25635 w 1222243"/>
                      <a:gd name="connsiteY7" fmla="*/ 7621 h 1270635"/>
                      <a:gd name="connsiteX8" fmla="*/ 681253 w 1222243"/>
                      <a:gd name="connsiteY8" fmla="*/ 7144 h 1270635"/>
                      <a:gd name="connsiteX9" fmla="*/ 699125 w 1222243"/>
                      <a:gd name="connsiteY9" fmla="*/ 198122 h 1270635"/>
                      <a:gd name="connsiteX10" fmla="*/ 879455 w 1222243"/>
                      <a:gd name="connsiteY10" fmla="*/ 195740 h 1270635"/>
                      <a:gd name="connsiteX11" fmla="*/ 890552 w 1222243"/>
                      <a:gd name="connsiteY11" fmla="*/ 7621 h 1270635"/>
                      <a:gd name="connsiteX12" fmla="*/ 1222243 w 1222243"/>
                      <a:gd name="connsiteY12" fmla="*/ 0 h 1270635"/>
                      <a:gd name="connsiteX0" fmla="*/ 32016 w 1254259"/>
                      <a:gd name="connsiteY0" fmla="*/ 1270635 h 1270635"/>
                      <a:gd name="connsiteX1" fmla="*/ 32016 w 1254259"/>
                      <a:gd name="connsiteY1" fmla="*/ 1270635 h 1270635"/>
                      <a:gd name="connsiteX2" fmla="*/ 39636 w 1254259"/>
                      <a:gd name="connsiteY2" fmla="*/ 942975 h 1270635"/>
                      <a:gd name="connsiteX3" fmla="*/ 169176 w 1254259"/>
                      <a:gd name="connsiteY3" fmla="*/ 950595 h 1270635"/>
                      <a:gd name="connsiteX4" fmla="*/ 176796 w 1254259"/>
                      <a:gd name="connsiteY4" fmla="*/ 813435 h 1270635"/>
                      <a:gd name="connsiteX5" fmla="*/ 46552 w 1254259"/>
                      <a:gd name="connsiteY5" fmla="*/ 806291 h 1270635"/>
                      <a:gd name="connsiteX6" fmla="*/ 57651 w 1254259"/>
                      <a:gd name="connsiteY6" fmla="*/ 7621 h 1270635"/>
                      <a:gd name="connsiteX7" fmla="*/ 713269 w 1254259"/>
                      <a:gd name="connsiteY7" fmla="*/ 7144 h 1270635"/>
                      <a:gd name="connsiteX8" fmla="*/ 731141 w 1254259"/>
                      <a:gd name="connsiteY8" fmla="*/ 198122 h 1270635"/>
                      <a:gd name="connsiteX9" fmla="*/ 911471 w 1254259"/>
                      <a:gd name="connsiteY9" fmla="*/ 195740 h 1270635"/>
                      <a:gd name="connsiteX10" fmla="*/ 922568 w 1254259"/>
                      <a:gd name="connsiteY10" fmla="*/ 7621 h 1270635"/>
                      <a:gd name="connsiteX11" fmla="*/ 1254259 w 1254259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9125 w 1222243"/>
                      <a:gd name="connsiteY8" fmla="*/ 198122 h 1270635"/>
                      <a:gd name="connsiteX9" fmla="*/ 879455 w 1222243"/>
                      <a:gd name="connsiteY9" fmla="*/ 195740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9125 w 1222243"/>
                      <a:gd name="connsiteY8" fmla="*/ 198122 h 1270635"/>
                      <a:gd name="connsiteX9" fmla="*/ 879455 w 1222243"/>
                      <a:gd name="connsiteY9" fmla="*/ 195740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3823 h 1273823"/>
                      <a:gd name="connsiteX1" fmla="*/ 0 w 1222243"/>
                      <a:gd name="connsiteY1" fmla="*/ 1273823 h 1273823"/>
                      <a:gd name="connsiteX2" fmla="*/ 7620 w 1222243"/>
                      <a:gd name="connsiteY2" fmla="*/ 946163 h 1273823"/>
                      <a:gd name="connsiteX3" fmla="*/ 137160 w 1222243"/>
                      <a:gd name="connsiteY3" fmla="*/ 953783 h 1273823"/>
                      <a:gd name="connsiteX4" fmla="*/ 144780 w 1222243"/>
                      <a:gd name="connsiteY4" fmla="*/ 816623 h 1273823"/>
                      <a:gd name="connsiteX5" fmla="*/ 14536 w 1222243"/>
                      <a:gd name="connsiteY5" fmla="*/ 809479 h 1273823"/>
                      <a:gd name="connsiteX6" fmla="*/ 25635 w 1222243"/>
                      <a:gd name="connsiteY6" fmla="*/ 10809 h 1273823"/>
                      <a:gd name="connsiteX7" fmla="*/ 681253 w 1222243"/>
                      <a:gd name="connsiteY7" fmla="*/ 10332 h 1273823"/>
                      <a:gd name="connsiteX8" fmla="*/ 696350 w 1222243"/>
                      <a:gd name="connsiteY8" fmla="*/ 144160 h 1273823"/>
                      <a:gd name="connsiteX9" fmla="*/ 879455 w 1222243"/>
                      <a:gd name="connsiteY9" fmla="*/ 198928 h 1273823"/>
                      <a:gd name="connsiteX10" fmla="*/ 890552 w 1222243"/>
                      <a:gd name="connsiteY10" fmla="*/ 10809 h 1273823"/>
                      <a:gd name="connsiteX11" fmla="*/ 1222243 w 1222243"/>
                      <a:gd name="connsiteY11" fmla="*/ 3188 h 1273823"/>
                      <a:gd name="connsiteX0" fmla="*/ 0 w 1222243"/>
                      <a:gd name="connsiteY0" fmla="*/ 1314516 h 1314516"/>
                      <a:gd name="connsiteX1" fmla="*/ 0 w 1222243"/>
                      <a:gd name="connsiteY1" fmla="*/ 1314516 h 1314516"/>
                      <a:gd name="connsiteX2" fmla="*/ 7620 w 1222243"/>
                      <a:gd name="connsiteY2" fmla="*/ 986856 h 1314516"/>
                      <a:gd name="connsiteX3" fmla="*/ 137160 w 1222243"/>
                      <a:gd name="connsiteY3" fmla="*/ 994476 h 1314516"/>
                      <a:gd name="connsiteX4" fmla="*/ 144780 w 1222243"/>
                      <a:gd name="connsiteY4" fmla="*/ 857316 h 1314516"/>
                      <a:gd name="connsiteX5" fmla="*/ 14536 w 1222243"/>
                      <a:gd name="connsiteY5" fmla="*/ 850172 h 1314516"/>
                      <a:gd name="connsiteX6" fmla="*/ 25635 w 1222243"/>
                      <a:gd name="connsiteY6" fmla="*/ 51502 h 1314516"/>
                      <a:gd name="connsiteX7" fmla="*/ 681253 w 1222243"/>
                      <a:gd name="connsiteY7" fmla="*/ 51025 h 1314516"/>
                      <a:gd name="connsiteX8" fmla="*/ 696350 w 1222243"/>
                      <a:gd name="connsiteY8" fmla="*/ 184853 h 1314516"/>
                      <a:gd name="connsiteX9" fmla="*/ 879455 w 1222243"/>
                      <a:gd name="connsiteY9" fmla="*/ 239621 h 1314516"/>
                      <a:gd name="connsiteX10" fmla="*/ 890552 w 1222243"/>
                      <a:gd name="connsiteY10" fmla="*/ 51502 h 1314516"/>
                      <a:gd name="connsiteX11" fmla="*/ 1222243 w 1222243"/>
                      <a:gd name="connsiteY11" fmla="*/ 43881 h 1314516"/>
                      <a:gd name="connsiteX0" fmla="*/ 0 w 1222243"/>
                      <a:gd name="connsiteY0" fmla="*/ 1314516 h 1314516"/>
                      <a:gd name="connsiteX1" fmla="*/ 0 w 1222243"/>
                      <a:gd name="connsiteY1" fmla="*/ 1314516 h 1314516"/>
                      <a:gd name="connsiteX2" fmla="*/ 7620 w 1222243"/>
                      <a:gd name="connsiteY2" fmla="*/ 986856 h 1314516"/>
                      <a:gd name="connsiteX3" fmla="*/ 137160 w 1222243"/>
                      <a:gd name="connsiteY3" fmla="*/ 994476 h 1314516"/>
                      <a:gd name="connsiteX4" fmla="*/ 144780 w 1222243"/>
                      <a:gd name="connsiteY4" fmla="*/ 857316 h 1314516"/>
                      <a:gd name="connsiteX5" fmla="*/ 14536 w 1222243"/>
                      <a:gd name="connsiteY5" fmla="*/ 850172 h 1314516"/>
                      <a:gd name="connsiteX6" fmla="*/ 25635 w 1222243"/>
                      <a:gd name="connsiteY6" fmla="*/ 51502 h 1314516"/>
                      <a:gd name="connsiteX7" fmla="*/ 681253 w 1222243"/>
                      <a:gd name="connsiteY7" fmla="*/ 51025 h 1314516"/>
                      <a:gd name="connsiteX8" fmla="*/ 696350 w 1222243"/>
                      <a:gd name="connsiteY8" fmla="*/ 184853 h 1314516"/>
                      <a:gd name="connsiteX9" fmla="*/ 879455 w 1222243"/>
                      <a:gd name="connsiteY9" fmla="*/ 239621 h 1314516"/>
                      <a:gd name="connsiteX10" fmla="*/ 890552 w 1222243"/>
                      <a:gd name="connsiteY10" fmla="*/ 51502 h 1314516"/>
                      <a:gd name="connsiteX11" fmla="*/ 1222243 w 1222243"/>
                      <a:gd name="connsiteY11" fmla="*/ 43881 h 1314516"/>
                      <a:gd name="connsiteX0" fmla="*/ 0 w 1222243"/>
                      <a:gd name="connsiteY0" fmla="*/ 1314516 h 1314516"/>
                      <a:gd name="connsiteX1" fmla="*/ 0 w 1222243"/>
                      <a:gd name="connsiteY1" fmla="*/ 1314516 h 1314516"/>
                      <a:gd name="connsiteX2" fmla="*/ 7620 w 1222243"/>
                      <a:gd name="connsiteY2" fmla="*/ 986856 h 1314516"/>
                      <a:gd name="connsiteX3" fmla="*/ 137160 w 1222243"/>
                      <a:gd name="connsiteY3" fmla="*/ 994476 h 1314516"/>
                      <a:gd name="connsiteX4" fmla="*/ 144780 w 1222243"/>
                      <a:gd name="connsiteY4" fmla="*/ 857316 h 1314516"/>
                      <a:gd name="connsiteX5" fmla="*/ 14536 w 1222243"/>
                      <a:gd name="connsiteY5" fmla="*/ 850172 h 1314516"/>
                      <a:gd name="connsiteX6" fmla="*/ 25635 w 1222243"/>
                      <a:gd name="connsiteY6" fmla="*/ 51502 h 1314516"/>
                      <a:gd name="connsiteX7" fmla="*/ 681253 w 1222243"/>
                      <a:gd name="connsiteY7" fmla="*/ 51025 h 1314516"/>
                      <a:gd name="connsiteX8" fmla="*/ 696350 w 1222243"/>
                      <a:gd name="connsiteY8" fmla="*/ 184853 h 1314516"/>
                      <a:gd name="connsiteX9" fmla="*/ 879455 w 1222243"/>
                      <a:gd name="connsiteY9" fmla="*/ 239621 h 1314516"/>
                      <a:gd name="connsiteX10" fmla="*/ 890552 w 1222243"/>
                      <a:gd name="connsiteY10" fmla="*/ 51502 h 1314516"/>
                      <a:gd name="connsiteX11" fmla="*/ 1222243 w 1222243"/>
                      <a:gd name="connsiteY11" fmla="*/ 43881 h 1314516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6350 w 1222243"/>
                      <a:gd name="connsiteY8" fmla="*/ 140972 h 1270635"/>
                      <a:gd name="connsiteX9" fmla="*/ 879455 w 1222243"/>
                      <a:gd name="connsiteY9" fmla="*/ 195740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6350 w 1222243"/>
                      <a:gd name="connsiteY8" fmla="*/ 140972 h 1270635"/>
                      <a:gd name="connsiteX9" fmla="*/ 879455 w 1222243"/>
                      <a:gd name="connsiteY9" fmla="*/ 148115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70635 h 1270635"/>
                      <a:gd name="connsiteX1" fmla="*/ 0 w 1222243"/>
                      <a:gd name="connsiteY1" fmla="*/ 1270635 h 1270635"/>
                      <a:gd name="connsiteX2" fmla="*/ 7620 w 1222243"/>
                      <a:gd name="connsiteY2" fmla="*/ 942975 h 1270635"/>
                      <a:gd name="connsiteX3" fmla="*/ 137160 w 1222243"/>
                      <a:gd name="connsiteY3" fmla="*/ 950595 h 1270635"/>
                      <a:gd name="connsiteX4" fmla="*/ 144780 w 1222243"/>
                      <a:gd name="connsiteY4" fmla="*/ 813435 h 1270635"/>
                      <a:gd name="connsiteX5" fmla="*/ 14536 w 1222243"/>
                      <a:gd name="connsiteY5" fmla="*/ 806291 h 1270635"/>
                      <a:gd name="connsiteX6" fmla="*/ 25635 w 1222243"/>
                      <a:gd name="connsiteY6" fmla="*/ 7621 h 1270635"/>
                      <a:gd name="connsiteX7" fmla="*/ 681253 w 1222243"/>
                      <a:gd name="connsiteY7" fmla="*/ 7144 h 1270635"/>
                      <a:gd name="connsiteX8" fmla="*/ 696350 w 1222243"/>
                      <a:gd name="connsiteY8" fmla="*/ 140972 h 1270635"/>
                      <a:gd name="connsiteX9" fmla="*/ 879455 w 1222243"/>
                      <a:gd name="connsiteY9" fmla="*/ 136209 h 1270635"/>
                      <a:gd name="connsiteX10" fmla="*/ 890552 w 1222243"/>
                      <a:gd name="connsiteY10" fmla="*/ 7621 h 1270635"/>
                      <a:gd name="connsiteX11" fmla="*/ 1222243 w 1222243"/>
                      <a:gd name="connsiteY11" fmla="*/ 0 h 1270635"/>
                      <a:gd name="connsiteX0" fmla="*/ 0 w 1222243"/>
                      <a:gd name="connsiteY0" fmla="*/ 1265902 h 1265902"/>
                      <a:gd name="connsiteX1" fmla="*/ 0 w 1222243"/>
                      <a:gd name="connsiteY1" fmla="*/ 1265902 h 1265902"/>
                      <a:gd name="connsiteX2" fmla="*/ 7620 w 1222243"/>
                      <a:gd name="connsiteY2" fmla="*/ 938242 h 1265902"/>
                      <a:gd name="connsiteX3" fmla="*/ 137160 w 1222243"/>
                      <a:gd name="connsiteY3" fmla="*/ 945862 h 1265902"/>
                      <a:gd name="connsiteX4" fmla="*/ 144780 w 1222243"/>
                      <a:gd name="connsiteY4" fmla="*/ 808702 h 1265902"/>
                      <a:gd name="connsiteX5" fmla="*/ 14536 w 1222243"/>
                      <a:gd name="connsiteY5" fmla="*/ 801558 h 1265902"/>
                      <a:gd name="connsiteX6" fmla="*/ 25635 w 1222243"/>
                      <a:gd name="connsiteY6" fmla="*/ 2888 h 1265902"/>
                      <a:gd name="connsiteX7" fmla="*/ 681253 w 1222243"/>
                      <a:gd name="connsiteY7" fmla="*/ 2411 h 1265902"/>
                      <a:gd name="connsiteX8" fmla="*/ 696350 w 1222243"/>
                      <a:gd name="connsiteY8" fmla="*/ 136239 h 1265902"/>
                      <a:gd name="connsiteX9" fmla="*/ 879455 w 1222243"/>
                      <a:gd name="connsiteY9" fmla="*/ 131476 h 1265902"/>
                      <a:gd name="connsiteX10" fmla="*/ 890552 w 1222243"/>
                      <a:gd name="connsiteY10" fmla="*/ 2888 h 1265902"/>
                      <a:gd name="connsiteX11" fmla="*/ 1222243 w 1222243"/>
                      <a:gd name="connsiteY11" fmla="*/ 7173 h 1265902"/>
                      <a:gd name="connsiteX0" fmla="*/ 0 w 1222243"/>
                      <a:gd name="connsiteY0" fmla="*/ 1265902 h 1265902"/>
                      <a:gd name="connsiteX1" fmla="*/ 0 w 1222243"/>
                      <a:gd name="connsiteY1" fmla="*/ 1265902 h 1265902"/>
                      <a:gd name="connsiteX2" fmla="*/ 7620 w 1222243"/>
                      <a:gd name="connsiteY2" fmla="*/ 938242 h 1265902"/>
                      <a:gd name="connsiteX3" fmla="*/ 137160 w 1222243"/>
                      <a:gd name="connsiteY3" fmla="*/ 945862 h 1265902"/>
                      <a:gd name="connsiteX4" fmla="*/ 144780 w 1222243"/>
                      <a:gd name="connsiteY4" fmla="*/ 808702 h 1265902"/>
                      <a:gd name="connsiteX5" fmla="*/ 14536 w 1222243"/>
                      <a:gd name="connsiteY5" fmla="*/ 801558 h 1265902"/>
                      <a:gd name="connsiteX6" fmla="*/ 25635 w 1222243"/>
                      <a:gd name="connsiteY6" fmla="*/ 2888 h 1265902"/>
                      <a:gd name="connsiteX7" fmla="*/ 681253 w 1222243"/>
                      <a:gd name="connsiteY7" fmla="*/ 2411 h 1265902"/>
                      <a:gd name="connsiteX8" fmla="*/ 696350 w 1222243"/>
                      <a:gd name="connsiteY8" fmla="*/ 136239 h 1265902"/>
                      <a:gd name="connsiteX9" fmla="*/ 879455 w 1222243"/>
                      <a:gd name="connsiteY9" fmla="*/ 131476 h 1265902"/>
                      <a:gd name="connsiteX10" fmla="*/ 890552 w 1222243"/>
                      <a:gd name="connsiteY10" fmla="*/ 2888 h 1265902"/>
                      <a:gd name="connsiteX11" fmla="*/ 1222243 w 1222243"/>
                      <a:gd name="connsiteY11" fmla="*/ 7173 h 1265902"/>
                      <a:gd name="connsiteX0" fmla="*/ 0 w 890552"/>
                      <a:gd name="connsiteY0" fmla="*/ 1265902 h 1265902"/>
                      <a:gd name="connsiteX1" fmla="*/ 0 w 890552"/>
                      <a:gd name="connsiteY1" fmla="*/ 1265902 h 1265902"/>
                      <a:gd name="connsiteX2" fmla="*/ 7620 w 890552"/>
                      <a:gd name="connsiteY2" fmla="*/ 938242 h 1265902"/>
                      <a:gd name="connsiteX3" fmla="*/ 137160 w 890552"/>
                      <a:gd name="connsiteY3" fmla="*/ 945862 h 1265902"/>
                      <a:gd name="connsiteX4" fmla="*/ 144780 w 890552"/>
                      <a:gd name="connsiteY4" fmla="*/ 808702 h 1265902"/>
                      <a:gd name="connsiteX5" fmla="*/ 14536 w 890552"/>
                      <a:gd name="connsiteY5" fmla="*/ 801558 h 1265902"/>
                      <a:gd name="connsiteX6" fmla="*/ 25635 w 890552"/>
                      <a:gd name="connsiteY6" fmla="*/ 2888 h 1265902"/>
                      <a:gd name="connsiteX7" fmla="*/ 681253 w 890552"/>
                      <a:gd name="connsiteY7" fmla="*/ 2411 h 1265902"/>
                      <a:gd name="connsiteX8" fmla="*/ 696350 w 890552"/>
                      <a:gd name="connsiteY8" fmla="*/ 136239 h 1265902"/>
                      <a:gd name="connsiteX9" fmla="*/ 879455 w 890552"/>
                      <a:gd name="connsiteY9" fmla="*/ 131476 h 1265902"/>
                      <a:gd name="connsiteX10" fmla="*/ 890552 w 890552"/>
                      <a:gd name="connsiteY10" fmla="*/ 2888 h 1265902"/>
                      <a:gd name="connsiteX0" fmla="*/ 0 w 879455"/>
                      <a:gd name="connsiteY0" fmla="*/ 1265902 h 1265902"/>
                      <a:gd name="connsiteX1" fmla="*/ 0 w 879455"/>
                      <a:gd name="connsiteY1" fmla="*/ 1265902 h 1265902"/>
                      <a:gd name="connsiteX2" fmla="*/ 7620 w 879455"/>
                      <a:gd name="connsiteY2" fmla="*/ 938242 h 1265902"/>
                      <a:gd name="connsiteX3" fmla="*/ 137160 w 879455"/>
                      <a:gd name="connsiteY3" fmla="*/ 945862 h 1265902"/>
                      <a:gd name="connsiteX4" fmla="*/ 144780 w 879455"/>
                      <a:gd name="connsiteY4" fmla="*/ 808702 h 1265902"/>
                      <a:gd name="connsiteX5" fmla="*/ 14536 w 879455"/>
                      <a:gd name="connsiteY5" fmla="*/ 801558 h 1265902"/>
                      <a:gd name="connsiteX6" fmla="*/ 25635 w 879455"/>
                      <a:gd name="connsiteY6" fmla="*/ 2888 h 1265902"/>
                      <a:gd name="connsiteX7" fmla="*/ 681253 w 879455"/>
                      <a:gd name="connsiteY7" fmla="*/ 2411 h 1265902"/>
                      <a:gd name="connsiteX8" fmla="*/ 696350 w 879455"/>
                      <a:gd name="connsiteY8" fmla="*/ 136239 h 1265902"/>
                      <a:gd name="connsiteX9" fmla="*/ 879455 w 879455"/>
                      <a:gd name="connsiteY9" fmla="*/ 131476 h 1265902"/>
                      <a:gd name="connsiteX0" fmla="*/ 0 w 696350"/>
                      <a:gd name="connsiteY0" fmla="*/ 1265902 h 1265902"/>
                      <a:gd name="connsiteX1" fmla="*/ 0 w 696350"/>
                      <a:gd name="connsiteY1" fmla="*/ 1265902 h 1265902"/>
                      <a:gd name="connsiteX2" fmla="*/ 7620 w 696350"/>
                      <a:gd name="connsiteY2" fmla="*/ 938242 h 1265902"/>
                      <a:gd name="connsiteX3" fmla="*/ 137160 w 696350"/>
                      <a:gd name="connsiteY3" fmla="*/ 945862 h 1265902"/>
                      <a:gd name="connsiteX4" fmla="*/ 144780 w 696350"/>
                      <a:gd name="connsiteY4" fmla="*/ 808702 h 1265902"/>
                      <a:gd name="connsiteX5" fmla="*/ 14536 w 696350"/>
                      <a:gd name="connsiteY5" fmla="*/ 801558 h 1265902"/>
                      <a:gd name="connsiteX6" fmla="*/ 25635 w 696350"/>
                      <a:gd name="connsiteY6" fmla="*/ 2888 h 1265902"/>
                      <a:gd name="connsiteX7" fmla="*/ 681253 w 696350"/>
                      <a:gd name="connsiteY7" fmla="*/ 2411 h 1265902"/>
                      <a:gd name="connsiteX8" fmla="*/ 696350 w 696350"/>
                      <a:gd name="connsiteY8" fmla="*/ 136239 h 1265902"/>
                      <a:gd name="connsiteX0" fmla="*/ 0 w 696350"/>
                      <a:gd name="connsiteY0" fmla="*/ 1265902 h 1265902"/>
                      <a:gd name="connsiteX1" fmla="*/ 0 w 696350"/>
                      <a:gd name="connsiteY1" fmla="*/ 1265902 h 1265902"/>
                      <a:gd name="connsiteX2" fmla="*/ 7620 w 696350"/>
                      <a:gd name="connsiteY2" fmla="*/ 938242 h 1265902"/>
                      <a:gd name="connsiteX3" fmla="*/ 137160 w 696350"/>
                      <a:gd name="connsiteY3" fmla="*/ 945862 h 1265902"/>
                      <a:gd name="connsiteX4" fmla="*/ 144780 w 696350"/>
                      <a:gd name="connsiteY4" fmla="*/ 808702 h 1265902"/>
                      <a:gd name="connsiteX5" fmla="*/ 14536 w 696350"/>
                      <a:gd name="connsiteY5" fmla="*/ 801558 h 1265902"/>
                      <a:gd name="connsiteX6" fmla="*/ 25635 w 696350"/>
                      <a:gd name="connsiteY6" fmla="*/ 2888 h 1265902"/>
                      <a:gd name="connsiteX7" fmla="*/ 681253 w 696350"/>
                      <a:gd name="connsiteY7" fmla="*/ 2411 h 1265902"/>
                      <a:gd name="connsiteX8" fmla="*/ 696350 w 696350"/>
                      <a:gd name="connsiteY8" fmla="*/ 126714 h 1265902"/>
                      <a:gd name="connsiteX0" fmla="*/ 0 w 681253"/>
                      <a:gd name="connsiteY0" fmla="*/ 1265902 h 1265902"/>
                      <a:gd name="connsiteX1" fmla="*/ 0 w 681253"/>
                      <a:gd name="connsiteY1" fmla="*/ 1265902 h 1265902"/>
                      <a:gd name="connsiteX2" fmla="*/ 7620 w 681253"/>
                      <a:gd name="connsiteY2" fmla="*/ 938242 h 1265902"/>
                      <a:gd name="connsiteX3" fmla="*/ 137160 w 681253"/>
                      <a:gd name="connsiteY3" fmla="*/ 945862 h 1265902"/>
                      <a:gd name="connsiteX4" fmla="*/ 144780 w 681253"/>
                      <a:gd name="connsiteY4" fmla="*/ 808702 h 1265902"/>
                      <a:gd name="connsiteX5" fmla="*/ 14536 w 681253"/>
                      <a:gd name="connsiteY5" fmla="*/ 801558 h 1265902"/>
                      <a:gd name="connsiteX6" fmla="*/ 25635 w 681253"/>
                      <a:gd name="connsiteY6" fmla="*/ 2888 h 1265902"/>
                      <a:gd name="connsiteX7" fmla="*/ 681253 w 681253"/>
                      <a:gd name="connsiteY7" fmla="*/ 2411 h 1265902"/>
                      <a:gd name="connsiteX0" fmla="*/ 0 w 681253"/>
                      <a:gd name="connsiteY0" fmla="*/ 1265902 h 1265902"/>
                      <a:gd name="connsiteX1" fmla="*/ 7620 w 681253"/>
                      <a:gd name="connsiteY1" fmla="*/ 938242 h 1265902"/>
                      <a:gd name="connsiteX2" fmla="*/ 137160 w 681253"/>
                      <a:gd name="connsiteY2" fmla="*/ 945862 h 1265902"/>
                      <a:gd name="connsiteX3" fmla="*/ 144780 w 681253"/>
                      <a:gd name="connsiteY3" fmla="*/ 808702 h 1265902"/>
                      <a:gd name="connsiteX4" fmla="*/ 14536 w 681253"/>
                      <a:gd name="connsiteY4" fmla="*/ 801558 h 1265902"/>
                      <a:gd name="connsiteX5" fmla="*/ 25635 w 681253"/>
                      <a:gd name="connsiteY5" fmla="*/ 2888 h 1265902"/>
                      <a:gd name="connsiteX6" fmla="*/ 681253 w 681253"/>
                      <a:gd name="connsiteY6" fmla="*/ 2411 h 1265902"/>
                      <a:gd name="connsiteX0" fmla="*/ 0 w 673633"/>
                      <a:gd name="connsiteY0" fmla="*/ 938242 h 945862"/>
                      <a:gd name="connsiteX1" fmla="*/ 129540 w 673633"/>
                      <a:gd name="connsiteY1" fmla="*/ 945862 h 945862"/>
                      <a:gd name="connsiteX2" fmla="*/ 137160 w 673633"/>
                      <a:gd name="connsiteY2" fmla="*/ 808702 h 945862"/>
                      <a:gd name="connsiteX3" fmla="*/ 6916 w 673633"/>
                      <a:gd name="connsiteY3" fmla="*/ 801558 h 945862"/>
                      <a:gd name="connsiteX4" fmla="*/ 18015 w 673633"/>
                      <a:gd name="connsiteY4" fmla="*/ 2888 h 945862"/>
                      <a:gd name="connsiteX5" fmla="*/ 673633 w 673633"/>
                      <a:gd name="connsiteY5" fmla="*/ 2411 h 945862"/>
                      <a:gd name="connsiteX0" fmla="*/ 122647 w 666740"/>
                      <a:gd name="connsiteY0" fmla="*/ 945862 h 945862"/>
                      <a:gd name="connsiteX1" fmla="*/ 130267 w 666740"/>
                      <a:gd name="connsiteY1" fmla="*/ 808702 h 945862"/>
                      <a:gd name="connsiteX2" fmla="*/ 23 w 666740"/>
                      <a:gd name="connsiteY2" fmla="*/ 801558 h 945862"/>
                      <a:gd name="connsiteX3" fmla="*/ 11122 w 666740"/>
                      <a:gd name="connsiteY3" fmla="*/ 2888 h 945862"/>
                      <a:gd name="connsiteX4" fmla="*/ 666740 w 666740"/>
                      <a:gd name="connsiteY4" fmla="*/ 2411 h 945862"/>
                      <a:gd name="connsiteX0" fmla="*/ 130267 w 666740"/>
                      <a:gd name="connsiteY0" fmla="*/ 808702 h 808702"/>
                      <a:gd name="connsiteX1" fmla="*/ 23 w 666740"/>
                      <a:gd name="connsiteY1" fmla="*/ 801558 h 808702"/>
                      <a:gd name="connsiteX2" fmla="*/ 11122 w 666740"/>
                      <a:gd name="connsiteY2" fmla="*/ 2888 h 808702"/>
                      <a:gd name="connsiteX3" fmla="*/ 666740 w 666740"/>
                      <a:gd name="connsiteY3" fmla="*/ 2411 h 808702"/>
                      <a:gd name="connsiteX0" fmla="*/ 23 w 666740"/>
                      <a:gd name="connsiteY0" fmla="*/ 801558 h 801558"/>
                      <a:gd name="connsiteX1" fmla="*/ 11122 w 666740"/>
                      <a:gd name="connsiteY1" fmla="*/ 2888 h 801558"/>
                      <a:gd name="connsiteX2" fmla="*/ 666740 w 666740"/>
                      <a:gd name="connsiteY2" fmla="*/ 2411 h 801558"/>
                      <a:gd name="connsiteX0" fmla="*/ 0 w 655618"/>
                      <a:gd name="connsiteY0" fmla="*/ 2888 h 2888"/>
                      <a:gd name="connsiteX1" fmla="*/ 655618 w 655618"/>
                      <a:gd name="connsiteY1" fmla="*/ 2411 h 2888"/>
                      <a:gd name="connsiteX0" fmla="*/ 0 w 5599"/>
                      <a:gd name="connsiteY0" fmla="*/ 37842 h 37843"/>
                      <a:gd name="connsiteX1" fmla="*/ 5599 w 5599"/>
                      <a:gd name="connsiteY1" fmla="*/ 3209 h 37843"/>
                      <a:gd name="connsiteX0" fmla="*/ 0 w 10907"/>
                      <a:gd name="connsiteY0" fmla="*/ 2642 h 2642"/>
                      <a:gd name="connsiteX1" fmla="*/ 10907 w 10907"/>
                      <a:gd name="connsiteY1" fmla="*/ 2205 h 26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907" h="2642">
                        <a:moveTo>
                          <a:pt x="0" y="2642"/>
                        </a:moveTo>
                        <a:cubicBezTo>
                          <a:pt x="3736" y="318"/>
                          <a:pt x="10891" y="-1704"/>
                          <a:pt x="10907" y="2205"/>
                        </a:cubicBezTo>
                      </a:path>
                    </a:pathLst>
                  </a:custGeom>
                  <a:noFill/>
                  <a:ln w="25400" cap="flat" cmpd="sng" algn="ctr">
                    <a:solidFill>
                      <a:schemeClr val="tx1"/>
                    </a:solidFill>
                    <a:prstDash val="sysDash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grpSp>
              <p:nvGrpSpPr>
                <p:cNvPr id="296" name="Groupe 295"/>
                <p:cNvGrpSpPr/>
                <p:nvPr/>
              </p:nvGrpSpPr>
              <p:grpSpPr>
                <a:xfrm>
                  <a:off x="2058534" y="1980984"/>
                  <a:ext cx="281248" cy="439904"/>
                  <a:chOff x="7842197" y="5387128"/>
                  <a:chExt cx="281248" cy="439904"/>
                </a:xfrm>
              </p:grpSpPr>
              <p:sp>
                <p:nvSpPr>
                  <p:cNvPr id="297" name="Rectangle 296"/>
                  <p:cNvSpPr/>
                  <p:nvPr/>
                </p:nvSpPr>
                <p:spPr bwMode="auto">
                  <a:xfrm>
                    <a:off x="7842197" y="5387128"/>
                    <a:ext cx="281248" cy="439904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98" name="Ellipse 297"/>
                  <p:cNvSpPr/>
                  <p:nvPr/>
                </p:nvSpPr>
                <p:spPr bwMode="auto">
                  <a:xfrm>
                    <a:off x="7898803" y="5577120"/>
                    <a:ext cx="168035" cy="17921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99" name="Connecteur droit 298"/>
                  <p:cNvCxnSpPr/>
                  <p:nvPr/>
                </p:nvCxnSpPr>
                <p:spPr bwMode="auto">
                  <a:xfrm rot="5400000">
                    <a:off x="7974528" y="5371383"/>
                    <a:ext cx="0" cy="189681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00" name="Connecteur droit 299"/>
                  <p:cNvCxnSpPr/>
                  <p:nvPr/>
                </p:nvCxnSpPr>
                <p:spPr bwMode="auto">
                  <a:xfrm flipH="1" flipV="1">
                    <a:off x="7876593" y="5562510"/>
                    <a:ext cx="211256" cy="21078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301" name="Groupe 300"/>
                <p:cNvGrpSpPr/>
                <p:nvPr/>
              </p:nvGrpSpPr>
              <p:grpSpPr>
                <a:xfrm rot="5400000">
                  <a:off x="929349" y="2485454"/>
                  <a:ext cx="281248" cy="617901"/>
                  <a:chOff x="5569179" y="5183535"/>
                  <a:chExt cx="281248" cy="617901"/>
                </a:xfrm>
              </p:grpSpPr>
              <p:sp>
                <p:nvSpPr>
                  <p:cNvPr id="302" name="Rectangle 301"/>
                  <p:cNvSpPr/>
                  <p:nvPr/>
                </p:nvSpPr>
                <p:spPr bwMode="auto">
                  <a:xfrm>
                    <a:off x="5569179" y="5361532"/>
                    <a:ext cx="281248" cy="439904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303" name="Ellipse 302"/>
                  <p:cNvSpPr/>
                  <p:nvPr/>
                </p:nvSpPr>
                <p:spPr bwMode="auto">
                  <a:xfrm>
                    <a:off x="5625785" y="5551524"/>
                    <a:ext cx="168035" cy="179219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304" name="Connecteur droit 303"/>
                  <p:cNvCxnSpPr/>
                  <p:nvPr/>
                </p:nvCxnSpPr>
                <p:spPr bwMode="auto">
                  <a:xfrm>
                    <a:off x="5701510" y="5183535"/>
                    <a:ext cx="0" cy="189681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305" name="Groupe 304"/>
                <p:cNvGrpSpPr/>
                <p:nvPr/>
              </p:nvGrpSpPr>
              <p:grpSpPr>
                <a:xfrm>
                  <a:off x="6996360" y="2929974"/>
                  <a:ext cx="281248" cy="439904"/>
                  <a:chOff x="7842197" y="5387128"/>
                  <a:chExt cx="281248" cy="439904"/>
                </a:xfrm>
              </p:grpSpPr>
              <p:sp>
                <p:nvSpPr>
                  <p:cNvPr id="306" name="Rectangle 305"/>
                  <p:cNvSpPr/>
                  <p:nvPr/>
                </p:nvSpPr>
                <p:spPr bwMode="auto">
                  <a:xfrm>
                    <a:off x="7842197" y="5387128"/>
                    <a:ext cx="281248" cy="439904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307" name="Ellipse 306"/>
                  <p:cNvSpPr/>
                  <p:nvPr/>
                </p:nvSpPr>
                <p:spPr bwMode="auto">
                  <a:xfrm>
                    <a:off x="7898803" y="5577120"/>
                    <a:ext cx="168035" cy="17921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308" name="Connecteur droit 307"/>
                  <p:cNvCxnSpPr/>
                  <p:nvPr/>
                </p:nvCxnSpPr>
                <p:spPr bwMode="auto">
                  <a:xfrm rot="5400000">
                    <a:off x="7974528" y="5371383"/>
                    <a:ext cx="0" cy="189681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09" name="Connecteur droit 308"/>
                  <p:cNvCxnSpPr/>
                  <p:nvPr/>
                </p:nvCxnSpPr>
                <p:spPr bwMode="auto">
                  <a:xfrm flipH="1" flipV="1">
                    <a:off x="7876593" y="5562510"/>
                    <a:ext cx="211256" cy="21078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310" name="Groupe 309"/>
                <p:cNvGrpSpPr/>
                <p:nvPr/>
              </p:nvGrpSpPr>
              <p:grpSpPr>
                <a:xfrm>
                  <a:off x="3923928" y="3488541"/>
                  <a:ext cx="281248" cy="617901"/>
                  <a:chOff x="5569179" y="5183535"/>
                  <a:chExt cx="281248" cy="617901"/>
                </a:xfrm>
              </p:grpSpPr>
              <p:sp>
                <p:nvSpPr>
                  <p:cNvPr id="311" name="Rectangle 310"/>
                  <p:cNvSpPr/>
                  <p:nvPr/>
                </p:nvSpPr>
                <p:spPr bwMode="auto">
                  <a:xfrm>
                    <a:off x="5569179" y="5361532"/>
                    <a:ext cx="281248" cy="439904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312" name="Ellipse 311"/>
                  <p:cNvSpPr/>
                  <p:nvPr/>
                </p:nvSpPr>
                <p:spPr bwMode="auto">
                  <a:xfrm>
                    <a:off x="5625785" y="5551524"/>
                    <a:ext cx="168035" cy="179219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313" name="Connecteur droit 312"/>
                  <p:cNvCxnSpPr/>
                  <p:nvPr/>
                </p:nvCxnSpPr>
                <p:spPr bwMode="auto">
                  <a:xfrm>
                    <a:off x="5701510" y="5183535"/>
                    <a:ext cx="0" cy="189681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314" name="ZoneTexte 313"/>
                <p:cNvSpPr txBox="1"/>
                <p:nvPr/>
              </p:nvSpPr>
              <p:spPr>
                <a:xfrm>
                  <a:off x="7253340" y="3083871"/>
                  <a:ext cx="4187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01</a:t>
                  </a:r>
                  <a:endParaRPr lang="fr-FR" dirty="0"/>
                </a:p>
              </p:txBody>
            </p:sp>
            <p:sp>
              <p:nvSpPr>
                <p:cNvPr id="315" name="ZoneTexte 314"/>
                <p:cNvSpPr txBox="1"/>
                <p:nvPr/>
              </p:nvSpPr>
              <p:spPr>
                <a:xfrm>
                  <a:off x="742802" y="2308810"/>
                  <a:ext cx="4187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01</a:t>
                  </a:r>
                  <a:endParaRPr lang="fr-FR" dirty="0"/>
                </a:p>
              </p:txBody>
            </p:sp>
            <p:sp>
              <p:nvSpPr>
                <p:cNvPr id="316" name="ZoneTexte 315"/>
                <p:cNvSpPr txBox="1"/>
                <p:nvPr/>
              </p:nvSpPr>
              <p:spPr>
                <a:xfrm>
                  <a:off x="2281088" y="2064067"/>
                  <a:ext cx="4187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02</a:t>
                  </a:r>
                  <a:endParaRPr lang="fr-FR" dirty="0"/>
                </a:p>
              </p:txBody>
            </p:sp>
            <p:sp>
              <p:nvSpPr>
                <p:cNvPr id="317" name="ZoneTexte 316"/>
                <p:cNvSpPr txBox="1"/>
                <p:nvPr/>
              </p:nvSpPr>
              <p:spPr>
                <a:xfrm>
                  <a:off x="4153296" y="3769279"/>
                  <a:ext cx="418704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fr-FR" dirty="0" smtClean="0"/>
                    <a:t>02</a:t>
                  </a:r>
                  <a:endParaRPr lang="fr-FR" dirty="0"/>
                </a:p>
              </p:txBody>
            </p:sp>
          </p:grpSp>
          <p:grpSp>
            <p:nvGrpSpPr>
              <p:cNvPr id="223" name="Groupe 222"/>
              <p:cNvGrpSpPr/>
              <p:nvPr/>
            </p:nvGrpSpPr>
            <p:grpSpPr>
              <a:xfrm>
                <a:off x="5687077" y="2362357"/>
                <a:ext cx="325538" cy="864096"/>
                <a:chOff x="6012160" y="4783883"/>
                <a:chExt cx="325538" cy="864096"/>
              </a:xfrm>
            </p:grpSpPr>
            <p:cxnSp>
              <p:nvCxnSpPr>
                <p:cNvPr id="224" name="Connecteur droit 223"/>
                <p:cNvCxnSpPr/>
                <p:nvPr/>
              </p:nvCxnSpPr>
              <p:spPr bwMode="auto">
                <a:xfrm>
                  <a:off x="6216057" y="4783883"/>
                  <a:ext cx="5500" cy="864096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sp useBgFill="1">
              <p:nvSpPr>
                <p:cNvPr id="227" name="Rectangle 226"/>
                <p:cNvSpPr/>
                <p:nvPr/>
              </p:nvSpPr>
              <p:spPr bwMode="auto">
                <a:xfrm rot="16200000">
                  <a:off x="5956691" y="4989606"/>
                  <a:ext cx="436476" cy="325538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28" name="Connecteur droit 227"/>
                <p:cNvCxnSpPr/>
                <p:nvPr/>
              </p:nvCxnSpPr>
              <p:spPr bwMode="auto">
                <a:xfrm>
                  <a:off x="6012160" y="5017909"/>
                  <a:ext cx="218774" cy="396044"/>
                </a:xfrm>
                <a:prstGeom prst="line">
                  <a:avLst/>
                </a:prstGeom>
                <a:solidFill>
                  <a:schemeClr val="accent1"/>
                </a:solidFill>
                <a:ln w="3810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grpSp>
              <p:nvGrpSpPr>
                <p:cNvPr id="229" name="Groupe 228"/>
                <p:cNvGrpSpPr/>
                <p:nvPr/>
              </p:nvGrpSpPr>
              <p:grpSpPr>
                <a:xfrm rot="21259515">
                  <a:off x="6156176" y="4899523"/>
                  <a:ext cx="125263" cy="124714"/>
                  <a:chOff x="7669007" y="4243455"/>
                  <a:chExt cx="86122" cy="86122"/>
                </a:xfrm>
              </p:grpSpPr>
              <p:cxnSp>
                <p:nvCxnSpPr>
                  <p:cNvPr id="233" name="Connecteur droit 232"/>
                  <p:cNvCxnSpPr/>
                  <p:nvPr/>
                </p:nvCxnSpPr>
                <p:spPr bwMode="auto">
                  <a:xfrm>
                    <a:off x="7676064" y="4243455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237" name="Connecteur droit 236"/>
                  <p:cNvCxnSpPr/>
                  <p:nvPr/>
                </p:nvCxnSpPr>
                <p:spPr bwMode="auto">
                  <a:xfrm rot="16200000">
                    <a:off x="7676064" y="4243456"/>
                    <a:ext cx="72008" cy="86122"/>
                  </a:xfrm>
                  <a:prstGeom prst="line">
                    <a:avLst/>
                  </a:prstGeom>
                  <a:solidFill>
                    <a:schemeClr val="accent1"/>
                  </a:solidFill>
                  <a:ln w="254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5" name="Groupe 4"/>
              <p:cNvGrpSpPr/>
              <p:nvPr/>
            </p:nvGrpSpPr>
            <p:grpSpPr>
              <a:xfrm>
                <a:off x="6983480" y="2751403"/>
                <a:ext cx="353090" cy="784309"/>
                <a:chOff x="8088918" y="3612009"/>
                <a:chExt cx="353090" cy="784309"/>
              </a:xfrm>
            </p:grpSpPr>
            <p:sp useBgFill="1">
              <p:nvSpPr>
                <p:cNvPr id="221" name="Rectangle 220"/>
                <p:cNvSpPr/>
                <p:nvPr/>
              </p:nvSpPr>
              <p:spPr bwMode="auto">
                <a:xfrm rot="16200000">
                  <a:off x="7938271" y="3892582"/>
                  <a:ext cx="654383" cy="353090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240" name="Groupe 239"/>
                <p:cNvGrpSpPr/>
                <p:nvPr/>
              </p:nvGrpSpPr>
              <p:grpSpPr>
                <a:xfrm>
                  <a:off x="8125293" y="3612009"/>
                  <a:ext cx="281248" cy="617901"/>
                  <a:chOff x="5569179" y="5183535"/>
                  <a:chExt cx="281248" cy="617901"/>
                </a:xfrm>
              </p:grpSpPr>
              <p:sp>
                <p:nvSpPr>
                  <p:cNvPr id="248" name="Rectangle 247"/>
                  <p:cNvSpPr/>
                  <p:nvPr/>
                </p:nvSpPr>
                <p:spPr bwMode="auto">
                  <a:xfrm>
                    <a:off x="5569179" y="5361532"/>
                    <a:ext cx="281248" cy="439904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249" name="Ellipse 248"/>
                  <p:cNvSpPr/>
                  <p:nvPr/>
                </p:nvSpPr>
                <p:spPr bwMode="auto">
                  <a:xfrm>
                    <a:off x="5625785" y="5551524"/>
                    <a:ext cx="168035" cy="179219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250" name="Connecteur droit 249"/>
                  <p:cNvCxnSpPr/>
                  <p:nvPr/>
                </p:nvCxnSpPr>
                <p:spPr bwMode="auto">
                  <a:xfrm>
                    <a:off x="5701510" y="5183535"/>
                    <a:ext cx="0" cy="189681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sp>
            <p:nvSpPr>
              <p:cNvPr id="10" name="Triangle rectangle 9"/>
              <p:cNvSpPr/>
              <p:nvPr/>
            </p:nvSpPr>
            <p:spPr bwMode="auto">
              <a:xfrm rot="-8040000">
                <a:off x="1085281" y="2151357"/>
                <a:ext cx="252000" cy="252000"/>
              </a:xfrm>
              <a:prstGeom prst="rtTriangle">
                <a:avLst/>
              </a:prstGeom>
              <a:noFill/>
              <a:ln w="25400" cap="flat" cmpd="sng" algn="ctr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12" name="Groupe 11"/>
              <p:cNvGrpSpPr/>
              <p:nvPr/>
            </p:nvGrpSpPr>
            <p:grpSpPr>
              <a:xfrm>
                <a:off x="753686" y="2643862"/>
                <a:ext cx="635759" cy="353090"/>
                <a:chOff x="7205366" y="4188992"/>
                <a:chExt cx="635759" cy="353090"/>
              </a:xfrm>
            </p:grpSpPr>
            <p:sp useBgFill="1">
              <p:nvSpPr>
                <p:cNvPr id="361" name="Rectangle 360"/>
                <p:cNvSpPr/>
                <p:nvPr/>
              </p:nvSpPr>
              <p:spPr bwMode="auto">
                <a:xfrm>
                  <a:off x="7221001" y="4188992"/>
                  <a:ext cx="486348" cy="353090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362" name="Rectangle 361"/>
                <p:cNvSpPr/>
                <p:nvPr/>
              </p:nvSpPr>
              <p:spPr bwMode="auto">
                <a:xfrm>
                  <a:off x="7205366" y="4300543"/>
                  <a:ext cx="635759" cy="90830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grpSp>
              <p:nvGrpSpPr>
                <p:cNvPr id="356" name="Groupe 355"/>
                <p:cNvGrpSpPr/>
                <p:nvPr/>
              </p:nvGrpSpPr>
              <p:grpSpPr>
                <a:xfrm rot="5400000">
                  <a:off x="7300329" y="4145585"/>
                  <a:ext cx="281248" cy="439904"/>
                  <a:chOff x="7842197" y="5387128"/>
                  <a:chExt cx="281248" cy="439904"/>
                </a:xfrm>
              </p:grpSpPr>
              <p:sp>
                <p:nvSpPr>
                  <p:cNvPr id="357" name="Rectangle 356"/>
                  <p:cNvSpPr/>
                  <p:nvPr/>
                </p:nvSpPr>
                <p:spPr bwMode="auto">
                  <a:xfrm>
                    <a:off x="7842197" y="5387128"/>
                    <a:ext cx="281248" cy="439904"/>
                  </a:xfrm>
                  <a:prstGeom prst="rect">
                    <a:avLst/>
                  </a:prstGeom>
                  <a:noFill/>
                  <a:ln w="28575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sp>
                <p:nvSpPr>
                  <p:cNvPr id="358" name="Ellipse 357"/>
                  <p:cNvSpPr/>
                  <p:nvPr/>
                </p:nvSpPr>
                <p:spPr bwMode="auto">
                  <a:xfrm>
                    <a:off x="7898803" y="5577120"/>
                    <a:ext cx="168035" cy="17921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359" name="Connecteur droit 358"/>
                  <p:cNvCxnSpPr/>
                  <p:nvPr/>
                </p:nvCxnSpPr>
                <p:spPr bwMode="auto">
                  <a:xfrm rot="5400000">
                    <a:off x="7974528" y="5371383"/>
                    <a:ext cx="0" cy="189681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60" name="Connecteur droit 359"/>
                  <p:cNvCxnSpPr/>
                  <p:nvPr/>
                </p:nvCxnSpPr>
                <p:spPr bwMode="auto">
                  <a:xfrm flipH="1" flipV="1">
                    <a:off x="7876593" y="5562510"/>
                    <a:ext cx="211256" cy="210784"/>
                  </a:xfrm>
                  <a:prstGeom prst="line">
                    <a:avLst/>
                  </a:prstGeom>
                  <a:solidFill>
                    <a:schemeClr val="accent1"/>
                  </a:solidFill>
                  <a:ln w="4445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</p:grpSp>
          <p:grpSp>
            <p:nvGrpSpPr>
              <p:cNvPr id="13" name="Groupe 12"/>
              <p:cNvGrpSpPr/>
              <p:nvPr/>
            </p:nvGrpSpPr>
            <p:grpSpPr>
              <a:xfrm>
                <a:off x="1547664" y="1649354"/>
                <a:ext cx="369441" cy="460974"/>
                <a:chOff x="1547664" y="1649354"/>
                <a:chExt cx="369441" cy="460974"/>
              </a:xfrm>
            </p:grpSpPr>
            <p:grpSp>
              <p:nvGrpSpPr>
                <p:cNvPr id="251" name="Groupe 250"/>
                <p:cNvGrpSpPr/>
                <p:nvPr/>
              </p:nvGrpSpPr>
              <p:grpSpPr>
                <a:xfrm>
                  <a:off x="1547664" y="1649354"/>
                  <a:ext cx="325538" cy="460974"/>
                  <a:chOff x="5076056" y="2939358"/>
                  <a:chExt cx="325538" cy="460974"/>
                </a:xfrm>
              </p:grpSpPr>
              <p:grpSp>
                <p:nvGrpSpPr>
                  <p:cNvPr id="262" name="Groupe 261"/>
                  <p:cNvGrpSpPr/>
                  <p:nvPr/>
                </p:nvGrpSpPr>
                <p:grpSpPr>
                  <a:xfrm>
                    <a:off x="5076056" y="2939358"/>
                    <a:ext cx="325538" cy="460974"/>
                    <a:chOff x="5076056" y="2939358"/>
                    <a:chExt cx="325538" cy="460974"/>
                  </a:xfrm>
                </p:grpSpPr>
                <p:sp useBgFill="1">
                  <p:nvSpPr>
                    <p:cNvPr id="275" name="Rectangle 274"/>
                    <p:cNvSpPr/>
                    <p:nvPr/>
                  </p:nvSpPr>
                  <p:spPr bwMode="auto">
                    <a:xfrm rot="16200000">
                      <a:off x="5030008" y="2985406"/>
                      <a:ext cx="417634" cy="325538"/>
                    </a:xfrm>
                    <a:prstGeom prst="rect">
                      <a:avLst/>
                    </a:prstGeom>
                    <a:ln w="9525" cap="flat" cmpd="sng" algn="ctr">
                      <a:noFill/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vert="horz" wrap="none" lIns="91440" tIns="45720" rIns="91440" bIns="45720" numCol="1" rtlCol="0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fr-FR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p:txBody>
                </p:sp>
                <p:cxnSp>
                  <p:nvCxnSpPr>
                    <p:cNvPr id="292" name="Connecteur droit 291"/>
                    <p:cNvCxnSpPr/>
                    <p:nvPr/>
                  </p:nvCxnSpPr>
                  <p:spPr bwMode="auto">
                    <a:xfrm>
                      <a:off x="5076056" y="3004288"/>
                      <a:ext cx="218774" cy="396044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  <p:cxnSp>
                  <p:nvCxnSpPr>
                    <p:cNvPr id="270" name="Connecteur droit 269"/>
                    <p:cNvCxnSpPr/>
                    <p:nvPr/>
                  </p:nvCxnSpPr>
                  <p:spPr bwMode="auto">
                    <a:xfrm>
                      <a:off x="5220072" y="2964836"/>
                      <a:ext cx="138517" cy="0"/>
                    </a:xfrm>
                    <a:prstGeom prst="line">
                      <a:avLst/>
                    </a:prstGeom>
                    <a:solidFill>
                      <a:schemeClr val="accent1"/>
                    </a:solidFill>
                    <a:ln w="381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>
                    <a:effectLst/>
                  </p:spPr>
                </p:cxnSp>
              </p:grpSp>
              <p:sp>
                <p:nvSpPr>
                  <p:cNvPr id="264" name="Ellipse 263"/>
                  <p:cNvSpPr/>
                  <p:nvPr/>
                </p:nvSpPr>
                <p:spPr bwMode="auto">
                  <a:xfrm>
                    <a:off x="5251230" y="2964374"/>
                    <a:ext cx="76200" cy="72774"/>
                  </a:xfrm>
                  <a:prstGeom prst="ellipse">
                    <a:avLst/>
                  </a:prstGeom>
                  <a:noFill/>
                  <a:ln w="41275" cap="flat" cmpd="sng" algn="ctr">
                    <a:solidFill>
                      <a:srgbClr val="FFFFFF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</p:grpSp>
            <p:sp>
              <p:nvSpPr>
                <p:cNvPr id="294" name="Forme libre 293"/>
                <p:cNvSpPr/>
                <p:nvPr/>
              </p:nvSpPr>
              <p:spPr bwMode="auto">
                <a:xfrm>
                  <a:off x="1573454" y="1917169"/>
                  <a:ext cx="343651" cy="2887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  <a:gd name="connsiteX0" fmla="*/ 0 w 681253"/>
                    <a:gd name="connsiteY0" fmla="*/ 1265902 h 1265902"/>
                    <a:gd name="connsiteX1" fmla="*/ 7620 w 681253"/>
                    <a:gd name="connsiteY1" fmla="*/ 938242 h 1265902"/>
                    <a:gd name="connsiteX2" fmla="*/ 137160 w 681253"/>
                    <a:gd name="connsiteY2" fmla="*/ 945862 h 1265902"/>
                    <a:gd name="connsiteX3" fmla="*/ 144780 w 681253"/>
                    <a:gd name="connsiteY3" fmla="*/ 808702 h 1265902"/>
                    <a:gd name="connsiteX4" fmla="*/ 14536 w 681253"/>
                    <a:gd name="connsiteY4" fmla="*/ 801558 h 1265902"/>
                    <a:gd name="connsiteX5" fmla="*/ 25635 w 681253"/>
                    <a:gd name="connsiteY5" fmla="*/ 2888 h 1265902"/>
                    <a:gd name="connsiteX6" fmla="*/ 681253 w 681253"/>
                    <a:gd name="connsiteY6" fmla="*/ 2411 h 1265902"/>
                    <a:gd name="connsiteX0" fmla="*/ 0 w 673633"/>
                    <a:gd name="connsiteY0" fmla="*/ 938242 h 945862"/>
                    <a:gd name="connsiteX1" fmla="*/ 129540 w 673633"/>
                    <a:gd name="connsiteY1" fmla="*/ 945862 h 945862"/>
                    <a:gd name="connsiteX2" fmla="*/ 137160 w 673633"/>
                    <a:gd name="connsiteY2" fmla="*/ 808702 h 945862"/>
                    <a:gd name="connsiteX3" fmla="*/ 6916 w 673633"/>
                    <a:gd name="connsiteY3" fmla="*/ 801558 h 945862"/>
                    <a:gd name="connsiteX4" fmla="*/ 18015 w 673633"/>
                    <a:gd name="connsiteY4" fmla="*/ 2888 h 945862"/>
                    <a:gd name="connsiteX5" fmla="*/ 673633 w 673633"/>
                    <a:gd name="connsiteY5" fmla="*/ 2411 h 945862"/>
                    <a:gd name="connsiteX0" fmla="*/ 122647 w 666740"/>
                    <a:gd name="connsiteY0" fmla="*/ 945862 h 945862"/>
                    <a:gd name="connsiteX1" fmla="*/ 130267 w 666740"/>
                    <a:gd name="connsiteY1" fmla="*/ 808702 h 945862"/>
                    <a:gd name="connsiteX2" fmla="*/ 23 w 666740"/>
                    <a:gd name="connsiteY2" fmla="*/ 801558 h 945862"/>
                    <a:gd name="connsiteX3" fmla="*/ 11122 w 666740"/>
                    <a:gd name="connsiteY3" fmla="*/ 2888 h 945862"/>
                    <a:gd name="connsiteX4" fmla="*/ 666740 w 666740"/>
                    <a:gd name="connsiteY4" fmla="*/ 2411 h 945862"/>
                    <a:gd name="connsiteX0" fmla="*/ 130267 w 666740"/>
                    <a:gd name="connsiteY0" fmla="*/ 808702 h 808702"/>
                    <a:gd name="connsiteX1" fmla="*/ 23 w 666740"/>
                    <a:gd name="connsiteY1" fmla="*/ 801558 h 808702"/>
                    <a:gd name="connsiteX2" fmla="*/ 11122 w 666740"/>
                    <a:gd name="connsiteY2" fmla="*/ 2888 h 808702"/>
                    <a:gd name="connsiteX3" fmla="*/ 666740 w 666740"/>
                    <a:gd name="connsiteY3" fmla="*/ 2411 h 808702"/>
                    <a:gd name="connsiteX0" fmla="*/ 23 w 666740"/>
                    <a:gd name="connsiteY0" fmla="*/ 801558 h 801558"/>
                    <a:gd name="connsiteX1" fmla="*/ 11122 w 666740"/>
                    <a:gd name="connsiteY1" fmla="*/ 2888 h 801558"/>
                    <a:gd name="connsiteX2" fmla="*/ 666740 w 666740"/>
                    <a:gd name="connsiteY2" fmla="*/ 2411 h 801558"/>
                    <a:gd name="connsiteX0" fmla="*/ 0 w 655618"/>
                    <a:gd name="connsiteY0" fmla="*/ 2888 h 2888"/>
                    <a:gd name="connsiteX1" fmla="*/ 655618 w 655618"/>
                    <a:gd name="connsiteY1" fmla="*/ 2411 h 2888"/>
                    <a:gd name="connsiteX0" fmla="*/ 0 w 5599"/>
                    <a:gd name="connsiteY0" fmla="*/ 37842 h 37843"/>
                    <a:gd name="connsiteX1" fmla="*/ 5599 w 5599"/>
                    <a:gd name="connsiteY1" fmla="*/ 3209 h 37843"/>
                    <a:gd name="connsiteX0" fmla="*/ 0 w 10907"/>
                    <a:gd name="connsiteY0" fmla="*/ 2642 h 2642"/>
                    <a:gd name="connsiteX1" fmla="*/ 10907 w 10907"/>
                    <a:gd name="connsiteY1" fmla="*/ 2205 h 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07" h="2642">
                      <a:moveTo>
                        <a:pt x="0" y="2642"/>
                      </a:moveTo>
                      <a:cubicBezTo>
                        <a:pt x="3736" y="318"/>
                        <a:pt x="10891" y="-1704"/>
                        <a:pt x="10907" y="220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  <p:grpSp>
            <p:nvGrpSpPr>
              <p:cNvPr id="14" name="Groupe 13"/>
              <p:cNvGrpSpPr/>
              <p:nvPr/>
            </p:nvGrpSpPr>
            <p:grpSpPr>
              <a:xfrm>
                <a:off x="835948" y="2956187"/>
                <a:ext cx="864096" cy="509687"/>
                <a:chOff x="835948" y="2956187"/>
                <a:chExt cx="864096" cy="509687"/>
              </a:xfrm>
            </p:grpSpPr>
            <p:grpSp>
              <p:nvGrpSpPr>
                <p:cNvPr id="363" name="Groupe 362"/>
                <p:cNvGrpSpPr/>
                <p:nvPr/>
              </p:nvGrpSpPr>
              <p:grpSpPr>
                <a:xfrm rot="5400000">
                  <a:off x="1105227" y="2871057"/>
                  <a:ext cx="325538" cy="864096"/>
                  <a:chOff x="4353226" y="1844824"/>
                  <a:chExt cx="325538" cy="864096"/>
                </a:xfrm>
              </p:grpSpPr>
              <p:cxnSp>
                <p:nvCxnSpPr>
                  <p:cNvPr id="364" name="Connecteur droit 363"/>
                  <p:cNvCxnSpPr/>
                  <p:nvPr/>
                </p:nvCxnSpPr>
                <p:spPr bwMode="auto">
                  <a:xfrm>
                    <a:off x="4497242" y="2039398"/>
                    <a:ext cx="138517" cy="0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365" name="Connecteur droit 364"/>
                  <p:cNvCxnSpPr/>
                  <p:nvPr/>
                </p:nvCxnSpPr>
                <p:spPr bwMode="auto">
                  <a:xfrm>
                    <a:off x="4566500" y="1844824"/>
                    <a:ext cx="5500" cy="864096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  <p:sp useBgFill="1">
                <p:nvSpPr>
                  <p:cNvPr id="366" name="Rectangle 365"/>
                  <p:cNvSpPr/>
                  <p:nvPr/>
                </p:nvSpPr>
                <p:spPr bwMode="auto">
                  <a:xfrm rot="16200000">
                    <a:off x="4328918" y="2081708"/>
                    <a:ext cx="374154" cy="325538"/>
                  </a:xfrm>
                  <a:prstGeom prst="rect">
                    <a:avLst/>
                  </a:prstGeom>
                  <a:ln w="9525" cap="flat" cmpd="sng" algn="ctr">
                    <a:noFill/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non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1" lang="fr-FR" sz="20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Arial Narrow" pitchFamily="34" charset="0"/>
                    </a:endParaRPr>
                  </a:p>
                </p:txBody>
              </p:sp>
              <p:cxnSp>
                <p:nvCxnSpPr>
                  <p:cNvPr id="367" name="Connecteur droit 366"/>
                  <p:cNvCxnSpPr/>
                  <p:nvPr/>
                </p:nvCxnSpPr>
                <p:spPr bwMode="auto">
                  <a:xfrm>
                    <a:off x="4497242" y="1972381"/>
                    <a:ext cx="74758" cy="502513"/>
                  </a:xfrm>
                  <a:prstGeom prst="line">
                    <a:avLst/>
                  </a:prstGeom>
                  <a:solidFill>
                    <a:schemeClr val="accent1"/>
                  </a:solidFill>
                  <a:ln w="38100" cap="flat" cmpd="sng" algn="ctr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:ln>
                  <a:effectLst/>
                </p:spPr>
              </p:cxnSp>
            </p:grpSp>
            <p:sp>
              <p:nvSpPr>
                <p:cNvPr id="368" name="Forme libre 367"/>
                <p:cNvSpPr/>
                <p:nvPr/>
              </p:nvSpPr>
              <p:spPr bwMode="auto">
                <a:xfrm rot="5400000">
                  <a:off x="1154417" y="3126569"/>
                  <a:ext cx="343651" cy="2887"/>
                </a:xfrm>
                <a:custGeom>
                  <a:avLst/>
                  <a:gdLst>
                    <a:gd name="connsiteX0" fmla="*/ 0 w 434340"/>
                    <a:gd name="connsiteY0" fmla="*/ 1242060 h 1242060"/>
                    <a:gd name="connsiteX1" fmla="*/ 0 w 434340"/>
                    <a:gd name="connsiteY1" fmla="*/ 1242060 h 1242060"/>
                    <a:gd name="connsiteX2" fmla="*/ 7620 w 434340"/>
                    <a:gd name="connsiteY2" fmla="*/ 914400 h 1242060"/>
                    <a:gd name="connsiteX3" fmla="*/ 137160 w 434340"/>
                    <a:gd name="connsiteY3" fmla="*/ 922020 h 1242060"/>
                    <a:gd name="connsiteX4" fmla="*/ 144780 w 434340"/>
                    <a:gd name="connsiteY4" fmla="*/ 784860 h 1242060"/>
                    <a:gd name="connsiteX5" fmla="*/ 22860 w 434340"/>
                    <a:gd name="connsiteY5" fmla="*/ 784860 h 1242060"/>
                    <a:gd name="connsiteX6" fmla="*/ 22860 w 434340"/>
                    <a:gd name="connsiteY6" fmla="*/ 121920 h 1242060"/>
                    <a:gd name="connsiteX7" fmla="*/ 22860 w 434340"/>
                    <a:gd name="connsiteY7" fmla="*/ 68580 h 1242060"/>
                    <a:gd name="connsiteX8" fmla="*/ 22860 w 434340"/>
                    <a:gd name="connsiteY8" fmla="*/ 7620 h 1242060"/>
                    <a:gd name="connsiteX9" fmla="*/ 434340 w 434340"/>
                    <a:gd name="connsiteY9" fmla="*/ 0 h 1242060"/>
                    <a:gd name="connsiteX10" fmla="*/ 434340 w 434340"/>
                    <a:gd name="connsiteY10" fmla="*/ 0 h 1242060"/>
                    <a:gd name="connsiteX0" fmla="*/ 0 w 867132"/>
                    <a:gd name="connsiteY0" fmla="*/ 1251585 h 1251585"/>
                    <a:gd name="connsiteX1" fmla="*/ 0 w 867132"/>
                    <a:gd name="connsiteY1" fmla="*/ 1251585 h 1251585"/>
                    <a:gd name="connsiteX2" fmla="*/ 7620 w 867132"/>
                    <a:gd name="connsiteY2" fmla="*/ 923925 h 1251585"/>
                    <a:gd name="connsiteX3" fmla="*/ 137160 w 867132"/>
                    <a:gd name="connsiteY3" fmla="*/ 931545 h 1251585"/>
                    <a:gd name="connsiteX4" fmla="*/ 144780 w 867132"/>
                    <a:gd name="connsiteY4" fmla="*/ 794385 h 1251585"/>
                    <a:gd name="connsiteX5" fmla="*/ 22860 w 867132"/>
                    <a:gd name="connsiteY5" fmla="*/ 794385 h 1251585"/>
                    <a:gd name="connsiteX6" fmla="*/ 22860 w 867132"/>
                    <a:gd name="connsiteY6" fmla="*/ 131445 h 1251585"/>
                    <a:gd name="connsiteX7" fmla="*/ 22860 w 867132"/>
                    <a:gd name="connsiteY7" fmla="*/ 78105 h 1251585"/>
                    <a:gd name="connsiteX8" fmla="*/ 22860 w 867132"/>
                    <a:gd name="connsiteY8" fmla="*/ 17145 h 1251585"/>
                    <a:gd name="connsiteX9" fmla="*/ 434340 w 867132"/>
                    <a:gd name="connsiteY9" fmla="*/ 9525 h 1251585"/>
                    <a:gd name="connsiteX10" fmla="*/ 867132 w 867132"/>
                    <a:gd name="connsiteY10" fmla="*/ 0 h 1251585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867132"/>
                    <a:gd name="connsiteY0" fmla="*/ 1252800 h 1252800"/>
                    <a:gd name="connsiteX1" fmla="*/ 0 w 867132"/>
                    <a:gd name="connsiteY1" fmla="*/ 1252800 h 1252800"/>
                    <a:gd name="connsiteX2" fmla="*/ 7620 w 867132"/>
                    <a:gd name="connsiteY2" fmla="*/ 925140 h 1252800"/>
                    <a:gd name="connsiteX3" fmla="*/ 137160 w 867132"/>
                    <a:gd name="connsiteY3" fmla="*/ 932760 h 1252800"/>
                    <a:gd name="connsiteX4" fmla="*/ 144780 w 867132"/>
                    <a:gd name="connsiteY4" fmla="*/ 795600 h 1252800"/>
                    <a:gd name="connsiteX5" fmla="*/ 22860 w 867132"/>
                    <a:gd name="connsiteY5" fmla="*/ 795600 h 1252800"/>
                    <a:gd name="connsiteX6" fmla="*/ 22860 w 867132"/>
                    <a:gd name="connsiteY6" fmla="*/ 132660 h 1252800"/>
                    <a:gd name="connsiteX7" fmla="*/ 22860 w 867132"/>
                    <a:gd name="connsiteY7" fmla="*/ 79320 h 1252800"/>
                    <a:gd name="connsiteX8" fmla="*/ 22860 w 867132"/>
                    <a:gd name="connsiteY8" fmla="*/ 18360 h 1252800"/>
                    <a:gd name="connsiteX9" fmla="*/ 434340 w 867132"/>
                    <a:gd name="connsiteY9" fmla="*/ 10740 h 1252800"/>
                    <a:gd name="connsiteX10" fmla="*/ 854486 w 867132"/>
                    <a:gd name="connsiteY10" fmla="*/ 180286 h 1252800"/>
                    <a:gd name="connsiteX11" fmla="*/ 867132 w 867132"/>
                    <a:gd name="connsiteY11" fmla="*/ 1215 h 1252800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854486 w 1222243"/>
                    <a:gd name="connsiteY10" fmla="*/ 198121 h 1270635"/>
                    <a:gd name="connsiteX11" fmla="*/ 998750 w 1222243"/>
                    <a:gd name="connsiteY11" fmla="*/ 26672 h 1270635"/>
                    <a:gd name="connsiteX12" fmla="*/ 1222243 w 1222243"/>
                    <a:gd name="connsiteY12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434340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67382 w 1222243"/>
                    <a:gd name="connsiteY9" fmla="*/ 28575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91956 h 1291956"/>
                    <a:gd name="connsiteX1" fmla="*/ 0 w 1222243"/>
                    <a:gd name="connsiteY1" fmla="*/ 1291956 h 1291956"/>
                    <a:gd name="connsiteX2" fmla="*/ 7620 w 1222243"/>
                    <a:gd name="connsiteY2" fmla="*/ 964296 h 1291956"/>
                    <a:gd name="connsiteX3" fmla="*/ 137160 w 1222243"/>
                    <a:gd name="connsiteY3" fmla="*/ 971916 h 1291956"/>
                    <a:gd name="connsiteX4" fmla="*/ 144780 w 1222243"/>
                    <a:gd name="connsiteY4" fmla="*/ 834756 h 1291956"/>
                    <a:gd name="connsiteX5" fmla="*/ 22860 w 1222243"/>
                    <a:gd name="connsiteY5" fmla="*/ 834756 h 1291956"/>
                    <a:gd name="connsiteX6" fmla="*/ 22860 w 1222243"/>
                    <a:gd name="connsiteY6" fmla="*/ 171816 h 1291956"/>
                    <a:gd name="connsiteX7" fmla="*/ 22860 w 1222243"/>
                    <a:gd name="connsiteY7" fmla="*/ 118476 h 1291956"/>
                    <a:gd name="connsiteX8" fmla="*/ 22860 w 1222243"/>
                    <a:gd name="connsiteY8" fmla="*/ 57516 h 1291956"/>
                    <a:gd name="connsiteX9" fmla="*/ 667382 w 1222243"/>
                    <a:gd name="connsiteY9" fmla="*/ 49896 h 1291956"/>
                    <a:gd name="connsiteX10" fmla="*/ 699125 w 1222243"/>
                    <a:gd name="connsiteY10" fmla="*/ 219443 h 1291956"/>
                    <a:gd name="connsiteX11" fmla="*/ 854486 w 1222243"/>
                    <a:gd name="connsiteY11" fmla="*/ 219442 h 1291956"/>
                    <a:gd name="connsiteX12" fmla="*/ 998750 w 1222243"/>
                    <a:gd name="connsiteY12" fmla="*/ 47993 h 1291956"/>
                    <a:gd name="connsiteX13" fmla="*/ 1222243 w 1222243"/>
                    <a:gd name="connsiteY13" fmla="*/ 21321 h 1291956"/>
                    <a:gd name="connsiteX0" fmla="*/ 0 w 1222243"/>
                    <a:gd name="connsiteY0" fmla="*/ 1286670 h 1286670"/>
                    <a:gd name="connsiteX1" fmla="*/ 0 w 1222243"/>
                    <a:gd name="connsiteY1" fmla="*/ 1286670 h 1286670"/>
                    <a:gd name="connsiteX2" fmla="*/ 7620 w 1222243"/>
                    <a:gd name="connsiteY2" fmla="*/ 959010 h 1286670"/>
                    <a:gd name="connsiteX3" fmla="*/ 137160 w 1222243"/>
                    <a:gd name="connsiteY3" fmla="*/ 966630 h 1286670"/>
                    <a:gd name="connsiteX4" fmla="*/ 144780 w 1222243"/>
                    <a:gd name="connsiteY4" fmla="*/ 829470 h 1286670"/>
                    <a:gd name="connsiteX5" fmla="*/ 22860 w 1222243"/>
                    <a:gd name="connsiteY5" fmla="*/ 829470 h 1286670"/>
                    <a:gd name="connsiteX6" fmla="*/ 22860 w 1222243"/>
                    <a:gd name="connsiteY6" fmla="*/ 166530 h 1286670"/>
                    <a:gd name="connsiteX7" fmla="*/ 22860 w 1222243"/>
                    <a:gd name="connsiteY7" fmla="*/ 113190 h 1286670"/>
                    <a:gd name="connsiteX8" fmla="*/ 22860 w 1222243"/>
                    <a:gd name="connsiteY8" fmla="*/ 52230 h 1286670"/>
                    <a:gd name="connsiteX9" fmla="*/ 667382 w 1222243"/>
                    <a:gd name="connsiteY9" fmla="*/ 44610 h 1286670"/>
                    <a:gd name="connsiteX10" fmla="*/ 699125 w 1222243"/>
                    <a:gd name="connsiteY10" fmla="*/ 214157 h 1286670"/>
                    <a:gd name="connsiteX11" fmla="*/ 854486 w 1222243"/>
                    <a:gd name="connsiteY11" fmla="*/ 214156 h 1286670"/>
                    <a:gd name="connsiteX12" fmla="*/ 998750 w 1222243"/>
                    <a:gd name="connsiteY12" fmla="*/ 42707 h 1286670"/>
                    <a:gd name="connsiteX13" fmla="*/ 1222243 w 1222243"/>
                    <a:gd name="connsiteY13" fmla="*/ 16035 h 1286670"/>
                    <a:gd name="connsiteX0" fmla="*/ 0 w 1222243"/>
                    <a:gd name="connsiteY0" fmla="*/ 1293985 h 1293985"/>
                    <a:gd name="connsiteX1" fmla="*/ 0 w 1222243"/>
                    <a:gd name="connsiteY1" fmla="*/ 1293985 h 1293985"/>
                    <a:gd name="connsiteX2" fmla="*/ 7620 w 1222243"/>
                    <a:gd name="connsiteY2" fmla="*/ 966325 h 1293985"/>
                    <a:gd name="connsiteX3" fmla="*/ 137160 w 1222243"/>
                    <a:gd name="connsiteY3" fmla="*/ 973945 h 1293985"/>
                    <a:gd name="connsiteX4" fmla="*/ 144780 w 1222243"/>
                    <a:gd name="connsiteY4" fmla="*/ 836785 h 1293985"/>
                    <a:gd name="connsiteX5" fmla="*/ 22860 w 1222243"/>
                    <a:gd name="connsiteY5" fmla="*/ 836785 h 1293985"/>
                    <a:gd name="connsiteX6" fmla="*/ 22860 w 1222243"/>
                    <a:gd name="connsiteY6" fmla="*/ 173845 h 1293985"/>
                    <a:gd name="connsiteX7" fmla="*/ 22860 w 1222243"/>
                    <a:gd name="connsiteY7" fmla="*/ 120505 h 1293985"/>
                    <a:gd name="connsiteX8" fmla="*/ 22860 w 1222243"/>
                    <a:gd name="connsiteY8" fmla="*/ 59545 h 1293985"/>
                    <a:gd name="connsiteX9" fmla="*/ 681253 w 1222243"/>
                    <a:gd name="connsiteY9" fmla="*/ 42400 h 1293985"/>
                    <a:gd name="connsiteX10" fmla="*/ 699125 w 1222243"/>
                    <a:gd name="connsiteY10" fmla="*/ 221472 h 1293985"/>
                    <a:gd name="connsiteX11" fmla="*/ 854486 w 1222243"/>
                    <a:gd name="connsiteY11" fmla="*/ 221471 h 1293985"/>
                    <a:gd name="connsiteX12" fmla="*/ 998750 w 1222243"/>
                    <a:gd name="connsiteY12" fmla="*/ 50022 h 1293985"/>
                    <a:gd name="connsiteX13" fmla="*/ 1222243 w 1222243"/>
                    <a:gd name="connsiteY13" fmla="*/ 23350 h 129398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37716 w 1222243"/>
                    <a:gd name="connsiteY12" fmla="*/ 88586 h 1270635"/>
                    <a:gd name="connsiteX13" fmla="*/ 998750 w 1222243"/>
                    <a:gd name="connsiteY13" fmla="*/ 26672 h 1270635"/>
                    <a:gd name="connsiteX14" fmla="*/ 1222243 w 1222243"/>
                    <a:gd name="connsiteY14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98750 w 1222243"/>
                    <a:gd name="connsiteY12" fmla="*/ 26672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54486 w 1222243"/>
                    <a:gd name="connsiteY11" fmla="*/ 198121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904423 w 1222243"/>
                    <a:gd name="connsiteY12" fmla="*/ 5240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22860 w 1222243"/>
                    <a:gd name="connsiteY5" fmla="*/ 813435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36195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2860 w 1222243"/>
                    <a:gd name="connsiteY8" fmla="*/ 62389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7312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19527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14538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87502 h 1287502"/>
                    <a:gd name="connsiteX1" fmla="*/ 0 w 1222243"/>
                    <a:gd name="connsiteY1" fmla="*/ 1287502 h 1287502"/>
                    <a:gd name="connsiteX2" fmla="*/ 7620 w 1222243"/>
                    <a:gd name="connsiteY2" fmla="*/ 959842 h 1287502"/>
                    <a:gd name="connsiteX3" fmla="*/ 137160 w 1222243"/>
                    <a:gd name="connsiteY3" fmla="*/ 967462 h 1287502"/>
                    <a:gd name="connsiteX4" fmla="*/ 144780 w 1222243"/>
                    <a:gd name="connsiteY4" fmla="*/ 830302 h 1287502"/>
                    <a:gd name="connsiteX5" fmla="*/ 14536 w 1222243"/>
                    <a:gd name="connsiteY5" fmla="*/ 823158 h 1287502"/>
                    <a:gd name="connsiteX6" fmla="*/ 22860 w 1222243"/>
                    <a:gd name="connsiteY6" fmla="*/ 167362 h 1287502"/>
                    <a:gd name="connsiteX7" fmla="*/ 22860 w 1222243"/>
                    <a:gd name="connsiteY7" fmla="*/ 114022 h 1287502"/>
                    <a:gd name="connsiteX8" fmla="*/ 25635 w 1222243"/>
                    <a:gd name="connsiteY8" fmla="*/ 24488 h 1287502"/>
                    <a:gd name="connsiteX9" fmla="*/ 681253 w 1222243"/>
                    <a:gd name="connsiteY9" fmla="*/ 35917 h 1287502"/>
                    <a:gd name="connsiteX10" fmla="*/ 699125 w 1222243"/>
                    <a:gd name="connsiteY10" fmla="*/ 214989 h 1287502"/>
                    <a:gd name="connsiteX11" fmla="*/ 879455 w 1222243"/>
                    <a:gd name="connsiteY11" fmla="*/ 212607 h 1287502"/>
                    <a:gd name="connsiteX12" fmla="*/ 890552 w 1222243"/>
                    <a:gd name="connsiteY12" fmla="*/ 24488 h 1287502"/>
                    <a:gd name="connsiteX13" fmla="*/ 1222243 w 1222243"/>
                    <a:gd name="connsiteY13" fmla="*/ 16867 h 1287502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19050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150495 h 1270635"/>
                    <a:gd name="connsiteX7" fmla="*/ 22860 w 1222243"/>
                    <a:gd name="connsiteY7" fmla="*/ 97155 h 1270635"/>
                    <a:gd name="connsiteX8" fmla="*/ 25635 w 1222243"/>
                    <a:gd name="connsiteY8" fmla="*/ 7621 h 1270635"/>
                    <a:gd name="connsiteX9" fmla="*/ 681253 w 1222243"/>
                    <a:gd name="connsiteY9" fmla="*/ 7144 h 1270635"/>
                    <a:gd name="connsiteX10" fmla="*/ 699125 w 1222243"/>
                    <a:gd name="connsiteY10" fmla="*/ 198122 h 1270635"/>
                    <a:gd name="connsiteX11" fmla="*/ 879455 w 1222243"/>
                    <a:gd name="connsiteY11" fmla="*/ 195740 h 1270635"/>
                    <a:gd name="connsiteX12" fmla="*/ 890552 w 1222243"/>
                    <a:gd name="connsiteY12" fmla="*/ 7621 h 1270635"/>
                    <a:gd name="connsiteX13" fmla="*/ 1222243 w 1222243"/>
                    <a:gd name="connsiteY13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2860 w 1222243"/>
                    <a:gd name="connsiteY6" fmla="*/ 97155 h 1270635"/>
                    <a:gd name="connsiteX7" fmla="*/ 25635 w 1222243"/>
                    <a:gd name="connsiteY7" fmla="*/ 7621 h 1270635"/>
                    <a:gd name="connsiteX8" fmla="*/ 681253 w 1222243"/>
                    <a:gd name="connsiteY8" fmla="*/ 7144 h 1270635"/>
                    <a:gd name="connsiteX9" fmla="*/ 699125 w 1222243"/>
                    <a:gd name="connsiteY9" fmla="*/ 198122 h 1270635"/>
                    <a:gd name="connsiteX10" fmla="*/ 879455 w 1222243"/>
                    <a:gd name="connsiteY10" fmla="*/ 195740 h 1270635"/>
                    <a:gd name="connsiteX11" fmla="*/ 890552 w 1222243"/>
                    <a:gd name="connsiteY11" fmla="*/ 7621 h 1270635"/>
                    <a:gd name="connsiteX12" fmla="*/ 1222243 w 1222243"/>
                    <a:gd name="connsiteY12" fmla="*/ 0 h 1270635"/>
                    <a:gd name="connsiteX0" fmla="*/ 32016 w 1254259"/>
                    <a:gd name="connsiteY0" fmla="*/ 1270635 h 1270635"/>
                    <a:gd name="connsiteX1" fmla="*/ 32016 w 1254259"/>
                    <a:gd name="connsiteY1" fmla="*/ 1270635 h 1270635"/>
                    <a:gd name="connsiteX2" fmla="*/ 39636 w 1254259"/>
                    <a:gd name="connsiteY2" fmla="*/ 942975 h 1270635"/>
                    <a:gd name="connsiteX3" fmla="*/ 169176 w 1254259"/>
                    <a:gd name="connsiteY3" fmla="*/ 950595 h 1270635"/>
                    <a:gd name="connsiteX4" fmla="*/ 176796 w 1254259"/>
                    <a:gd name="connsiteY4" fmla="*/ 813435 h 1270635"/>
                    <a:gd name="connsiteX5" fmla="*/ 46552 w 1254259"/>
                    <a:gd name="connsiteY5" fmla="*/ 806291 h 1270635"/>
                    <a:gd name="connsiteX6" fmla="*/ 57651 w 1254259"/>
                    <a:gd name="connsiteY6" fmla="*/ 7621 h 1270635"/>
                    <a:gd name="connsiteX7" fmla="*/ 713269 w 1254259"/>
                    <a:gd name="connsiteY7" fmla="*/ 7144 h 1270635"/>
                    <a:gd name="connsiteX8" fmla="*/ 731141 w 1254259"/>
                    <a:gd name="connsiteY8" fmla="*/ 198122 h 1270635"/>
                    <a:gd name="connsiteX9" fmla="*/ 911471 w 1254259"/>
                    <a:gd name="connsiteY9" fmla="*/ 195740 h 1270635"/>
                    <a:gd name="connsiteX10" fmla="*/ 922568 w 1254259"/>
                    <a:gd name="connsiteY10" fmla="*/ 7621 h 1270635"/>
                    <a:gd name="connsiteX11" fmla="*/ 1254259 w 1254259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9125 w 1222243"/>
                    <a:gd name="connsiteY8" fmla="*/ 19812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3823 h 1273823"/>
                    <a:gd name="connsiteX1" fmla="*/ 0 w 1222243"/>
                    <a:gd name="connsiteY1" fmla="*/ 1273823 h 1273823"/>
                    <a:gd name="connsiteX2" fmla="*/ 7620 w 1222243"/>
                    <a:gd name="connsiteY2" fmla="*/ 946163 h 1273823"/>
                    <a:gd name="connsiteX3" fmla="*/ 137160 w 1222243"/>
                    <a:gd name="connsiteY3" fmla="*/ 953783 h 1273823"/>
                    <a:gd name="connsiteX4" fmla="*/ 144780 w 1222243"/>
                    <a:gd name="connsiteY4" fmla="*/ 816623 h 1273823"/>
                    <a:gd name="connsiteX5" fmla="*/ 14536 w 1222243"/>
                    <a:gd name="connsiteY5" fmla="*/ 809479 h 1273823"/>
                    <a:gd name="connsiteX6" fmla="*/ 25635 w 1222243"/>
                    <a:gd name="connsiteY6" fmla="*/ 10809 h 1273823"/>
                    <a:gd name="connsiteX7" fmla="*/ 681253 w 1222243"/>
                    <a:gd name="connsiteY7" fmla="*/ 10332 h 1273823"/>
                    <a:gd name="connsiteX8" fmla="*/ 696350 w 1222243"/>
                    <a:gd name="connsiteY8" fmla="*/ 144160 h 1273823"/>
                    <a:gd name="connsiteX9" fmla="*/ 879455 w 1222243"/>
                    <a:gd name="connsiteY9" fmla="*/ 198928 h 1273823"/>
                    <a:gd name="connsiteX10" fmla="*/ 890552 w 1222243"/>
                    <a:gd name="connsiteY10" fmla="*/ 10809 h 1273823"/>
                    <a:gd name="connsiteX11" fmla="*/ 1222243 w 1222243"/>
                    <a:gd name="connsiteY11" fmla="*/ 3188 h 1273823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314516 h 1314516"/>
                    <a:gd name="connsiteX1" fmla="*/ 0 w 1222243"/>
                    <a:gd name="connsiteY1" fmla="*/ 1314516 h 1314516"/>
                    <a:gd name="connsiteX2" fmla="*/ 7620 w 1222243"/>
                    <a:gd name="connsiteY2" fmla="*/ 986856 h 1314516"/>
                    <a:gd name="connsiteX3" fmla="*/ 137160 w 1222243"/>
                    <a:gd name="connsiteY3" fmla="*/ 994476 h 1314516"/>
                    <a:gd name="connsiteX4" fmla="*/ 144780 w 1222243"/>
                    <a:gd name="connsiteY4" fmla="*/ 857316 h 1314516"/>
                    <a:gd name="connsiteX5" fmla="*/ 14536 w 1222243"/>
                    <a:gd name="connsiteY5" fmla="*/ 850172 h 1314516"/>
                    <a:gd name="connsiteX6" fmla="*/ 25635 w 1222243"/>
                    <a:gd name="connsiteY6" fmla="*/ 51502 h 1314516"/>
                    <a:gd name="connsiteX7" fmla="*/ 681253 w 1222243"/>
                    <a:gd name="connsiteY7" fmla="*/ 51025 h 1314516"/>
                    <a:gd name="connsiteX8" fmla="*/ 696350 w 1222243"/>
                    <a:gd name="connsiteY8" fmla="*/ 184853 h 1314516"/>
                    <a:gd name="connsiteX9" fmla="*/ 879455 w 1222243"/>
                    <a:gd name="connsiteY9" fmla="*/ 239621 h 1314516"/>
                    <a:gd name="connsiteX10" fmla="*/ 890552 w 1222243"/>
                    <a:gd name="connsiteY10" fmla="*/ 51502 h 1314516"/>
                    <a:gd name="connsiteX11" fmla="*/ 1222243 w 1222243"/>
                    <a:gd name="connsiteY11" fmla="*/ 43881 h 1314516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95740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48115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70635 h 1270635"/>
                    <a:gd name="connsiteX1" fmla="*/ 0 w 1222243"/>
                    <a:gd name="connsiteY1" fmla="*/ 1270635 h 1270635"/>
                    <a:gd name="connsiteX2" fmla="*/ 7620 w 1222243"/>
                    <a:gd name="connsiteY2" fmla="*/ 942975 h 1270635"/>
                    <a:gd name="connsiteX3" fmla="*/ 137160 w 1222243"/>
                    <a:gd name="connsiteY3" fmla="*/ 950595 h 1270635"/>
                    <a:gd name="connsiteX4" fmla="*/ 144780 w 1222243"/>
                    <a:gd name="connsiteY4" fmla="*/ 813435 h 1270635"/>
                    <a:gd name="connsiteX5" fmla="*/ 14536 w 1222243"/>
                    <a:gd name="connsiteY5" fmla="*/ 806291 h 1270635"/>
                    <a:gd name="connsiteX6" fmla="*/ 25635 w 1222243"/>
                    <a:gd name="connsiteY6" fmla="*/ 7621 h 1270635"/>
                    <a:gd name="connsiteX7" fmla="*/ 681253 w 1222243"/>
                    <a:gd name="connsiteY7" fmla="*/ 7144 h 1270635"/>
                    <a:gd name="connsiteX8" fmla="*/ 696350 w 1222243"/>
                    <a:gd name="connsiteY8" fmla="*/ 140972 h 1270635"/>
                    <a:gd name="connsiteX9" fmla="*/ 879455 w 1222243"/>
                    <a:gd name="connsiteY9" fmla="*/ 136209 h 1270635"/>
                    <a:gd name="connsiteX10" fmla="*/ 890552 w 1222243"/>
                    <a:gd name="connsiteY10" fmla="*/ 7621 h 1270635"/>
                    <a:gd name="connsiteX11" fmla="*/ 1222243 w 1222243"/>
                    <a:gd name="connsiteY11" fmla="*/ 0 h 1270635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1222243"/>
                    <a:gd name="connsiteY0" fmla="*/ 1265902 h 1265902"/>
                    <a:gd name="connsiteX1" fmla="*/ 0 w 1222243"/>
                    <a:gd name="connsiteY1" fmla="*/ 1265902 h 1265902"/>
                    <a:gd name="connsiteX2" fmla="*/ 7620 w 1222243"/>
                    <a:gd name="connsiteY2" fmla="*/ 938242 h 1265902"/>
                    <a:gd name="connsiteX3" fmla="*/ 137160 w 1222243"/>
                    <a:gd name="connsiteY3" fmla="*/ 945862 h 1265902"/>
                    <a:gd name="connsiteX4" fmla="*/ 144780 w 1222243"/>
                    <a:gd name="connsiteY4" fmla="*/ 808702 h 1265902"/>
                    <a:gd name="connsiteX5" fmla="*/ 14536 w 1222243"/>
                    <a:gd name="connsiteY5" fmla="*/ 801558 h 1265902"/>
                    <a:gd name="connsiteX6" fmla="*/ 25635 w 1222243"/>
                    <a:gd name="connsiteY6" fmla="*/ 2888 h 1265902"/>
                    <a:gd name="connsiteX7" fmla="*/ 681253 w 1222243"/>
                    <a:gd name="connsiteY7" fmla="*/ 2411 h 1265902"/>
                    <a:gd name="connsiteX8" fmla="*/ 696350 w 1222243"/>
                    <a:gd name="connsiteY8" fmla="*/ 136239 h 1265902"/>
                    <a:gd name="connsiteX9" fmla="*/ 879455 w 1222243"/>
                    <a:gd name="connsiteY9" fmla="*/ 131476 h 1265902"/>
                    <a:gd name="connsiteX10" fmla="*/ 890552 w 1222243"/>
                    <a:gd name="connsiteY10" fmla="*/ 2888 h 1265902"/>
                    <a:gd name="connsiteX11" fmla="*/ 1222243 w 1222243"/>
                    <a:gd name="connsiteY11" fmla="*/ 7173 h 1265902"/>
                    <a:gd name="connsiteX0" fmla="*/ 0 w 890552"/>
                    <a:gd name="connsiteY0" fmla="*/ 1265902 h 1265902"/>
                    <a:gd name="connsiteX1" fmla="*/ 0 w 890552"/>
                    <a:gd name="connsiteY1" fmla="*/ 1265902 h 1265902"/>
                    <a:gd name="connsiteX2" fmla="*/ 7620 w 890552"/>
                    <a:gd name="connsiteY2" fmla="*/ 938242 h 1265902"/>
                    <a:gd name="connsiteX3" fmla="*/ 137160 w 890552"/>
                    <a:gd name="connsiteY3" fmla="*/ 945862 h 1265902"/>
                    <a:gd name="connsiteX4" fmla="*/ 144780 w 890552"/>
                    <a:gd name="connsiteY4" fmla="*/ 808702 h 1265902"/>
                    <a:gd name="connsiteX5" fmla="*/ 14536 w 890552"/>
                    <a:gd name="connsiteY5" fmla="*/ 801558 h 1265902"/>
                    <a:gd name="connsiteX6" fmla="*/ 25635 w 890552"/>
                    <a:gd name="connsiteY6" fmla="*/ 2888 h 1265902"/>
                    <a:gd name="connsiteX7" fmla="*/ 681253 w 890552"/>
                    <a:gd name="connsiteY7" fmla="*/ 2411 h 1265902"/>
                    <a:gd name="connsiteX8" fmla="*/ 696350 w 890552"/>
                    <a:gd name="connsiteY8" fmla="*/ 136239 h 1265902"/>
                    <a:gd name="connsiteX9" fmla="*/ 879455 w 890552"/>
                    <a:gd name="connsiteY9" fmla="*/ 131476 h 1265902"/>
                    <a:gd name="connsiteX10" fmla="*/ 890552 w 890552"/>
                    <a:gd name="connsiteY10" fmla="*/ 2888 h 1265902"/>
                    <a:gd name="connsiteX0" fmla="*/ 0 w 879455"/>
                    <a:gd name="connsiteY0" fmla="*/ 1265902 h 1265902"/>
                    <a:gd name="connsiteX1" fmla="*/ 0 w 879455"/>
                    <a:gd name="connsiteY1" fmla="*/ 1265902 h 1265902"/>
                    <a:gd name="connsiteX2" fmla="*/ 7620 w 879455"/>
                    <a:gd name="connsiteY2" fmla="*/ 938242 h 1265902"/>
                    <a:gd name="connsiteX3" fmla="*/ 137160 w 879455"/>
                    <a:gd name="connsiteY3" fmla="*/ 945862 h 1265902"/>
                    <a:gd name="connsiteX4" fmla="*/ 144780 w 879455"/>
                    <a:gd name="connsiteY4" fmla="*/ 808702 h 1265902"/>
                    <a:gd name="connsiteX5" fmla="*/ 14536 w 879455"/>
                    <a:gd name="connsiteY5" fmla="*/ 801558 h 1265902"/>
                    <a:gd name="connsiteX6" fmla="*/ 25635 w 879455"/>
                    <a:gd name="connsiteY6" fmla="*/ 2888 h 1265902"/>
                    <a:gd name="connsiteX7" fmla="*/ 681253 w 879455"/>
                    <a:gd name="connsiteY7" fmla="*/ 2411 h 1265902"/>
                    <a:gd name="connsiteX8" fmla="*/ 696350 w 879455"/>
                    <a:gd name="connsiteY8" fmla="*/ 136239 h 1265902"/>
                    <a:gd name="connsiteX9" fmla="*/ 879455 w 879455"/>
                    <a:gd name="connsiteY9" fmla="*/ 131476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36239 h 1265902"/>
                    <a:gd name="connsiteX0" fmla="*/ 0 w 696350"/>
                    <a:gd name="connsiteY0" fmla="*/ 1265902 h 1265902"/>
                    <a:gd name="connsiteX1" fmla="*/ 0 w 696350"/>
                    <a:gd name="connsiteY1" fmla="*/ 1265902 h 1265902"/>
                    <a:gd name="connsiteX2" fmla="*/ 7620 w 696350"/>
                    <a:gd name="connsiteY2" fmla="*/ 938242 h 1265902"/>
                    <a:gd name="connsiteX3" fmla="*/ 137160 w 696350"/>
                    <a:gd name="connsiteY3" fmla="*/ 945862 h 1265902"/>
                    <a:gd name="connsiteX4" fmla="*/ 144780 w 696350"/>
                    <a:gd name="connsiteY4" fmla="*/ 808702 h 1265902"/>
                    <a:gd name="connsiteX5" fmla="*/ 14536 w 696350"/>
                    <a:gd name="connsiteY5" fmla="*/ 801558 h 1265902"/>
                    <a:gd name="connsiteX6" fmla="*/ 25635 w 696350"/>
                    <a:gd name="connsiteY6" fmla="*/ 2888 h 1265902"/>
                    <a:gd name="connsiteX7" fmla="*/ 681253 w 696350"/>
                    <a:gd name="connsiteY7" fmla="*/ 2411 h 1265902"/>
                    <a:gd name="connsiteX8" fmla="*/ 696350 w 696350"/>
                    <a:gd name="connsiteY8" fmla="*/ 126714 h 1265902"/>
                    <a:gd name="connsiteX0" fmla="*/ 0 w 681253"/>
                    <a:gd name="connsiteY0" fmla="*/ 1265902 h 1265902"/>
                    <a:gd name="connsiteX1" fmla="*/ 0 w 681253"/>
                    <a:gd name="connsiteY1" fmla="*/ 1265902 h 1265902"/>
                    <a:gd name="connsiteX2" fmla="*/ 7620 w 681253"/>
                    <a:gd name="connsiteY2" fmla="*/ 938242 h 1265902"/>
                    <a:gd name="connsiteX3" fmla="*/ 137160 w 681253"/>
                    <a:gd name="connsiteY3" fmla="*/ 945862 h 1265902"/>
                    <a:gd name="connsiteX4" fmla="*/ 144780 w 681253"/>
                    <a:gd name="connsiteY4" fmla="*/ 808702 h 1265902"/>
                    <a:gd name="connsiteX5" fmla="*/ 14536 w 681253"/>
                    <a:gd name="connsiteY5" fmla="*/ 801558 h 1265902"/>
                    <a:gd name="connsiteX6" fmla="*/ 25635 w 681253"/>
                    <a:gd name="connsiteY6" fmla="*/ 2888 h 1265902"/>
                    <a:gd name="connsiteX7" fmla="*/ 681253 w 681253"/>
                    <a:gd name="connsiteY7" fmla="*/ 2411 h 1265902"/>
                    <a:gd name="connsiteX0" fmla="*/ 0 w 681253"/>
                    <a:gd name="connsiteY0" fmla="*/ 1265902 h 1265902"/>
                    <a:gd name="connsiteX1" fmla="*/ 7620 w 681253"/>
                    <a:gd name="connsiteY1" fmla="*/ 938242 h 1265902"/>
                    <a:gd name="connsiteX2" fmla="*/ 137160 w 681253"/>
                    <a:gd name="connsiteY2" fmla="*/ 945862 h 1265902"/>
                    <a:gd name="connsiteX3" fmla="*/ 144780 w 681253"/>
                    <a:gd name="connsiteY3" fmla="*/ 808702 h 1265902"/>
                    <a:gd name="connsiteX4" fmla="*/ 14536 w 681253"/>
                    <a:gd name="connsiteY4" fmla="*/ 801558 h 1265902"/>
                    <a:gd name="connsiteX5" fmla="*/ 25635 w 681253"/>
                    <a:gd name="connsiteY5" fmla="*/ 2888 h 1265902"/>
                    <a:gd name="connsiteX6" fmla="*/ 681253 w 681253"/>
                    <a:gd name="connsiteY6" fmla="*/ 2411 h 1265902"/>
                    <a:gd name="connsiteX0" fmla="*/ 0 w 673633"/>
                    <a:gd name="connsiteY0" fmla="*/ 938242 h 945862"/>
                    <a:gd name="connsiteX1" fmla="*/ 129540 w 673633"/>
                    <a:gd name="connsiteY1" fmla="*/ 945862 h 945862"/>
                    <a:gd name="connsiteX2" fmla="*/ 137160 w 673633"/>
                    <a:gd name="connsiteY2" fmla="*/ 808702 h 945862"/>
                    <a:gd name="connsiteX3" fmla="*/ 6916 w 673633"/>
                    <a:gd name="connsiteY3" fmla="*/ 801558 h 945862"/>
                    <a:gd name="connsiteX4" fmla="*/ 18015 w 673633"/>
                    <a:gd name="connsiteY4" fmla="*/ 2888 h 945862"/>
                    <a:gd name="connsiteX5" fmla="*/ 673633 w 673633"/>
                    <a:gd name="connsiteY5" fmla="*/ 2411 h 945862"/>
                    <a:gd name="connsiteX0" fmla="*/ 122647 w 666740"/>
                    <a:gd name="connsiteY0" fmla="*/ 945862 h 945862"/>
                    <a:gd name="connsiteX1" fmla="*/ 130267 w 666740"/>
                    <a:gd name="connsiteY1" fmla="*/ 808702 h 945862"/>
                    <a:gd name="connsiteX2" fmla="*/ 23 w 666740"/>
                    <a:gd name="connsiteY2" fmla="*/ 801558 h 945862"/>
                    <a:gd name="connsiteX3" fmla="*/ 11122 w 666740"/>
                    <a:gd name="connsiteY3" fmla="*/ 2888 h 945862"/>
                    <a:gd name="connsiteX4" fmla="*/ 666740 w 666740"/>
                    <a:gd name="connsiteY4" fmla="*/ 2411 h 945862"/>
                    <a:gd name="connsiteX0" fmla="*/ 130267 w 666740"/>
                    <a:gd name="connsiteY0" fmla="*/ 808702 h 808702"/>
                    <a:gd name="connsiteX1" fmla="*/ 23 w 666740"/>
                    <a:gd name="connsiteY1" fmla="*/ 801558 h 808702"/>
                    <a:gd name="connsiteX2" fmla="*/ 11122 w 666740"/>
                    <a:gd name="connsiteY2" fmla="*/ 2888 h 808702"/>
                    <a:gd name="connsiteX3" fmla="*/ 666740 w 666740"/>
                    <a:gd name="connsiteY3" fmla="*/ 2411 h 808702"/>
                    <a:gd name="connsiteX0" fmla="*/ 23 w 666740"/>
                    <a:gd name="connsiteY0" fmla="*/ 801558 h 801558"/>
                    <a:gd name="connsiteX1" fmla="*/ 11122 w 666740"/>
                    <a:gd name="connsiteY1" fmla="*/ 2888 h 801558"/>
                    <a:gd name="connsiteX2" fmla="*/ 666740 w 666740"/>
                    <a:gd name="connsiteY2" fmla="*/ 2411 h 801558"/>
                    <a:gd name="connsiteX0" fmla="*/ 0 w 655618"/>
                    <a:gd name="connsiteY0" fmla="*/ 2888 h 2888"/>
                    <a:gd name="connsiteX1" fmla="*/ 655618 w 655618"/>
                    <a:gd name="connsiteY1" fmla="*/ 2411 h 2888"/>
                    <a:gd name="connsiteX0" fmla="*/ 0 w 5599"/>
                    <a:gd name="connsiteY0" fmla="*/ 37842 h 37843"/>
                    <a:gd name="connsiteX1" fmla="*/ 5599 w 5599"/>
                    <a:gd name="connsiteY1" fmla="*/ 3209 h 37843"/>
                    <a:gd name="connsiteX0" fmla="*/ 0 w 10907"/>
                    <a:gd name="connsiteY0" fmla="*/ 2642 h 2642"/>
                    <a:gd name="connsiteX1" fmla="*/ 10907 w 10907"/>
                    <a:gd name="connsiteY1" fmla="*/ 2205 h 26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07" h="2642">
                      <a:moveTo>
                        <a:pt x="0" y="2642"/>
                      </a:moveTo>
                      <a:cubicBezTo>
                        <a:pt x="3736" y="318"/>
                        <a:pt x="10891" y="-1704"/>
                        <a:pt x="10907" y="2205"/>
                      </a:cubicBezTo>
                    </a:path>
                  </a:pathLst>
                </a:custGeom>
                <a:noFill/>
                <a:ln w="25400" cap="flat" cmpd="sng" algn="ctr">
                  <a:solidFill>
                    <a:schemeClr val="tx1"/>
                  </a:solidFill>
                  <a:prstDash val="sysDash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205" name="Groupe 204"/>
            <p:cNvGrpSpPr/>
            <p:nvPr/>
          </p:nvGrpSpPr>
          <p:grpSpPr>
            <a:xfrm>
              <a:off x="1796545" y="1518548"/>
              <a:ext cx="697069" cy="398992"/>
              <a:chOff x="7863081" y="4617767"/>
              <a:chExt cx="697069" cy="398992"/>
            </a:xfrm>
          </p:grpSpPr>
          <p:sp useBgFill="1">
            <p:nvSpPr>
              <p:cNvPr id="206" name="Rectangle 205"/>
              <p:cNvSpPr/>
              <p:nvPr/>
            </p:nvSpPr>
            <p:spPr bwMode="auto">
              <a:xfrm rot="16200000">
                <a:off x="8068614" y="4525223"/>
                <a:ext cx="398992" cy="58408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16" name="Groupe 215"/>
              <p:cNvGrpSpPr/>
              <p:nvPr/>
            </p:nvGrpSpPr>
            <p:grpSpPr>
              <a:xfrm rot="19056733">
                <a:off x="7863081" y="4695782"/>
                <a:ext cx="660876" cy="217863"/>
                <a:chOff x="8303614" y="5260036"/>
                <a:chExt cx="660876" cy="217863"/>
              </a:xfrm>
            </p:grpSpPr>
            <p:sp>
              <p:nvSpPr>
                <p:cNvPr id="217" name="Rectangle 216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218" name="Rectangle 217"/>
                <p:cNvSpPr/>
                <p:nvPr/>
              </p:nvSpPr>
              <p:spPr bwMode="auto">
                <a:xfrm rot="16200000">
                  <a:off x="8587072" y="5100482"/>
                  <a:ext cx="93959" cy="660876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3" name="Groupe 2"/>
            <p:cNvGrpSpPr/>
            <p:nvPr/>
          </p:nvGrpSpPr>
          <p:grpSpPr>
            <a:xfrm>
              <a:off x="2005078" y="1803726"/>
              <a:ext cx="353090" cy="780173"/>
              <a:chOff x="2005078" y="1803726"/>
              <a:chExt cx="353090" cy="780173"/>
            </a:xfrm>
          </p:grpSpPr>
          <p:sp useBgFill="1">
            <p:nvSpPr>
              <p:cNvPr id="319" name="Rectangle 318"/>
              <p:cNvSpPr/>
              <p:nvPr/>
            </p:nvSpPr>
            <p:spPr bwMode="auto">
              <a:xfrm rot="16200000">
                <a:off x="1854431" y="2080163"/>
                <a:ext cx="654383" cy="35309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219" name="Groupe 218"/>
              <p:cNvGrpSpPr/>
              <p:nvPr/>
            </p:nvGrpSpPr>
            <p:grpSpPr>
              <a:xfrm>
                <a:off x="2016995" y="1803726"/>
                <a:ext cx="281248" cy="617901"/>
                <a:chOff x="5569179" y="5183535"/>
                <a:chExt cx="281248" cy="617901"/>
              </a:xfrm>
            </p:grpSpPr>
            <p:sp>
              <p:nvSpPr>
                <p:cNvPr id="220" name="Rectangle 219"/>
                <p:cNvSpPr/>
                <p:nvPr/>
              </p:nvSpPr>
              <p:spPr bwMode="auto">
                <a:xfrm>
                  <a:off x="5569179" y="5361532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274" name="Ellipse 273"/>
                <p:cNvSpPr/>
                <p:nvPr/>
              </p:nvSpPr>
              <p:spPr bwMode="auto">
                <a:xfrm>
                  <a:off x="5625785" y="5551524"/>
                  <a:ext cx="168035" cy="179219"/>
                </a:xfrm>
                <a:prstGeom prst="ellipse">
                  <a:avLst/>
                </a:prstGeom>
                <a:noFill/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295" name="Connecteur droit 294"/>
                <p:cNvCxnSpPr/>
                <p:nvPr/>
              </p:nvCxnSpPr>
              <p:spPr bwMode="auto">
                <a:xfrm>
                  <a:off x="5701510" y="5183535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  <p:grpSp>
          <p:nvGrpSpPr>
            <p:cNvPr id="320" name="Groupe 319"/>
            <p:cNvGrpSpPr/>
            <p:nvPr/>
          </p:nvGrpSpPr>
          <p:grpSpPr>
            <a:xfrm>
              <a:off x="3658907" y="3169808"/>
              <a:ext cx="697069" cy="398992"/>
              <a:chOff x="7863081" y="4617767"/>
              <a:chExt cx="697069" cy="398992"/>
            </a:xfrm>
          </p:grpSpPr>
          <p:sp useBgFill="1">
            <p:nvSpPr>
              <p:cNvPr id="321" name="Rectangle 320"/>
              <p:cNvSpPr/>
              <p:nvPr/>
            </p:nvSpPr>
            <p:spPr bwMode="auto">
              <a:xfrm rot="16200000">
                <a:off x="8068614" y="4525223"/>
                <a:ext cx="398992" cy="58408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322" name="Groupe 321"/>
              <p:cNvGrpSpPr/>
              <p:nvPr/>
            </p:nvGrpSpPr>
            <p:grpSpPr>
              <a:xfrm rot="19056733">
                <a:off x="7863081" y="4695782"/>
                <a:ext cx="660876" cy="217863"/>
                <a:chOff x="8303614" y="5260036"/>
                <a:chExt cx="660876" cy="217863"/>
              </a:xfrm>
            </p:grpSpPr>
            <p:sp>
              <p:nvSpPr>
                <p:cNvPr id="323" name="Rectangle 322"/>
                <p:cNvSpPr/>
                <p:nvPr/>
              </p:nvSpPr>
              <p:spPr bwMode="auto">
                <a:xfrm>
                  <a:off x="8388424" y="5260036"/>
                  <a:ext cx="504056" cy="168726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 useBgFill="1">
              <p:nvSpPr>
                <p:cNvPr id="324" name="Rectangle 323"/>
                <p:cNvSpPr/>
                <p:nvPr/>
              </p:nvSpPr>
              <p:spPr bwMode="auto">
                <a:xfrm rot="16200000">
                  <a:off x="8587072" y="5100482"/>
                  <a:ext cx="93959" cy="660876"/>
                </a:xfrm>
                <a:prstGeom prst="rect">
                  <a:avLst/>
                </a:prstGeom>
                <a:ln w="9525" cap="flat" cmpd="sng" algn="ctr">
                  <a:noFill/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</p:grpSp>
        </p:grpSp>
        <p:grpSp>
          <p:nvGrpSpPr>
            <p:cNvPr id="325" name="Groupe 324"/>
            <p:cNvGrpSpPr/>
            <p:nvPr/>
          </p:nvGrpSpPr>
          <p:grpSpPr>
            <a:xfrm rot="16200000">
              <a:off x="3753623" y="3629875"/>
              <a:ext cx="635759" cy="353090"/>
              <a:chOff x="7205366" y="4188992"/>
              <a:chExt cx="635759" cy="353090"/>
            </a:xfrm>
          </p:grpSpPr>
          <p:sp useBgFill="1">
            <p:nvSpPr>
              <p:cNvPr id="326" name="Rectangle 325"/>
              <p:cNvSpPr/>
              <p:nvPr/>
            </p:nvSpPr>
            <p:spPr bwMode="auto">
              <a:xfrm>
                <a:off x="7221001" y="4188992"/>
                <a:ext cx="486348" cy="35309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sp useBgFill="1">
            <p:nvSpPr>
              <p:cNvPr id="327" name="Rectangle 326"/>
              <p:cNvSpPr/>
              <p:nvPr/>
            </p:nvSpPr>
            <p:spPr bwMode="auto">
              <a:xfrm>
                <a:off x="7205366" y="4300543"/>
                <a:ext cx="635759" cy="90830"/>
              </a:xfrm>
              <a:prstGeom prst="rect">
                <a:avLst/>
              </a:prstGeom>
              <a:ln w="9525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  <p:grpSp>
            <p:nvGrpSpPr>
              <p:cNvPr id="328" name="Groupe 327"/>
              <p:cNvGrpSpPr/>
              <p:nvPr/>
            </p:nvGrpSpPr>
            <p:grpSpPr>
              <a:xfrm rot="5400000">
                <a:off x="7300329" y="4145585"/>
                <a:ext cx="281248" cy="439904"/>
                <a:chOff x="7842197" y="5387128"/>
                <a:chExt cx="281248" cy="439904"/>
              </a:xfrm>
            </p:grpSpPr>
            <p:sp>
              <p:nvSpPr>
                <p:cNvPr id="329" name="Rectangle 328"/>
                <p:cNvSpPr/>
                <p:nvPr/>
              </p:nvSpPr>
              <p:spPr bwMode="auto">
                <a:xfrm>
                  <a:off x="7842197" y="5387128"/>
                  <a:ext cx="281248" cy="439904"/>
                </a:xfrm>
                <a:prstGeom prst="rect">
                  <a:avLst/>
                </a:prstGeom>
                <a:noFill/>
                <a:ln w="28575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sp>
              <p:nvSpPr>
                <p:cNvPr id="330" name="Ellipse 329"/>
                <p:cNvSpPr/>
                <p:nvPr/>
              </p:nvSpPr>
              <p:spPr bwMode="auto">
                <a:xfrm>
                  <a:off x="7898803" y="5577120"/>
                  <a:ext cx="168035" cy="179219"/>
                </a:xfrm>
                <a:prstGeom prst="ellipse">
                  <a:avLst/>
                </a:prstGeom>
                <a:solidFill>
                  <a:srgbClr val="FFFFFF"/>
                </a:solidFill>
                <a:ln w="41275" cap="flat" cmpd="sng" algn="ctr">
                  <a:solidFill>
                    <a:srgbClr val="FFFFFF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1" lang="fr-FR" sz="20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 Narrow" pitchFamily="34" charset="0"/>
                  </a:endParaRPr>
                </a:p>
              </p:txBody>
            </p:sp>
            <p:cxnSp>
              <p:nvCxnSpPr>
                <p:cNvPr id="331" name="Connecteur droit 330"/>
                <p:cNvCxnSpPr/>
                <p:nvPr/>
              </p:nvCxnSpPr>
              <p:spPr bwMode="auto">
                <a:xfrm rot="5400000">
                  <a:off x="7974528" y="5371383"/>
                  <a:ext cx="0" cy="189681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32" name="Connecteur droit 331"/>
                <p:cNvCxnSpPr/>
                <p:nvPr/>
              </p:nvCxnSpPr>
              <p:spPr bwMode="auto">
                <a:xfrm flipH="1" flipV="1">
                  <a:off x="7876593" y="5562510"/>
                  <a:ext cx="211256" cy="210784"/>
                </a:xfrm>
                <a:prstGeom prst="line">
                  <a:avLst/>
                </a:prstGeom>
                <a:solidFill>
                  <a:schemeClr val="accent1"/>
                </a:solidFill>
                <a:ln w="44450" cap="flat" cmpd="sng" algn="ctr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ffectLst/>
              </p:spPr>
            </p:cxnSp>
          </p:grpSp>
        </p:grpSp>
      </p:grpSp>
      <p:sp>
        <p:nvSpPr>
          <p:cNvPr id="333" name="ZoneTexte 332"/>
          <p:cNvSpPr txBox="1"/>
          <p:nvPr/>
        </p:nvSpPr>
        <p:spPr>
          <a:xfrm>
            <a:off x="6025416" y="3736002"/>
            <a:ext cx="3118584" cy="923330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- Ouvrir panneau, verrouiller et récupérer 02</a:t>
            </a:r>
          </a:p>
          <a:p>
            <a:pPr algn="ctr"/>
            <a:r>
              <a:rPr lang="fr-FR" sz="1800" b="1" dirty="0" smtClean="0">
                <a:solidFill>
                  <a:srgbClr val="000000"/>
                </a:solidFill>
              </a:rPr>
              <a:t>- Ouvrir porte transformateur….</a:t>
            </a:r>
          </a:p>
        </p:txBody>
      </p:sp>
    </p:spTree>
    <p:extLst>
      <p:ext uri="{BB962C8B-B14F-4D97-AF65-F5344CB8AC3E}">
        <p14:creationId xmlns:p14="http://schemas.microsoft.com/office/powerpoint/2010/main" val="192244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17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" grpId="0" animBg="1"/>
      <p:bldP spid="3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27384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sp>
        <p:nvSpPr>
          <p:cNvPr id="2" name="Rectangle 1"/>
          <p:cNvSpPr/>
          <p:nvPr/>
        </p:nvSpPr>
        <p:spPr>
          <a:xfrm>
            <a:off x="899592" y="863134"/>
            <a:ext cx="65726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Consignation des cellules procédures à clefs </a:t>
            </a:r>
            <a:endParaRPr lang="fr-FR" sz="2800" dirty="0"/>
          </a:p>
        </p:txBody>
      </p:sp>
      <p:pic>
        <p:nvPicPr>
          <p:cNvPr id="3078" name="Picture 6" descr="Numériser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" t="2179" r="2715" b="4575"/>
          <a:stretch>
            <a:fillRect/>
          </a:stretch>
        </p:blipFill>
        <p:spPr bwMode="auto">
          <a:xfrm rot="5400000">
            <a:off x="1760934" y="-521494"/>
            <a:ext cx="6262688" cy="849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ZoneTexte 69"/>
          <p:cNvSpPr txBox="1"/>
          <p:nvPr/>
        </p:nvSpPr>
        <p:spPr>
          <a:xfrm>
            <a:off x="5235159" y="625770"/>
            <a:ext cx="3905269" cy="646331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r>
              <a:rPr lang="fr-FR" sz="1800" dirty="0">
                <a:solidFill>
                  <a:srgbClr val="000000"/>
                </a:solidFill>
              </a:rPr>
              <a:t>on veut intervenir sur le câble en  « A » </a:t>
            </a:r>
            <a:r>
              <a:rPr lang="fr-FR" sz="1800" dirty="0" smtClean="0">
                <a:solidFill>
                  <a:srgbClr val="000000"/>
                </a:solidFill>
              </a:rPr>
              <a:t>quelle </a:t>
            </a:r>
            <a:r>
              <a:rPr lang="fr-FR" sz="1800" dirty="0">
                <a:solidFill>
                  <a:srgbClr val="000000"/>
                </a:solidFill>
              </a:rPr>
              <a:t>doit être la procédure ? </a:t>
            </a:r>
          </a:p>
        </p:txBody>
      </p:sp>
      <p:pic>
        <p:nvPicPr>
          <p:cNvPr id="71" name="Picture 6" descr="Numériser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" t="38657" r="59826" b="4575"/>
          <a:stretch/>
        </p:blipFill>
        <p:spPr bwMode="auto">
          <a:xfrm rot="5400000">
            <a:off x="2982135" y="-807643"/>
            <a:ext cx="3905424" cy="8069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646962" y="5179580"/>
            <a:ext cx="8493466" cy="1877437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endParaRPr lang="fr-FR" sz="1800" dirty="0" smtClean="0">
              <a:solidFill>
                <a:srgbClr val="000000"/>
              </a:solidFill>
            </a:endParaRP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Ouvrir Poste2 Cellule1 </a:t>
            </a:r>
            <a:r>
              <a:rPr lang="fr-FR" b="1" dirty="0">
                <a:solidFill>
                  <a:srgbClr val="000000"/>
                </a:solidFill>
              </a:rPr>
              <a:t>verrouiller en récupérant la clé </a:t>
            </a:r>
            <a:r>
              <a:rPr lang="fr-FR" b="1" dirty="0" smtClean="0">
                <a:solidFill>
                  <a:srgbClr val="000000"/>
                </a:solidFill>
              </a:rPr>
              <a:t>04</a:t>
            </a: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Ouvrir Poste1 </a:t>
            </a:r>
            <a:r>
              <a:rPr lang="fr-FR" b="1" dirty="0">
                <a:solidFill>
                  <a:srgbClr val="000000"/>
                </a:solidFill>
              </a:rPr>
              <a:t>Cellule</a:t>
            </a:r>
            <a:r>
              <a:rPr lang="fr-FR" b="1" dirty="0" smtClean="0">
                <a:solidFill>
                  <a:srgbClr val="000000"/>
                </a:solidFill>
              </a:rPr>
              <a:t>4  </a:t>
            </a:r>
            <a:r>
              <a:rPr lang="fr-FR" b="1" dirty="0">
                <a:solidFill>
                  <a:srgbClr val="000000"/>
                </a:solidFill>
              </a:rPr>
              <a:t>verrouiller en récupérant la clé 03</a:t>
            </a: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Déverrouiller </a:t>
            </a:r>
            <a:r>
              <a:rPr lang="fr-FR" b="1" dirty="0">
                <a:solidFill>
                  <a:srgbClr val="000000"/>
                </a:solidFill>
              </a:rPr>
              <a:t>avec 04 et mettre à la terre en Poste1 Cellule4 </a:t>
            </a:r>
            <a:endParaRPr lang="fr-FR" b="1" dirty="0" smtClean="0">
              <a:solidFill>
                <a:srgbClr val="000000"/>
              </a:solidFill>
            </a:endParaRP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Déverrouiller </a:t>
            </a:r>
            <a:r>
              <a:rPr lang="fr-FR" b="1" dirty="0">
                <a:solidFill>
                  <a:srgbClr val="000000"/>
                </a:solidFill>
              </a:rPr>
              <a:t>avec 03 et mettre à la terre en Poste2 Cellule1 </a:t>
            </a:r>
            <a:endParaRPr lang="fr-FR" b="1" dirty="0" smtClean="0">
              <a:solidFill>
                <a:srgbClr val="000000"/>
              </a:solidFill>
            </a:endParaRPr>
          </a:p>
          <a:p>
            <a:pPr algn="ctr"/>
            <a:endParaRPr lang="fr-FR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8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59" y="-27384"/>
            <a:ext cx="7772400" cy="710952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Travaux sur les réseaux.</a:t>
            </a:r>
          </a:p>
        </p:txBody>
      </p:sp>
      <p:pic>
        <p:nvPicPr>
          <p:cNvPr id="8" name="Picture 6" descr="Numériser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97" t="2178" r="2715" b="11862"/>
          <a:stretch/>
        </p:blipFill>
        <p:spPr bwMode="auto">
          <a:xfrm rot="5400000">
            <a:off x="2894616" y="-1684142"/>
            <a:ext cx="3960440" cy="8570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646962" y="5179580"/>
            <a:ext cx="8493466" cy="1754326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endParaRPr lang="fr-FR" sz="1800" dirty="0" smtClean="0">
              <a:solidFill>
                <a:srgbClr val="000000"/>
              </a:solidFill>
            </a:endParaRPr>
          </a:p>
          <a:p>
            <a:pPr algn="ctr"/>
            <a:endParaRPr lang="fr-FR" sz="1800" dirty="0" smtClean="0">
              <a:solidFill>
                <a:srgbClr val="000000"/>
              </a:solidFill>
            </a:endParaRPr>
          </a:p>
          <a:p>
            <a:pPr algn="ctr"/>
            <a:endParaRPr lang="fr-FR" sz="1800" dirty="0">
              <a:solidFill>
                <a:srgbClr val="000000"/>
              </a:solidFill>
            </a:endParaRPr>
          </a:p>
          <a:p>
            <a:pPr algn="ctr"/>
            <a:endParaRPr lang="fr-FR" sz="1800" dirty="0" smtClean="0">
              <a:solidFill>
                <a:srgbClr val="000000"/>
              </a:solidFill>
            </a:endParaRPr>
          </a:p>
          <a:p>
            <a:pPr algn="ctr"/>
            <a:endParaRPr lang="fr-FR" sz="1800" dirty="0">
              <a:solidFill>
                <a:srgbClr val="000000"/>
              </a:solidFill>
            </a:endParaRPr>
          </a:p>
          <a:p>
            <a:pPr algn="ctr"/>
            <a:endParaRPr lang="fr-FR" sz="1800" dirty="0">
              <a:solidFill>
                <a:srgbClr val="0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28103" y="5229200"/>
            <a:ext cx="8493466" cy="1631216"/>
          </a:xfrm>
          <a:prstGeom prst="rect">
            <a:avLst/>
          </a:prstGeom>
          <a:solidFill>
            <a:srgbClr val="10FA04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0000"/>
                </a:solidFill>
              </a:rPr>
              <a:t>Ouvrir </a:t>
            </a:r>
            <a:r>
              <a:rPr lang="fr-FR" b="1" dirty="0">
                <a:solidFill>
                  <a:srgbClr val="000000"/>
                </a:solidFill>
              </a:rPr>
              <a:t>D11 et D12  verrouiller en récupérant les clés G16 et G26</a:t>
            </a: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Mettre les clés G16 </a:t>
            </a:r>
            <a:r>
              <a:rPr lang="fr-FR" b="1" dirty="0">
                <a:solidFill>
                  <a:srgbClr val="000000"/>
                </a:solidFill>
              </a:rPr>
              <a:t>et G26 sur le panneau  « serrure centrale »  récupérer D6</a:t>
            </a: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Ouvrir </a:t>
            </a:r>
            <a:r>
              <a:rPr lang="fr-FR" b="1" dirty="0">
                <a:solidFill>
                  <a:srgbClr val="000000"/>
                </a:solidFill>
              </a:rPr>
              <a:t>IS13 déverrouiller avec </a:t>
            </a:r>
            <a:r>
              <a:rPr lang="fr-FR" b="1" dirty="0" smtClean="0">
                <a:solidFill>
                  <a:srgbClr val="000000"/>
                </a:solidFill>
              </a:rPr>
              <a:t>D6 </a:t>
            </a:r>
            <a:r>
              <a:rPr lang="fr-FR" b="1" dirty="0">
                <a:solidFill>
                  <a:srgbClr val="000000"/>
                </a:solidFill>
              </a:rPr>
              <a:t>et mettre à la terre le départ de la cellule ; </a:t>
            </a:r>
            <a:r>
              <a:rPr lang="fr-FR" b="1" dirty="0" smtClean="0">
                <a:solidFill>
                  <a:srgbClr val="000000"/>
                </a:solidFill>
              </a:rPr>
              <a:t/>
            </a:r>
            <a:br>
              <a:rPr lang="fr-FR" b="1" dirty="0" smtClean="0">
                <a:solidFill>
                  <a:srgbClr val="000000"/>
                </a:solidFill>
              </a:rPr>
            </a:br>
            <a:r>
              <a:rPr lang="fr-FR" b="1" dirty="0" smtClean="0">
                <a:solidFill>
                  <a:srgbClr val="000000"/>
                </a:solidFill>
              </a:rPr>
              <a:t>en </a:t>
            </a:r>
            <a:r>
              <a:rPr lang="fr-FR" b="1" dirty="0">
                <a:solidFill>
                  <a:srgbClr val="000000"/>
                </a:solidFill>
              </a:rPr>
              <a:t>récupérant la clé E6</a:t>
            </a:r>
          </a:p>
          <a:p>
            <a:pPr algn="ctr"/>
            <a:r>
              <a:rPr lang="fr-FR" b="1" dirty="0" smtClean="0">
                <a:solidFill>
                  <a:srgbClr val="000000"/>
                </a:solidFill>
              </a:rPr>
              <a:t>Avec </a:t>
            </a:r>
            <a:r>
              <a:rPr lang="fr-FR" b="1" dirty="0">
                <a:solidFill>
                  <a:srgbClr val="000000"/>
                </a:solidFill>
              </a:rPr>
              <a:t>E6 déverrouiller le panneau protecteur de </a:t>
            </a:r>
            <a:r>
              <a:rPr lang="fr-FR" b="1" dirty="0" smtClean="0">
                <a:solidFill>
                  <a:srgbClr val="000000"/>
                </a:solidFill>
              </a:rPr>
              <a:t>T31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611560" y="4510861"/>
            <a:ext cx="8528721" cy="707886"/>
          </a:xfrm>
          <a:prstGeom prst="rect">
            <a:avLst/>
          </a:prstGeom>
          <a:solidFill>
            <a:srgbClr val="FFC000"/>
          </a:solidFill>
        </p:spPr>
        <p:txBody>
          <a:bodyPr wrap="square" lIns="0" rIns="0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000000"/>
                </a:solidFill>
              </a:rPr>
              <a:t>On veut </a:t>
            </a:r>
            <a:r>
              <a:rPr lang="fr-FR" b="1" dirty="0">
                <a:solidFill>
                  <a:srgbClr val="000000"/>
                </a:solidFill>
              </a:rPr>
              <a:t>intervenir sur le transformateur T32 </a:t>
            </a:r>
            <a:r>
              <a:rPr lang="fr-FR" b="1" dirty="0" smtClean="0">
                <a:solidFill>
                  <a:srgbClr val="000000"/>
                </a:solidFill>
              </a:rPr>
              <a:t/>
            </a:r>
            <a:br>
              <a:rPr lang="fr-FR" b="1" dirty="0" smtClean="0">
                <a:solidFill>
                  <a:srgbClr val="000000"/>
                </a:solidFill>
              </a:rPr>
            </a:br>
            <a:r>
              <a:rPr lang="fr-FR" b="1" dirty="0" smtClean="0">
                <a:solidFill>
                  <a:srgbClr val="000000"/>
                </a:solidFill>
              </a:rPr>
              <a:t>( </a:t>
            </a:r>
            <a:r>
              <a:rPr lang="fr-FR" b="1" dirty="0">
                <a:solidFill>
                  <a:srgbClr val="000000"/>
                </a:solidFill>
              </a:rPr>
              <a:t>ex : nettoyage des bornes HT) </a:t>
            </a:r>
            <a:r>
              <a:rPr lang="fr-FR" b="1" dirty="0" smtClean="0">
                <a:solidFill>
                  <a:srgbClr val="000000"/>
                </a:solidFill>
              </a:rPr>
              <a:t>quelle </a:t>
            </a:r>
            <a:r>
              <a:rPr lang="fr-FR" b="1" dirty="0">
                <a:solidFill>
                  <a:srgbClr val="000000"/>
                </a:solidFill>
              </a:rPr>
              <a:t>doit être la procédure ?</a:t>
            </a:r>
          </a:p>
        </p:txBody>
      </p:sp>
    </p:spTree>
    <p:extLst>
      <p:ext uri="{BB962C8B-B14F-4D97-AF65-F5344CB8AC3E}">
        <p14:creationId xmlns:p14="http://schemas.microsoft.com/office/powerpoint/2010/main" val="417135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85800" y="304800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Les Réseaux de transport et distribution HTA/BT</a:t>
            </a: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839716" y="1675834"/>
            <a:ext cx="3012204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Boucle ou</a:t>
            </a:r>
          </a:p>
          <a:p>
            <a:pPr>
              <a:defRPr/>
            </a:pPr>
            <a:r>
              <a:rPr lang="fr-FR" sz="32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Coupure </a:t>
            </a:r>
            <a:r>
              <a:rPr lang="fr-FR" sz="3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d’artère</a:t>
            </a:r>
          </a:p>
          <a:p>
            <a:pPr algn="ctr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Une alimentation et un départ vers le poste suivant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4821" name="Picture 5" descr="D:\cours\003 Gestation\energie\coupurearte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27163"/>
            <a:ext cx="4932040" cy="4893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D:\cours\003 Gestation\energie\coupurearter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9" t="56658" r="76540" b="33720"/>
          <a:stretch/>
        </p:blipFill>
        <p:spPr bwMode="auto">
          <a:xfrm>
            <a:off x="-36512" y="3861048"/>
            <a:ext cx="2014516" cy="1098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e 1"/>
          <p:cNvGrpSpPr/>
          <p:nvPr/>
        </p:nvGrpSpPr>
        <p:grpSpPr>
          <a:xfrm>
            <a:off x="2079539" y="3861420"/>
            <a:ext cx="2073756" cy="1122404"/>
            <a:chOff x="1043608" y="5301209"/>
            <a:chExt cx="2073756" cy="1296145"/>
          </a:xfrm>
        </p:grpSpPr>
        <p:grpSp>
          <p:nvGrpSpPr>
            <p:cNvPr id="6" name="Groupe 5"/>
            <p:cNvGrpSpPr/>
            <p:nvPr/>
          </p:nvGrpSpPr>
          <p:grpSpPr>
            <a:xfrm>
              <a:off x="1043608" y="5301209"/>
              <a:ext cx="2073756" cy="1296145"/>
              <a:chOff x="1311119" y="5085181"/>
              <a:chExt cx="1848207" cy="1008112"/>
            </a:xfrm>
          </p:grpSpPr>
          <p:pic>
            <p:nvPicPr>
              <p:cNvPr id="7" name="Picture 5" descr="D:\cours\003 Gestation\energie\coupureartere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959" t="56658" r="76540" b="33720"/>
              <a:stretch/>
            </p:blipFill>
            <p:spPr bwMode="auto">
              <a:xfrm>
                <a:off x="1311119" y="5085181"/>
                <a:ext cx="1848207" cy="10081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Rectangle 7"/>
              <p:cNvSpPr/>
              <p:nvPr/>
            </p:nvSpPr>
            <p:spPr bwMode="auto">
              <a:xfrm>
                <a:off x="1383127" y="5173190"/>
                <a:ext cx="852095" cy="864096"/>
              </a:xfrm>
              <a:prstGeom prst="rect">
                <a:avLst/>
              </a:prstGeom>
              <a:noFill/>
              <a:ln w="28575" cap="flat" cmpd="sng" algn="ctr">
                <a:solidFill>
                  <a:srgbClr val="000000"/>
                </a:solidFill>
                <a:prstDash val="sysDash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fr-FR" sz="2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 Narrow" pitchFamily="34" charset="0"/>
                </a:endParaRPr>
              </a:p>
            </p:txBody>
          </p:sp>
        </p:grpSp>
        <p:sp>
          <p:nvSpPr>
            <p:cNvPr id="12" name="Rectangle 11"/>
            <p:cNvSpPr/>
            <p:nvPr/>
          </p:nvSpPr>
          <p:spPr bwMode="auto">
            <a:xfrm>
              <a:off x="2051720" y="5414363"/>
              <a:ext cx="956082" cy="1110981"/>
            </a:xfrm>
            <a:prstGeom prst="rect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6761" y="4941168"/>
            <a:ext cx="770916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 smtClean="0"/>
              <a:t>Les deux interrupteurs peuvent être </a:t>
            </a:r>
            <a:br>
              <a:rPr lang="fr-FR" b="1" u="sng" dirty="0" smtClean="0"/>
            </a:br>
            <a:r>
              <a:rPr lang="fr-FR" b="1" u="sng" dirty="0" smtClean="0"/>
              <a:t>ouverts ou fermés indépendamment </a:t>
            </a:r>
            <a:br>
              <a:rPr lang="fr-FR" b="1" u="sng" dirty="0" smtClean="0"/>
            </a:br>
            <a:r>
              <a:rPr lang="fr-FR" b="1" u="sng" dirty="0" smtClean="0"/>
              <a:t>l’un de l’autre</a:t>
            </a:r>
            <a:r>
              <a:rPr lang="fr-FR" b="1" u="sng" dirty="0"/>
              <a:t>. </a:t>
            </a:r>
            <a:endParaRPr lang="fr-FR" b="1" u="sng" dirty="0" smtClean="0"/>
          </a:p>
          <a:p>
            <a:r>
              <a:rPr lang="fr-FR" b="1" u="sng" dirty="0" smtClean="0"/>
              <a:t>Continuité </a:t>
            </a:r>
            <a:r>
              <a:rPr lang="fr-FR" b="1" u="sng" dirty="0"/>
              <a:t>de la fourniture d’énergie </a:t>
            </a:r>
            <a:r>
              <a:rPr lang="fr-FR" b="1" u="sng" dirty="0" smtClean="0"/>
              <a:t/>
            </a:r>
            <a:br>
              <a:rPr lang="fr-FR" b="1" u="sng" dirty="0" smtClean="0"/>
            </a:br>
            <a:r>
              <a:rPr lang="fr-FR" b="1" u="sng" dirty="0" smtClean="0"/>
              <a:t>assurée </a:t>
            </a:r>
            <a:r>
              <a:rPr lang="fr-FR" b="1" u="sng" dirty="0"/>
              <a:t>en cas de panne simple sur le réseau. </a:t>
            </a:r>
            <a:endParaRPr lang="fr-FR" b="1" u="sng" dirty="0" smtClean="0"/>
          </a:p>
          <a:p>
            <a:r>
              <a:rPr lang="fr-FR" b="1" u="sng" dirty="0" err="1" smtClean="0"/>
              <a:t>Côut</a:t>
            </a:r>
            <a:r>
              <a:rPr lang="fr-FR" b="1" u="sng" dirty="0" smtClean="0"/>
              <a:t> </a:t>
            </a:r>
            <a:r>
              <a:rPr lang="fr-FR" b="1" u="sng" dirty="0"/>
              <a:t>plus élevé de l’équipement</a:t>
            </a:r>
            <a:r>
              <a:rPr lang="fr-FR" b="1" u="sng" dirty="0" smtClean="0"/>
              <a:t>. La </a:t>
            </a:r>
            <a:r>
              <a:rPr lang="fr-FR" b="1" u="sng" dirty="0" err="1" smtClean="0"/>
              <a:t>ré-alimentation</a:t>
            </a:r>
            <a:r>
              <a:rPr lang="fr-FR" b="1" u="sng" dirty="0" smtClean="0"/>
              <a:t> peut prendre du temps.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2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1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1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6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6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685800" y="304800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kumimoji="0" lang="fr-F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Les Réseaux de transport et distribution HTA/ BT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736958" y="1385481"/>
            <a:ext cx="556323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b="1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Double </a:t>
            </a:r>
            <a:r>
              <a:rPr lang="fr-FR" sz="3200" b="1" u="sng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dérivation</a:t>
            </a:r>
          </a:p>
          <a:p>
            <a:pPr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Deux alimentations</a:t>
            </a:r>
            <a:b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Distinctes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3800" name="Picture 8" descr="D:\cours\003 Gestation\energie\dblderi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48" y="1371600"/>
            <a:ext cx="4947952" cy="5153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D:\cours\003 Gestation\energie\dblderi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7" t="56514" r="71985" b="33962"/>
          <a:stretch/>
        </p:blipFill>
        <p:spPr bwMode="auto">
          <a:xfrm>
            <a:off x="15404" y="2724336"/>
            <a:ext cx="1897567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e 3"/>
          <p:cNvGrpSpPr/>
          <p:nvPr/>
        </p:nvGrpSpPr>
        <p:grpSpPr>
          <a:xfrm>
            <a:off x="2064619" y="2724336"/>
            <a:ext cx="1869054" cy="1152128"/>
            <a:chOff x="1311119" y="4581128"/>
            <a:chExt cx="1848207" cy="1008112"/>
          </a:xfrm>
        </p:grpSpPr>
        <p:pic>
          <p:nvPicPr>
            <p:cNvPr id="6" name="Picture 5" descr="D:\cours\003 Gestation\energie\coupureartere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59" t="56658" r="76540" b="33720"/>
            <a:stretch/>
          </p:blipFill>
          <p:spPr bwMode="auto">
            <a:xfrm>
              <a:off x="1311119" y="4581128"/>
              <a:ext cx="1848207" cy="100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ctangle 1"/>
            <p:cNvSpPr/>
            <p:nvPr/>
          </p:nvSpPr>
          <p:spPr bwMode="auto">
            <a:xfrm>
              <a:off x="1383127" y="4653136"/>
              <a:ext cx="1676705" cy="864096"/>
            </a:xfrm>
            <a:prstGeom prst="rect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1066690" y="4054512"/>
            <a:ext cx="1918558" cy="1224136"/>
            <a:chOff x="1290273" y="5921660"/>
            <a:chExt cx="1918558" cy="1224136"/>
          </a:xfrm>
        </p:grpSpPr>
        <p:pic>
          <p:nvPicPr>
            <p:cNvPr id="10" name="Picture 8" descr="D:\cours\003 Gestation\energie\dblderiv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67" t="56514" r="71985" b="33962"/>
            <a:stretch/>
          </p:blipFill>
          <p:spPr bwMode="auto">
            <a:xfrm>
              <a:off x="1290273" y="5921660"/>
              <a:ext cx="1918558" cy="1224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 bwMode="auto">
            <a:xfrm>
              <a:off x="1331640" y="6067198"/>
              <a:ext cx="1827686" cy="864096"/>
            </a:xfrm>
            <a:prstGeom prst="rect">
              <a:avLst/>
            </a:prstGeom>
            <a:noFill/>
            <a:ln w="28575" cap="flat" cmpd="sng" algn="ctr">
              <a:solidFill>
                <a:srgbClr val="000000"/>
              </a:solidFill>
              <a:prstDash val="sysDash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endParaRPr>
            </a:p>
          </p:txBody>
        </p:sp>
      </p:grpSp>
      <p:sp>
        <p:nvSpPr>
          <p:cNvPr id="13" name="ZoneTexte 12"/>
          <p:cNvSpPr txBox="1"/>
          <p:nvPr/>
        </p:nvSpPr>
        <p:spPr>
          <a:xfrm>
            <a:off x="66879" y="5278648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/>
              <a:t>Les deux interrupteurs peuvent être </a:t>
            </a:r>
            <a:br>
              <a:rPr lang="fr-FR" b="1" u="sng" dirty="0" smtClean="0"/>
            </a:br>
            <a:r>
              <a:rPr lang="fr-FR" b="1" u="sng" dirty="0" smtClean="0"/>
              <a:t>ouverts ou seulement un fermé. </a:t>
            </a:r>
            <a:br>
              <a:rPr lang="fr-FR" b="1" u="sng" dirty="0" smtClean="0"/>
            </a:br>
            <a:r>
              <a:rPr lang="fr-FR" b="1" u="sng" dirty="0" smtClean="0"/>
              <a:t>Continuité de la fourniture d’énergie </a:t>
            </a:r>
            <a:br>
              <a:rPr lang="fr-FR" b="1" u="sng" dirty="0" smtClean="0"/>
            </a:br>
            <a:r>
              <a:rPr lang="fr-FR" b="1" u="sng" dirty="0" smtClean="0"/>
              <a:t>assurée en cas de panne sur le réseau. </a:t>
            </a:r>
            <a:br>
              <a:rPr lang="fr-FR" b="1" u="sng" dirty="0" smtClean="0"/>
            </a:br>
            <a:r>
              <a:rPr lang="fr-FR" b="1" u="sng" dirty="0" err="1" smtClean="0"/>
              <a:t>Côut</a:t>
            </a:r>
            <a:r>
              <a:rPr lang="fr-FR" b="1" u="sng" dirty="0" smtClean="0"/>
              <a:t> plus élevé de l’équipement. </a:t>
            </a:r>
            <a:r>
              <a:rPr lang="fr-FR" b="1" u="sng" dirty="0" err="1" smtClean="0"/>
              <a:t>Ré-alimentation</a:t>
            </a:r>
            <a:r>
              <a:rPr lang="fr-FR" b="1" u="sng" dirty="0" smtClean="0"/>
              <a:t> rapide.</a:t>
            </a:r>
            <a:endParaRPr lang="fr-FR" b="1" u="sng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2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8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3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8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28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78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5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D:\cours\003 Gestation\energie\cellules\trilogie-c2cellules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1447800"/>
            <a:ext cx="3573463" cy="498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4" descr="D:\cours\003 Gestation\energie\cellules\Schneider Electric - Actualités_fichiers\schneider-evi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60438"/>
            <a:ext cx="8458200" cy="589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4675689" y="-23887"/>
            <a:ext cx="4504823" cy="6869509"/>
            <a:chOff x="4675689" y="-23887"/>
            <a:chExt cx="4504823" cy="6869509"/>
          </a:xfrm>
        </p:grpSpPr>
        <p:pic>
          <p:nvPicPr>
            <p:cNvPr id="3" name="Imag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689" y="-23887"/>
              <a:ext cx="4504823" cy="6869509"/>
            </a:xfrm>
            <a:prstGeom prst="rect">
              <a:avLst/>
            </a:prstGeom>
          </p:spPr>
        </p:pic>
        <p:sp>
          <p:nvSpPr>
            <p:cNvPr id="17" name="ZoneTexte 16"/>
            <p:cNvSpPr txBox="1"/>
            <p:nvPr/>
          </p:nvSpPr>
          <p:spPr>
            <a:xfrm>
              <a:off x="6215188" y="5694078"/>
              <a:ext cx="1793055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Table d’extraction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768302" y="2172602"/>
              <a:ext cx="137569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Partie mobile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-27609" y="0"/>
            <a:ext cx="6264207" cy="6858000"/>
            <a:chOff x="-27609" y="0"/>
            <a:chExt cx="6264207" cy="6858000"/>
          </a:xfrm>
        </p:grpSpPr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7889" y="0"/>
              <a:ext cx="4987147" cy="6858000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/>
          </p:nvSpPr>
          <p:spPr>
            <a:xfrm>
              <a:off x="-27609" y="3529011"/>
              <a:ext cx="122661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Disjoncteur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9260" y="3982182"/>
              <a:ext cx="1152880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Transfo. </a:t>
              </a:r>
              <a:br>
                <a:rPr lang="fr-FR" sz="1800" b="1" dirty="0" smtClean="0">
                  <a:solidFill>
                    <a:srgbClr val="000000"/>
                  </a:solidFill>
                </a:rPr>
              </a:br>
              <a:r>
                <a:rPr lang="fr-FR" sz="1800" b="1" dirty="0" smtClean="0">
                  <a:solidFill>
                    <a:srgbClr val="000000"/>
                  </a:solidFill>
                </a:rPr>
                <a:t>de courant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9260" y="4949783"/>
              <a:ext cx="995785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Raccord.</a:t>
              </a:r>
              <a:br>
                <a:rPr lang="fr-FR" sz="1800" b="1" dirty="0" smtClean="0">
                  <a:solidFill>
                    <a:srgbClr val="000000"/>
                  </a:solidFill>
                </a:rPr>
              </a:br>
              <a:r>
                <a:rPr lang="fr-FR" sz="1800" b="1" dirty="0" smtClean="0">
                  <a:solidFill>
                    <a:srgbClr val="000000"/>
                  </a:solidFill>
                </a:rPr>
                <a:t>câbles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3361507" y="960438"/>
              <a:ext cx="1617751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Jeu de barre HT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3862230" y="5555579"/>
              <a:ext cx="2374368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Caisson transformateur </a:t>
              </a:r>
              <a:br>
                <a:rPr lang="fr-FR" sz="1800" b="1" dirty="0" smtClean="0">
                  <a:solidFill>
                    <a:srgbClr val="000000"/>
                  </a:solidFill>
                </a:rPr>
              </a:br>
              <a:r>
                <a:rPr lang="fr-FR" sz="1800" b="1" dirty="0" smtClean="0">
                  <a:solidFill>
                    <a:srgbClr val="000000"/>
                  </a:solidFill>
                </a:rPr>
                <a:t>de tension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3817469" y="2759774"/>
              <a:ext cx="1067921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Afficheur </a:t>
              </a:r>
              <a:br>
                <a:rPr lang="fr-FR" sz="1800" b="1" dirty="0" smtClean="0">
                  <a:solidFill>
                    <a:srgbClr val="000000"/>
                  </a:solidFill>
                </a:rPr>
              </a:br>
              <a:r>
                <a:rPr lang="fr-FR" sz="1800" b="1" dirty="0" err="1" smtClean="0">
                  <a:solidFill>
                    <a:srgbClr val="000000"/>
                  </a:solidFill>
                </a:rPr>
                <a:t>Secom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3818575" y="1688239"/>
              <a:ext cx="974947" cy="92333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fr-FR" sz="1800" b="1" dirty="0" smtClean="0">
                  <a:solidFill>
                    <a:srgbClr val="000000"/>
                  </a:solidFill>
                </a:rPr>
                <a:t>Caisson </a:t>
              </a:r>
              <a:br>
                <a:rPr lang="fr-FR" sz="1800" b="1" dirty="0" smtClean="0">
                  <a:solidFill>
                    <a:srgbClr val="000000"/>
                  </a:solidFill>
                </a:rPr>
              </a:br>
              <a:r>
                <a:rPr lang="fr-FR" sz="1800" b="1" dirty="0" smtClean="0">
                  <a:solidFill>
                    <a:srgbClr val="000000"/>
                  </a:solidFill>
                </a:rPr>
                <a:t>basse </a:t>
              </a:r>
              <a:br>
                <a:rPr lang="fr-FR" sz="1800" b="1" dirty="0" smtClean="0">
                  <a:solidFill>
                    <a:srgbClr val="000000"/>
                  </a:solidFill>
                </a:rPr>
              </a:br>
              <a:r>
                <a:rPr lang="fr-FR" sz="1800" b="1" dirty="0" smtClean="0">
                  <a:solidFill>
                    <a:srgbClr val="000000"/>
                  </a:solidFill>
                </a:rPr>
                <a:t>tension</a:t>
              </a:r>
              <a:endParaRPr lang="fr-FR" sz="18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-27384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Cellules de distribution HTA</a:t>
            </a:r>
          </a:p>
        </p:txBody>
      </p:sp>
      <p:pic>
        <p:nvPicPr>
          <p:cNvPr id="47109" name="Picture 5" descr="D:\cours\003 Gestation\energie\cellul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6838"/>
            <a:ext cx="9144000" cy="422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6" descr="D:\cours\003 Gestation\energie\cellules2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89" y="3985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8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304800"/>
            <a:ext cx="932452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Exemple de distribution d’énergie électrique dans une usine</a:t>
            </a:r>
          </a:p>
        </p:txBody>
      </p:sp>
      <p:pic>
        <p:nvPicPr>
          <p:cNvPr id="45060" name="Picture 4" descr="D:\cours\003 Gestation\energie\images\distribHTA-B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1" b="5730"/>
          <a:stretch>
            <a:fillRect/>
          </a:stretch>
        </p:blipFill>
        <p:spPr bwMode="auto">
          <a:xfrm>
            <a:off x="838200" y="1524000"/>
            <a:ext cx="8305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719938" y="6150114"/>
            <a:ext cx="2435282" cy="70788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Type d’alimentation </a:t>
            </a:r>
          </a:p>
          <a:p>
            <a:r>
              <a:rPr lang="fr-FR" b="1" dirty="0" smtClean="0">
                <a:solidFill>
                  <a:srgbClr val="000000"/>
                </a:solidFill>
              </a:rPr>
              <a:t>de la sous </a:t>
            </a:r>
            <a:r>
              <a:rPr lang="fr-FR" b="1" dirty="0" smtClean="0">
                <a:solidFill>
                  <a:srgbClr val="000000"/>
                </a:solidFill>
              </a:rPr>
              <a:t>station Z1 ?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3" name="Ellipse 2"/>
          <p:cNvSpPr/>
          <p:nvPr/>
        </p:nvSpPr>
        <p:spPr bwMode="auto">
          <a:xfrm>
            <a:off x="3995936" y="1844824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Ellipse 5"/>
          <p:cNvSpPr/>
          <p:nvPr/>
        </p:nvSpPr>
        <p:spPr bwMode="auto">
          <a:xfrm>
            <a:off x="2627784" y="1844824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7" name="Ellipse 6"/>
          <p:cNvSpPr/>
          <p:nvPr/>
        </p:nvSpPr>
        <p:spPr bwMode="auto">
          <a:xfrm>
            <a:off x="2051720" y="1844824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Ellipse 7"/>
          <p:cNvSpPr/>
          <p:nvPr/>
        </p:nvSpPr>
        <p:spPr bwMode="auto">
          <a:xfrm>
            <a:off x="2124832" y="4437112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Ellipse 8"/>
          <p:cNvSpPr/>
          <p:nvPr/>
        </p:nvSpPr>
        <p:spPr bwMode="auto">
          <a:xfrm>
            <a:off x="2627784" y="4437112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4644008" y="1844824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987824" y="6453336"/>
            <a:ext cx="3695242" cy="400110"/>
          </a:xfrm>
          <a:prstGeom prst="rect">
            <a:avLst/>
          </a:prstGeom>
          <a:solidFill>
            <a:srgbClr val="10FA04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Une boucle ou « coupure d’artère »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4" name="Forme libre 3"/>
          <p:cNvSpPr/>
          <p:nvPr/>
        </p:nvSpPr>
        <p:spPr bwMode="auto">
          <a:xfrm>
            <a:off x="2515179" y="2006600"/>
            <a:ext cx="2569029" cy="4368800"/>
          </a:xfrm>
          <a:custGeom>
            <a:avLst/>
            <a:gdLst>
              <a:gd name="connsiteX0" fmla="*/ 2540000 w 2569029"/>
              <a:gd name="connsiteY0" fmla="*/ 1494971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54515 w 2569029"/>
              <a:gd name="connsiteY0" fmla="*/ 58057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54515 w 2569029"/>
              <a:gd name="connsiteY0" fmla="*/ 58057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13" fmla="*/ 566057 w 2569029"/>
              <a:gd name="connsiteY13" fmla="*/ 29029 h 4412343"/>
              <a:gd name="connsiteX14" fmla="*/ 566057 w 2569029"/>
              <a:gd name="connsiteY14" fmla="*/ 1669143 h 4412343"/>
              <a:gd name="connsiteX15" fmla="*/ 1886857 w 2569029"/>
              <a:gd name="connsiteY15" fmla="*/ 1654629 h 4412343"/>
              <a:gd name="connsiteX16" fmla="*/ 1886857 w 2569029"/>
              <a:gd name="connsiteY16" fmla="*/ 1654629 h 4412343"/>
              <a:gd name="connsiteX17" fmla="*/ 1886857 w 2569029"/>
              <a:gd name="connsiteY17" fmla="*/ 0 h 4412343"/>
              <a:gd name="connsiteX18" fmla="*/ 1886857 w 2569029"/>
              <a:gd name="connsiteY18" fmla="*/ 0 h 4412343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13" fmla="*/ 566057 w 2569029"/>
              <a:gd name="connsiteY13" fmla="*/ 29029 h 4412343"/>
              <a:gd name="connsiteX14" fmla="*/ 566057 w 2569029"/>
              <a:gd name="connsiteY14" fmla="*/ 1669143 h 4412343"/>
              <a:gd name="connsiteX15" fmla="*/ 1886857 w 2569029"/>
              <a:gd name="connsiteY15" fmla="*/ 1654629 h 4412343"/>
              <a:gd name="connsiteX16" fmla="*/ 1886857 w 2569029"/>
              <a:gd name="connsiteY16" fmla="*/ 1654629 h 4412343"/>
              <a:gd name="connsiteX17" fmla="*/ 1886857 w 2569029"/>
              <a:gd name="connsiteY17" fmla="*/ 0 h 4412343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13" fmla="*/ 566057 w 2569029"/>
              <a:gd name="connsiteY13" fmla="*/ 29029 h 4412343"/>
              <a:gd name="connsiteX14" fmla="*/ 566057 w 2569029"/>
              <a:gd name="connsiteY14" fmla="*/ 1669143 h 4412343"/>
              <a:gd name="connsiteX15" fmla="*/ 1886857 w 2569029"/>
              <a:gd name="connsiteY15" fmla="*/ 1654629 h 4412343"/>
              <a:gd name="connsiteX16" fmla="*/ 1886857 w 2569029"/>
              <a:gd name="connsiteY16" fmla="*/ 1654629 h 4412343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13" fmla="*/ 566057 w 2569029"/>
              <a:gd name="connsiteY13" fmla="*/ 29029 h 4412343"/>
              <a:gd name="connsiteX14" fmla="*/ 566057 w 2569029"/>
              <a:gd name="connsiteY14" fmla="*/ 1669143 h 4412343"/>
              <a:gd name="connsiteX15" fmla="*/ 1886857 w 2569029"/>
              <a:gd name="connsiteY15" fmla="*/ 1654629 h 4412343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13" fmla="*/ 566057 w 2569029"/>
              <a:gd name="connsiteY13" fmla="*/ 29029 h 4412343"/>
              <a:gd name="connsiteX14" fmla="*/ 566057 w 2569029"/>
              <a:gd name="connsiteY14" fmla="*/ 1669143 h 4412343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13" fmla="*/ 566057 w 2569029"/>
              <a:gd name="connsiteY13" fmla="*/ 29029 h 4412343"/>
              <a:gd name="connsiteX0" fmla="*/ 2554515 w 2569029"/>
              <a:gd name="connsiteY0" fmla="*/ 43543 h 4412343"/>
              <a:gd name="connsiteX1" fmla="*/ 2569029 w 2569029"/>
              <a:gd name="connsiteY1" fmla="*/ 2061029 h 4412343"/>
              <a:gd name="connsiteX2" fmla="*/ 2569029 w 2569029"/>
              <a:gd name="connsiteY2" fmla="*/ 2061029 h 4412343"/>
              <a:gd name="connsiteX3" fmla="*/ 1204686 w 2569029"/>
              <a:gd name="connsiteY3" fmla="*/ 2046514 h 4412343"/>
              <a:gd name="connsiteX4" fmla="*/ 1190171 w 2569029"/>
              <a:gd name="connsiteY4" fmla="*/ 4412343 h 4412343"/>
              <a:gd name="connsiteX5" fmla="*/ 43543 w 2569029"/>
              <a:gd name="connsiteY5" fmla="*/ 4412343 h 4412343"/>
              <a:gd name="connsiteX6" fmla="*/ 0 w 2569029"/>
              <a:gd name="connsiteY6" fmla="*/ 2670629 h 4412343"/>
              <a:gd name="connsiteX7" fmla="*/ 580571 w 2569029"/>
              <a:gd name="connsiteY7" fmla="*/ 2670629 h 4412343"/>
              <a:gd name="connsiteX8" fmla="*/ 580571 w 2569029"/>
              <a:gd name="connsiteY8" fmla="*/ 4281714 h 4412343"/>
              <a:gd name="connsiteX9" fmla="*/ 1074057 w 2569029"/>
              <a:gd name="connsiteY9" fmla="*/ 4296229 h 4412343"/>
              <a:gd name="connsiteX10" fmla="*/ 1088571 w 2569029"/>
              <a:gd name="connsiteY10" fmla="*/ 2046514 h 4412343"/>
              <a:gd name="connsiteX11" fmla="*/ 14514 w 2569029"/>
              <a:gd name="connsiteY11" fmla="*/ 2061029 h 4412343"/>
              <a:gd name="connsiteX12" fmla="*/ 58057 w 2569029"/>
              <a:gd name="connsiteY12" fmla="*/ 0 h 4412343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8" fmla="*/ 580571 w 2569029"/>
              <a:gd name="connsiteY8" fmla="*/ 4238171 h 4368800"/>
              <a:gd name="connsiteX9" fmla="*/ 1074057 w 2569029"/>
              <a:gd name="connsiteY9" fmla="*/ 4252686 h 4368800"/>
              <a:gd name="connsiteX10" fmla="*/ 1088571 w 2569029"/>
              <a:gd name="connsiteY10" fmla="*/ 2002971 h 4368800"/>
              <a:gd name="connsiteX11" fmla="*/ 14514 w 2569029"/>
              <a:gd name="connsiteY11" fmla="*/ 2017486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8" fmla="*/ 580571 w 2569029"/>
              <a:gd name="connsiteY8" fmla="*/ 4238171 h 4368800"/>
              <a:gd name="connsiteX9" fmla="*/ 1074057 w 2569029"/>
              <a:gd name="connsiteY9" fmla="*/ 4252686 h 4368800"/>
              <a:gd name="connsiteX10" fmla="*/ 1088571 w 2569029"/>
              <a:gd name="connsiteY10" fmla="*/ 2002971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8" fmla="*/ 580571 w 2569029"/>
              <a:gd name="connsiteY8" fmla="*/ 4238171 h 4368800"/>
              <a:gd name="connsiteX9" fmla="*/ 1074057 w 2569029"/>
              <a:gd name="connsiteY9" fmla="*/ 4252686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8" fmla="*/ 580571 w 2569029"/>
              <a:gd name="connsiteY8" fmla="*/ 4238171 h 4368800"/>
              <a:gd name="connsiteX9" fmla="*/ 1074057 w 2569029"/>
              <a:gd name="connsiteY9" fmla="*/ 4252686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8" fmla="*/ 580571 w 2569029"/>
              <a:gd name="connsiteY8" fmla="*/ 4238171 h 4368800"/>
              <a:gd name="connsiteX9" fmla="*/ 1074057 w 2569029"/>
              <a:gd name="connsiteY9" fmla="*/ 4252686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8" fmla="*/ 580571 w 2569029"/>
              <a:gd name="connsiteY8" fmla="*/ 4238171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  <a:gd name="connsiteX7" fmla="*/ 580571 w 2569029"/>
              <a:gd name="connsiteY7" fmla="*/ 2627086 h 4368800"/>
              <a:gd name="connsiteX0" fmla="*/ 2554515 w 2569029"/>
              <a:gd name="connsiteY0" fmla="*/ 0 h 4368800"/>
              <a:gd name="connsiteX1" fmla="*/ 2569029 w 2569029"/>
              <a:gd name="connsiteY1" fmla="*/ 2017486 h 4368800"/>
              <a:gd name="connsiteX2" fmla="*/ 2569029 w 2569029"/>
              <a:gd name="connsiteY2" fmla="*/ 2017486 h 4368800"/>
              <a:gd name="connsiteX3" fmla="*/ 1204686 w 2569029"/>
              <a:gd name="connsiteY3" fmla="*/ 2002971 h 4368800"/>
              <a:gd name="connsiteX4" fmla="*/ 1190171 w 2569029"/>
              <a:gd name="connsiteY4" fmla="*/ 4368800 h 4368800"/>
              <a:gd name="connsiteX5" fmla="*/ 43543 w 2569029"/>
              <a:gd name="connsiteY5" fmla="*/ 4368800 h 4368800"/>
              <a:gd name="connsiteX6" fmla="*/ 0 w 2569029"/>
              <a:gd name="connsiteY6" fmla="*/ 2627086 h 436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9029" h="4368800">
                <a:moveTo>
                  <a:pt x="2554515" y="0"/>
                </a:moveTo>
                <a:lnTo>
                  <a:pt x="2569029" y="2017486"/>
                </a:lnTo>
                <a:lnTo>
                  <a:pt x="2569029" y="2017486"/>
                </a:lnTo>
                <a:lnTo>
                  <a:pt x="1204686" y="2002971"/>
                </a:lnTo>
                <a:cubicBezTo>
                  <a:pt x="1199848" y="2791581"/>
                  <a:pt x="1195009" y="3580190"/>
                  <a:pt x="1190171" y="4368800"/>
                </a:cubicBezTo>
                <a:lnTo>
                  <a:pt x="43543" y="4368800"/>
                </a:lnTo>
                <a:lnTo>
                  <a:pt x="0" y="2627086"/>
                </a:lnTo>
              </a:path>
            </a:pathLst>
          </a:custGeom>
          <a:noFill/>
          <a:ln w="88900" cap="flat" cmpd="sng" algn="ctr">
            <a:solidFill>
              <a:srgbClr val="FFC000">
                <a:alpha val="43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3" name="Forme libre 12"/>
          <p:cNvSpPr/>
          <p:nvPr/>
        </p:nvSpPr>
        <p:spPr bwMode="auto">
          <a:xfrm>
            <a:off x="2592884" y="1961367"/>
            <a:ext cx="1828800" cy="1683657"/>
          </a:xfrm>
          <a:custGeom>
            <a:avLst/>
            <a:gdLst>
              <a:gd name="connsiteX0" fmla="*/ 2540000 w 2569029"/>
              <a:gd name="connsiteY0" fmla="*/ 1494971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54515 w 2569029"/>
              <a:gd name="connsiteY0" fmla="*/ 58057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54515 w 2569029"/>
              <a:gd name="connsiteY0" fmla="*/ 58057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69029 w 2569029"/>
              <a:gd name="connsiteY0" fmla="*/ 2075543 h 4426857"/>
              <a:gd name="connsiteX1" fmla="*/ 2569029 w 2569029"/>
              <a:gd name="connsiteY1" fmla="*/ 2075543 h 4426857"/>
              <a:gd name="connsiteX2" fmla="*/ 1204686 w 2569029"/>
              <a:gd name="connsiteY2" fmla="*/ 2061028 h 4426857"/>
              <a:gd name="connsiteX3" fmla="*/ 1190171 w 2569029"/>
              <a:gd name="connsiteY3" fmla="*/ 4426857 h 4426857"/>
              <a:gd name="connsiteX4" fmla="*/ 43543 w 2569029"/>
              <a:gd name="connsiteY4" fmla="*/ 4426857 h 4426857"/>
              <a:gd name="connsiteX5" fmla="*/ 0 w 2569029"/>
              <a:gd name="connsiteY5" fmla="*/ 2685143 h 4426857"/>
              <a:gd name="connsiteX6" fmla="*/ 580571 w 2569029"/>
              <a:gd name="connsiteY6" fmla="*/ 2685143 h 4426857"/>
              <a:gd name="connsiteX7" fmla="*/ 580571 w 2569029"/>
              <a:gd name="connsiteY7" fmla="*/ 4296228 h 4426857"/>
              <a:gd name="connsiteX8" fmla="*/ 1074057 w 2569029"/>
              <a:gd name="connsiteY8" fmla="*/ 4310743 h 4426857"/>
              <a:gd name="connsiteX9" fmla="*/ 1088571 w 2569029"/>
              <a:gd name="connsiteY9" fmla="*/ 2061028 h 4426857"/>
              <a:gd name="connsiteX10" fmla="*/ 14514 w 2569029"/>
              <a:gd name="connsiteY10" fmla="*/ 2075543 h 4426857"/>
              <a:gd name="connsiteX11" fmla="*/ 58057 w 2569029"/>
              <a:gd name="connsiteY11" fmla="*/ 14514 h 4426857"/>
              <a:gd name="connsiteX12" fmla="*/ 566057 w 2569029"/>
              <a:gd name="connsiteY12" fmla="*/ 43543 h 4426857"/>
              <a:gd name="connsiteX13" fmla="*/ 566057 w 2569029"/>
              <a:gd name="connsiteY13" fmla="*/ 1683657 h 4426857"/>
              <a:gd name="connsiteX14" fmla="*/ 1886857 w 2569029"/>
              <a:gd name="connsiteY14" fmla="*/ 1669143 h 4426857"/>
              <a:gd name="connsiteX15" fmla="*/ 1886857 w 2569029"/>
              <a:gd name="connsiteY15" fmla="*/ 1669143 h 4426857"/>
              <a:gd name="connsiteX16" fmla="*/ 1886857 w 2569029"/>
              <a:gd name="connsiteY16" fmla="*/ 14514 h 4426857"/>
              <a:gd name="connsiteX17" fmla="*/ 1886857 w 2569029"/>
              <a:gd name="connsiteY17" fmla="*/ 14514 h 4426857"/>
              <a:gd name="connsiteX18" fmla="*/ 1857829 w 2569029"/>
              <a:gd name="connsiteY18" fmla="*/ 0 h 4426857"/>
              <a:gd name="connsiteX19" fmla="*/ 1857829 w 2569029"/>
              <a:gd name="connsiteY19" fmla="*/ 0 h 4426857"/>
              <a:gd name="connsiteX0" fmla="*/ 2569029 w 2569029"/>
              <a:gd name="connsiteY0" fmla="*/ 2075543 h 4426857"/>
              <a:gd name="connsiteX1" fmla="*/ 1204686 w 2569029"/>
              <a:gd name="connsiteY1" fmla="*/ 2061028 h 4426857"/>
              <a:gd name="connsiteX2" fmla="*/ 1190171 w 2569029"/>
              <a:gd name="connsiteY2" fmla="*/ 4426857 h 4426857"/>
              <a:gd name="connsiteX3" fmla="*/ 43543 w 2569029"/>
              <a:gd name="connsiteY3" fmla="*/ 4426857 h 4426857"/>
              <a:gd name="connsiteX4" fmla="*/ 0 w 2569029"/>
              <a:gd name="connsiteY4" fmla="*/ 2685143 h 4426857"/>
              <a:gd name="connsiteX5" fmla="*/ 580571 w 2569029"/>
              <a:gd name="connsiteY5" fmla="*/ 2685143 h 4426857"/>
              <a:gd name="connsiteX6" fmla="*/ 580571 w 2569029"/>
              <a:gd name="connsiteY6" fmla="*/ 4296228 h 4426857"/>
              <a:gd name="connsiteX7" fmla="*/ 1074057 w 2569029"/>
              <a:gd name="connsiteY7" fmla="*/ 4310743 h 4426857"/>
              <a:gd name="connsiteX8" fmla="*/ 1088571 w 2569029"/>
              <a:gd name="connsiteY8" fmla="*/ 2061028 h 4426857"/>
              <a:gd name="connsiteX9" fmla="*/ 14514 w 2569029"/>
              <a:gd name="connsiteY9" fmla="*/ 2075543 h 4426857"/>
              <a:gd name="connsiteX10" fmla="*/ 58057 w 2569029"/>
              <a:gd name="connsiteY10" fmla="*/ 14514 h 4426857"/>
              <a:gd name="connsiteX11" fmla="*/ 566057 w 2569029"/>
              <a:gd name="connsiteY11" fmla="*/ 43543 h 4426857"/>
              <a:gd name="connsiteX12" fmla="*/ 566057 w 2569029"/>
              <a:gd name="connsiteY12" fmla="*/ 1683657 h 4426857"/>
              <a:gd name="connsiteX13" fmla="*/ 1886857 w 2569029"/>
              <a:gd name="connsiteY13" fmla="*/ 1669143 h 4426857"/>
              <a:gd name="connsiteX14" fmla="*/ 1886857 w 2569029"/>
              <a:gd name="connsiteY14" fmla="*/ 1669143 h 4426857"/>
              <a:gd name="connsiteX15" fmla="*/ 1886857 w 2569029"/>
              <a:gd name="connsiteY15" fmla="*/ 14514 h 4426857"/>
              <a:gd name="connsiteX16" fmla="*/ 1886857 w 2569029"/>
              <a:gd name="connsiteY16" fmla="*/ 14514 h 4426857"/>
              <a:gd name="connsiteX17" fmla="*/ 1857829 w 2569029"/>
              <a:gd name="connsiteY17" fmla="*/ 0 h 4426857"/>
              <a:gd name="connsiteX18" fmla="*/ 1857829 w 2569029"/>
              <a:gd name="connsiteY18" fmla="*/ 0 h 4426857"/>
              <a:gd name="connsiteX0" fmla="*/ 2569029 w 2569029"/>
              <a:gd name="connsiteY0" fmla="*/ 2075543 h 4426857"/>
              <a:gd name="connsiteX1" fmla="*/ 1204686 w 2569029"/>
              <a:gd name="connsiteY1" fmla="*/ 2061028 h 4426857"/>
              <a:gd name="connsiteX2" fmla="*/ 1190171 w 2569029"/>
              <a:gd name="connsiteY2" fmla="*/ 4426857 h 4426857"/>
              <a:gd name="connsiteX3" fmla="*/ 43543 w 2569029"/>
              <a:gd name="connsiteY3" fmla="*/ 4426857 h 4426857"/>
              <a:gd name="connsiteX4" fmla="*/ 0 w 2569029"/>
              <a:gd name="connsiteY4" fmla="*/ 2685143 h 4426857"/>
              <a:gd name="connsiteX5" fmla="*/ 580571 w 2569029"/>
              <a:gd name="connsiteY5" fmla="*/ 2685143 h 4426857"/>
              <a:gd name="connsiteX6" fmla="*/ 580571 w 2569029"/>
              <a:gd name="connsiteY6" fmla="*/ 4296228 h 4426857"/>
              <a:gd name="connsiteX7" fmla="*/ 1074057 w 2569029"/>
              <a:gd name="connsiteY7" fmla="*/ 4310743 h 4426857"/>
              <a:gd name="connsiteX8" fmla="*/ 1088571 w 2569029"/>
              <a:gd name="connsiteY8" fmla="*/ 2061028 h 4426857"/>
              <a:gd name="connsiteX9" fmla="*/ 14514 w 2569029"/>
              <a:gd name="connsiteY9" fmla="*/ 2075543 h 4426857"/>
              <a:gd name="connsiteX10" fmla="*/ 58057 w 2569029"/>
              <a:gd name="connsiteY10" fmla="*/ 14514 h 4426857"/>
              <a:gd name="connsiteX11" fmla="*/ 566057 w 2569029"/>
              <a:gd name="connsiteY11" fmla="*/ 43543 h 4426857"/>
              <a:gd name="connsiteX12" fmla="*/ 566057 w 2569029"/>
              <a:gd name="connsiteY12" fmla="*/ 1683657 h 4426857"/>
              <a:gd name="connsiteX13" fmla="*/ 1886857 w 2569029"/>
              <a:gd name="connsiteY13" fmla="*/ 1669143 h 4426857"/>
              <a:gd name="connsiteX14" fmla="*/ 1886857 w 2569029"/>
              <a:gd name="connsiteY14" fmla="*/ 1669143 h 4426857"/>
              <a:gd name="connsiteX15" fmla="*/ 1886857 w 2569029"/>
              <a:gd name="connsiteY15" fmla="*/ 14514 h 4426857"/>
              <a:gd name="connsiteX16" fmla="*/ 1886857 w 2569029"/>
              <a:gd name="connsiteY16" fmla="*/ 14514 h 4426857"/>
              <a:gd name="connsiteX17" fmla="*/ 1857829 w 2569029"/>
              <a:gd name="connsiteY17" fmla="*/ 0 h 4426857"/>
              <a:gd name="connsiteX18" fmla="*/ 1857829 w 2569029"/>
              <a:gd name="connsiteY18" fmla="*/ 0 h 4426857"/>
              <a:gd name="connsiteX0" fmla="*/ 2569029 w 2569029"/>
              <a:gd name="connsiteY0" fmla="*/ 2104118 h 4426857"/>
              <a:gd name="connsiteX1" fmla="*/ 1204686 w 2569029"/>
              <a:gd name="connsiteY1" fmla="*/ 2061028 h 4426857"/>
              <a:gd name="connsiteX2" fmla="*/ 1190171 w 2569029"/>
              <a:gd name="connsiteY2" fmla="*/ 4426857 h 4426857"/>
              <a:gd name="connsiteX3" fmla="*/ 43543 w 2569029"/>
              <a:gd name="connsiteY3" fmla="*/ 4426857 h 4426857"/>
              <a:gd name="connsiteX4" fmla="*/ 0 w 2569029"/>
              <a:gd name="connsiteY4" fmla="*/ 2685143 h 4426857"/>
              <a:gd name="connsiteX5" fmla="*/ 580571 w 2569029"/>
              <a:gd name="connsiteY5" fmla="*/ 2685143 h 4426857"/>
              <a:gd name="connsiteX6" fmla="*/ 580571 w 2569029"/>
              <a:gd name="connsiteY6" fmla="*/ 4296228 h 4426857"/>
              <a:gd name="connsiteX7" fmla="*/ 1074057 w 2569029"/>
              <a:gd name="connsiteY7" fmla="*/ 4310743 h 4426857"/>
              <a:gd name="connsiteX8" fmla="*/ 1088571 w 2569029"/>
              <a:gd name="connsiteY8" fmla="*/ 2061028 h 4426857"/>
              <a:gd name="connsiteX9" fmla="*/ 14514 w 2569029"/>
              <a:gd name="connsiteY9" fmla="*/ 2075543 h 4426857"/>
              <a:gd name="connsiteX10" fmla="*/ 58057 w 2569029"/>
              <a:gd name="connsiteY10" fmla="*/ 14514 h 4426857"/>
              <a:gd name="connsiteX11" fmla="*/ 566057 w 2569029"/>
              <a:gd name="connsiteY11" fmla="*/ 43543 h 4426857"/>
              <a:gd name="connsiteX12" fmla="*/ 566057 w 2569029"/>
              <a:gd name="connsiteY12" fmla="*/ 1683657 h 4426857"/>
              <a:gd name="connsiteX13" fmla="*/ 1886857 w 2569029"/>
              <a:gd name="connsiteY13" fmla="*/ 1669143 h 4426857"/>
              <a:gd name="connsiteX14" fmla="*/ 1886857 w 2569029"/>
              <a:gd name="connsiteY14" fmla="*/ 1669143 h 4426857"/>
              <a:gd name="connsiteX15" fmla="*/ 1886857 w 2569029"/>
              <a:gd name="connsiteY15" fmla="*/ 14514 h 4426857"/>
              <a:gd name="connsiteX16" fmla="*/ 1886857 w 2569029"/>
              <a:gd name="connsiteY16" fmla="*/ 14514 h 4426857"/>
              <a:gd name="connsiteX17" fmla="*/ 1857829 w 2569029"/>
              <a:gd name="connsiteY17" fmla="*/ 0 h 4426857"/>
              <a:gd name="connsiteX18" fmla="*/ 1857829 w 2569029"/>
              <a:gd name="connsiteY18" fmla="*/ 0 h 4426857"/>
              <a:gd name="connsiteX0" fmla="*/ 1204686 w 1886857"/>
              <a:gd name="connsiteY0" fmla="*/ 2061028 h 4426857"/>
              <a:gd name="connsiteX1" fmla="*/ 1190171 w 1886857"/>
              <a:gd name="connsiteY1" fmla="*/ 4426857 h 4426857"/>
              <a:gd name="connsiteX2" fmla="*/ 43543 w 1886857"/>
              <a:gd name="connsiteY2" fmla="*/ 4426857 h 4426857"/>
              <a:gd name="connsiteX3" fmla="*/ 0 w 1886857"/>
              <a:gd name="connsiteY3" fmla="*/ 2685143 h 4426857"/>
              <a:gd name="connsiteX4" fmla="*/ 580571 w 1886857"/>
              <a:gd name="connsiteY4" fmla="*/ 2685143 h 4426857"/>
              <a:gd name="connsiteX5" fmla="*/ 580571 w 1886857"/>
              <a:gd name="connsiteY5" fmla="*/ 4296228 h 4426857"/>
              <a:gd name="connsiteX6" fmla="*/ 1074057 w 1886857"/>
              <a:gd name="connsiteY6" fmla="*/ 4310743 h 4426857"/>
              <a:gd name="connsiteX7" fmla="*/ 1088571 w 1886857"/>
              <a:gd name="connsiteY7" fmla="*/ 2061028 h 4426857"/>
              <a:gd name="connsiteX8" fmla="*/ 14514 w 1886857"/>
              <a:gd name="connsiteY8" fmla="*/ 2075543 h 4426857"/>
              <a:gd name="connsiteX9" fmla="*/ 58057 w 1886857"/>
              <a:gd name="connsiteY9" fmla="*/ 14514 h 4426857"/>
              <a:gd name="connsiteX10" fmla="*/ 566057 w 1886857"/>
              <a:gd name="connsiteY10" fmla="*/ 43543 h 4426857"/>
              <a:gd name="connsiteX11" fmla="*/ 566057 w 1886857"/>
              <a:gd name="connsiteY11" fmla="*/ 1683657 h 4426857"/>
              <a:gd name="connsiteX12" fmla="*/ 1886857 w 1886857"/>
              <a:gd name="connsiteY12" fmla="*/ 1669143 h 4426857"/>
              <a:gd name="connsiteX13" fmla="*/ 1886857 w 1886857"/>
              <a:gd name="connsiteY13" fmla="*/ 1669143 h 4426857"/>
              <a:gd name="connsiteX14" fmla="*/ 1886857 w 1886857"/>
              <a:gd name="connsiteY14" fmla="*/ 14514 h 4426857"/>
              <a:gd name="connsiteX15" fmla="*/ 1886857 w 1886857"/>
              <a:gd name="connsiteY15" fmla="*/ 14514 h 4426857"/>
              <a:gd name="connsiteX16" fmla="*/ 1857829 w 1886857"/>
              <a:gd name="connsiteY16" fmla="*/ 0 h 4426857"/>
              <a:gd name="connsiteX17" fmla="*/ 1857829 w 1886857"/>
              <a:gd name="connsiteY17" fmla="*/ 0 h 4426857"/>
              <a:gd name="connsiteX0" fmla="*/ 1190171 w 1886857"/>
              <a:gd name="connsiteY0" fmla="*/ 4426857 h 4426857"/>
              <a:gd name="connsiteX1" fmla="*/ 43543 w 1886857"/>
              <a:gd name="connsiteY1" fmla="*/ 4426857 h 4426857"/>
              <a:gd name="connsiteX2" fmla="*/ 0 w 1886857"/>
              <a:gd name="connsiteY2" fmla="*/ 2685143 h 4426857"/>
              <a:gd name="connsiteX3" fmla="*/ 580571 w 1886857"/>
              <a:gd name="connsiteY3" fmla="*/ 2685143 h 4426857"/>
              <a:gd name="connsiteX4" fmla="*/ 580571 w 1886857"/>
              <a:gd name="connsiteY4" fmla="*/ 4296228 h 4426857"/>
              <a:gd name="connsiteX5" fmla="*/ 1074057 w 1886857"/>
              <a:gd name="connsiteY5" fmla="*/ 4310743 h 4426857"/>
              <a:gd name="connsiteX6" fmla="*/ 1088571 w 1886857"/>
              <a:gd name="connsiteY6" fmla="*/ 2061028 h 4426857"/>
              <a:gd name="connsiteX7" fmla="*/ 14514 w 1886857"/>
              <a:gd name="connsiteY7" fmla="*/ 2075543 h 4426857"/>
              <a:gd name="connsiteX8" fmla="*/ 58057 w 1886857"/>
              <a:gd name="connsiteY8" fmla="*/ 14514 h 4426857"/>
              <a:gd name="connsiteX9" fmla="*/ 566057 w 1886857"/>
              <a:gd name="connsiteY9" fmla="*/ 43543 h 4426857"/>
              <a:gd name="connsiteX10" fmla="*/ 566057 w 1886857"/>
              <a:gd name="connsiteY10" fmla="*/ 1683657 h 4426857"/>
              <a:gd name="connsiteX11" fmla="*/ 1886857 w 1886857"/>
              <a:gd name="connsiteY11" fmla="*/ 1669143 h 4426857"/>
              <a:gd name="connsiteX12" fmla="*/ 1886857 w 1886857"/>
              <a:gd name="connsiteY12" fmla="*/ 1669143 h 4426857"/>
              <a:gd name="connsiteX13" fmla="*/ 1886857 w 1886857"/>
              <a:gd name="connsiteY13" fmla="*/ 14514 h 4426857"/>
              <a:gd name="connsiteX14" fmla="*/ 1886857 w 1886857"/>
              <a:gd name="connsiteY14" fmla="*/ 14514 h 4426857"/>
              <a:gd name="connsiteX15" fmla="*/ 1857829 w 1886857"/>
              <a:gd name="connsiteY15" fmla="*/ 0 h 4426857"/>
              <a:gd name="connsiteX16" fmla="*/ 1857829 w 1886857"/>
              <a:gd name="connsiteY16" fmla="*/ 0 h 4426857"/>
              <a:gd name="connsiteX0" fmla="*/ 1190171 w 1886857"/>
              <a:gd name="connsiteY0" fmla="*/ 4426857 h 4426857"/>
              <a:gd name="connsiteX1" fmla="*/ 43543 w 1886857"/>
              <a:gd name="connsiteY1" fmla="*/ 4426857 h 4426857"/>
              <a:gd name="connsiteX2" fmla="*/ 0 w 1886857"/>
              <a:gd name="connsiteY2" fmla="*/ 2685143 h 4426857"/>
              <a:gd name="connsiteX3" fmla="*/ 580571 w 1886857"/>
              <a:gd name="connsiteY3" fmla="*/ 2685143 h 4426857"/>
              <a:gd name="connsiteX4" fmla="*/ 580571 w 1886857"/>
              <a:gd name="connsiteY4" fmla="*/ 4296228 h 4426857"/>
              <a:gd name="connsiteX5" fmla="*/ 1074057 w 1886857"/>
              <a:gd name="connsiteY5" fmla="*/ 4310743 h 4426857"/>
              <a:gd name="connsiteX6" fmla="*/ 1088571 w 1886857"/>
              <a:gd name="connsiteY6" fmla="*/ 2061028 h 4426857"/>
              <a:gd name="connsiteX7" fmla="*/ 14514 w 1886857"/>
              <a:gd name="connsiteY7" fmla="*/ 2075543 h 4426857"/>
              <a:gd name="connsiteX8" fmla="*/ 58057 w 1886857"/>
              <a:gd name="connsiteY8" fmla="*/ 14514 h 4426857"/>
              <a:gd name="connsiteX9" fmla="*/ 566057 w 1886857"/>
              <a:gd name="connsiteY9" fmla="*/ 43543 h 4426857"/>
              <a:gd name="connsiteX10" fmla="*/ 566057 w 1886857"/>
              <a:gd name="connsiteY10" fmla="*/ 1683657 h 4426857"/>
              <a:gd name="connsiteX11" fmla="*/ 1886857 w 1886857"/>
              <a:gd name="connsiteY11" fmla="*/ 1669143 h 4426857"/>
              <a:gd name="connsiteX12" fmla="*/ 1886857 w 1886857"/>
              <a:gd name="connsiteY12" fmla="*/ 1669143 h 4426857"/>
              <a:gd name="connsiteX13" fmla="*/ 1886857 w 1886857"/>
              <a:gd name="connsiteY13" fmla="*/ 14514 h 4426857"/>
              <a:gd name="connsiteX14" fmla="*/ 1886857 w 1886857"/>
              <a:gd name="connsiteY14" fmla="*/ 14514 h 4426857"/>
              <a:gd name="connsiteX15" fmla="*/ 1857829 w 1886857"/>
              <a:gd name="connsiteY15" fmla="*/ 0 h 4426857"/>
              <a:gd name="connsiteX16" fmla="*/ 1857829 w 1886857"/>
              <a:gd name="connsiteY16" fmla="*/ 0 h 4426857"/>
              <a:gd name="connsiteX0" fmla="*/ 1190171 w 1886857"/>
              <a:gd name="connsiteY0" fmla="*/ 4426857 h 4426857"/>
              <a:gd name="connsiteX1" fmla="*/ 43543 w 1886857"/>
              <a:gd name="connsiteY1" fmla="*/ 4426857 h 4426857"/>
              <a:gd name="connsiteX2" fmla="*/ 0 w 1886857"/>
              <a:gd name="connsiteY2" fmla="*/ 2685143 h 4426857"/>
              <a:gd name="connsiteX3" fmla="*/ 580571 w 1886857"/>
              <a:gd name="connsiteY3" fmla="*/ 2685143 h 4426857"/>
              <a:gd name="connsiteX4" fmla="*/ 580571 w 1886857"/>
              <a:gd name="connsiteY4" fmla="*/ 4296228 h 4426857"/>
              <a:gd name="connsiteX5" fmla="*/ 1074057 w 1886857"/>
              <a:gd name="connsiteY5" fmla="*/ 4310743 h 4426857"/>
              <a:gd name="connsiteX6" fmla="*/ 1088571 w 1886857"/>
              <a:gd name="connsiteY6" fmla="*/ 2061028 h 4426857"/>
              <a:gd name="connsiteX7" fmla="*/ 14514 w 1886857"/>
              <a:gd name="connsiteY7" fmla="*/ 2075543 h 4426857"/>
              <a:gd name="connsiteX8" fmla="*/ 58057 w 1886857"/>
              <a:gd name="connsiteY8" fmla="*/ 14514 h 4426857"/>
              <a:gd name="connsiteX9" fmla="*/ 566057 w 1886857"/>
              <a:gd name="connsiteY9" fmla="*/ 43543 h 4426857"/>
              <a:gd name="connsiteX10" fmla="*/ 566057 w 1886857"/>
              <a:gd name="connsiteY10" fmla="*/ 1683657 h 4426857"/>
              <a:gd name="connsiteX11" fmla="*/ 1886857 w 1886857"/>
              <a:gd name="connsiteY11" fmla="*/ 1669143 h 4426857"/>
              <a:gd name="connsiteX12" fmla="*/ 1886857 w 1886857"/>
              <a:gd name="connsiteY12" fmla="*/ 1669143 h 4426857"/>
              <a:gd name="connsiteX13" fmla="*/ 1886857 w 1886857"/>
              <a:gd name="connsiteY13" fmla="*/ 14514 h 4426857"/>
              <a:gd name="connsiteX14" fmla="*/ 1886857 w 1886857"/>
              <a:gd name="connsiteY14" fmla="*/ 14514 h 4426857"/>
              <a:gd name="connsiteX15" fmla="*/ 1857829 w 1886857"/>
              <a:gd name="connsiteY15" fmla="*/ 0 h 4426857"/>
              <a:gd name="connsiteX16" fmla="*/ 1857829 w 1886857"/>
              <a:gd name="connsiteY16" fmla="*/ 0 h 4426857"/>
              <a:gd name="connsiteX0" fmla="*/ 43543 w 1886857"/>
              <a:gd name="connsiteY0" fmla="*/ 4426857 h 4426857"/>
              <a:gd name="connsiteX1" fmla="*/ 0 w 1886857"/>
              <a:gd name="connsiteY1" fmla="*/ 2685143 h 4426857"/>
              <a:gd name="connsiteX2" fmla="*/ 580571 w 1886857"/>
              <a:gd name="connsiteY2" fmla="*/ 2685143 h 4426857"/>
              <a:gd name="connsiteX3" fmla="*/ 580571 w 1886857"/>
              <a:gd name="connsiteY3" fmla="*/ 4296228 h 4426857"/>
              <a:gd name="connsiteX4" fmla="*/ 1074057 w 1886857"/>
              <a:gd name="connsiteY4" fmla="*/ 4310743 h 4426857"/>
              <a:gd name="connsiteX5" fmla="*/ 1088571 w 1886857"/>
              <a:gd name="connsiteY5" fmla="*/ 2061028 h 4426857"/>
              <a:gd name="connsiteX6" fmla="*/ 14514 w 1886857"/>
              <a:gd name="connsiteY6" fmla="*/ 2075543 h 4426857"/>
              <a:gd name="connsiteX7" fmla="*/ 58057 w 1886857"/>
              <a:gd name="connsiteY7" fmla="*/ 14514 h 4426857"/>
              <a:gd name="connsiteX8" fmla="*/ 566057 w 1886857"/>
              <a:gd name="connsiteY8" fmla="*/ 43543 h 4426857"/>
              <a:gd name="connsiteX9" fmla="*/ 566057 w 1886857"/>
              <a:gd name="connsiteY9" fmla="*/ 1683657 h 4426857"/>
              <a:gd name="connsiteX10" fmla="*/ 1886857 w 1886857"/>
              <a:gd name="connsiteY10" fmla="*/ 1669143 h 4426857"/>
              <a:gd name="connsiteX11" fmla="*/ 1886857 w 1886857"/>
              <a:gd name="connsiteY11" fmla="*/ 1669143 h 4426857"/>
              <a:gd name="connsiteX12" fmla="*/ 1886857 w 1886857"/>
              <a:gd name="connsiteY12" fmla="*/ 14514 h 4426857"/>
              <a:gd name="connsiteX13" fmla="*/ 1886857 w 1886857"/>
              <a:gd name="connsiteY13" fmla="*/ 14514 h 4426857"/>
              <a:gd name="connsiteX14" fmla="*/ 1857829 w 1886857"/>
              <a:gd name="connsiteY14" fmla="*/ 0 h 4426857"/>
              <a:gd name="connsiteX15" fmla="*/ 1857829 w 1886857"/>
              <a:gd name="connsiteY15" fmla="*/ 0 h 4426857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43543 h 4310743"/>
              <a:gd name="connsiteX8" fmla="*/ 566057 w 1886857"/>
              <a:gd name="connsiteY8" fmla="*/ 1683657 h 4310743"/>
              <a:gd name="connsiteX9" fmla="*/ 1886857 w 1886857"/>
              <a:gd name="connsiteY9" fmla="*/ 1669143 h 4310743"/>
              <a:gd name="connsiteX10" fmla="*/ 1886857 w 1886857"/>
              <a:gd name="connsiteY10" fmla="*/ 1669143 h 4310743"/>
              <a:gd name="connsiteX11" fmla="*/ 1886857 w 1886857"/>
              <a:gd name="connsiteY11" fmla="*/ 14514 h 4310743"/>
              <a:gd name="connsiteX12" fmla="*/ 1886857 w 1886857"/>
              <a:gd name="connsiteY12" fmla="*/ 14514 h 4310743"/>
              <a:gd name="connsiteX13" fmla="*/ 1857829 w 1886857"/>
              <a:gd name="connsiteY13" fmla="*/ 0 h 4310743"/>
              <a:gd name="connsiteX14" fmla="*/ 1857829 w 1886857"/>
              <a:gd name="connsiteY14" fmla="*/ 0 h 4310743"/>
              <a:gd name="connsiteX0" fmla="*/ 566057 w 1872343"/>
              <a:gd name="connsiteY0" fmla="*/ 2685143 h 4310743"/>
              <a:gd name="connsiteX1" fmla="*/ 566057 w 1872343"/>
              <a:gd name="connsiteY1" fmla="*/ 4296228 h 4310743"/>
              <a:gd name="connsiteX2" fmla="*/ 1059543 w 1872343"/>
              <a:gd name="connsiteY2" fmla="*/ 4310743 h 4310743"/>
              <a:gd name="connsiteX3" fmla="*/ 1074057 w 1872343"/>
              <a:gd name="connsiteY3" fmla="*/ 2061028 h 4310743"/>
              <a:gd name="connsiteX4" fmla="*/ 0 w 1872343"/>
              <a:gd name="connsiteY4" fmla="*/ 2075543 h 4310743"/>
              <a:gd name="connsiteX5" fmla="*/ 43543 w 1872343"/>
              <a:gd name="connsiteY5" fmla="*/ 14514 h 4310743"/>
              <a:gd name="connsiteX6" fmla="*/ 551543 w 1872343"/>
              <a:gd name="connsiteY6" fmla="*/ 43543 h 4310743"/>
              <a:gd name="connsiteX7" fmla="*/ 551543 w 1872343"/>
              <a:gd name="connsiteY7" fmla="*/ 1683657 h 4310743"/>
              <a:gd name="connsiteX8" fmla="*/ 1872343 w 1872343"/>
              <a:gd name="connsiteY8" fmla="*/ 1669143 h 4310743"/>
              <a:gd name="connsiteX9" fmla="*/ 1872343 w 1872343"/>
              <a:gd name="connsiteY9" fmla="*/ 1669143 h 4310743"/>
              <a:gd name="connsiteX10" fmla="*/ 1872343 w 1872343"/>
              <a:gd name="connsiteY10" fmla="*/ 14514 h 4310743"/>
              <a:gd name="connsiteX11" fmla="*/ 1872343 w 1872343"/>
              <a:gd name="connsiteY11" fmla="*/ 14514 h 4310743"/>
              <a:gd name="connsiteX12" fmla="*/ 1843315 w 1872343"/>
              <a:gd name="connsiteY12" fmla="*/ 0 h 4310743"/>
              <a:gd name="connsiteX13" fmla="*/ 1843315 w 1872343"/>
              <a:gd name="connsiteY13" fmla="*/ 0 h 4310743"/>
              <a:gd name="connsiteX0" fmla="*/ 566057 w 1872343"/>
              <a:gd name="connsiteY0" fmla="*/ 4296228 h 4310743"/>
              <a:gd name="connsiteX1" fmla="*/ 1059543 w 1872343"/>
              <a:gd name="connsiteY1" fmla="*/ 4310743 h 4310743"/>
              <a:gd name="connsiteX2" fmla="*/ 1074057 w 1872343"/>
              <a:gd name="connsiteY2" fmla="*/ 2061028 h 4310743"/>
              <a:gd name="connsiteX3" fmla="*/ 0 w 1872343"/>
              <a:gd name="connsiteY3" fmla="*/ 2075543 h 4310743"/>
              <a:gd name="connsiteX4" fmla="*/ 43543 w 1872343"/>
              <a:gd name="connsiteY4" fmla="*/ 14514 h 4310743"/>
              <a:gd name="connsiteX5" fmla="*/ 551543 w 1872343"/>
              <a:gd name="connsiteY5" fmla="*/ 43543 h 4310743"/>
              <a:gd name="connsiteX6" fmla="*/ 551543 w 1872343"/>
              <a:gd name="connsiteY6" fmla="*/ 1683657 h 4310743"/>
              <a:gd name="connsiteX7" fmla="*/ 1872343 w 1872343"/>
              <a:gd name="connsiteY7" fmla="*/ 1669143 h 4310743"/>
              <a:gd name="connsiteX8" fmla="*/ 1872343 w 1872343"/>
              <a:gd name="connsiteY8" fmla="*/ 1669143 h 4310743"/>
              <a:gd name="connsiteX9" fmla="*/ 1872343 w 1872343"/>
              <a:gd name="connsiteY9" fmla="*/ 14514 h 4310743"/>
              <a:gd name="connsiteX10" fmla="*/ 1872343 w 1872343"/>
              <a:gd name="connsiteY10" fmla="*/ 14514 h 4310743"/>
              <a:gd name="connsiteX11" fmla="*/ 1843315 w 1872343"/>
              <a:gd name="connsiteY11" fmla="*/ 0 h 4310743"/>
              <a:gd name="connsiteX12" fmla="*/ 1843315 w 1872343"/>
              <a:gd name="connsiteY12" fmla="*/ 0 h 4310743"/>
              <a:gd name="connsiteX0" fmla="*/ 1059543 w 1872343"/>
              <a:gd name="connsiteY0" fmla="*/ 4310743 h 4310743"/>
              <a:gd name="connsiteX1" fmla="*/ 1074057 w 1872343"/>
              <a:gd name="connsiteY1" fmla="*/ 2061028 h 4310743"/>
              <a:gd name="connsiteX2" fmla="*/ 0 w 1872343"/>
              <a:gd name="connsiteY2" fmla="*/ 2075543 h 4310743"/>
              <a:gd name="connsiteX3" fmla="*/ 43543 w 1872343"/>
              <a:gd name="connsiteY3" fmla="*/ 14514 h 4310743"/>
              <a:gd name="connsiteX4" fmla="*/ 551543 w 1872343"/>
              <a:gd name="connsiteY4" fmla="*/ 43543 h 4310743"/>
              <a:gd name="connsiteX5" fmla="*/ 551543 w 1872343"/>
              <a:gd name="connsiteY5" fmla="*/ 1683657 h 4310743"/>
              <a:gd name="connsiteX6" fmla="*/ 1872343 w 1872343"/>
              <a:gd name="connsiteY6" fmla="*/ 1669143 h 4310743"/>
              <a:gd name="connsiteX7" fmla="*/ 1872343 w 1872343"/>
              <a:gd name="connsiteY7" fmla="*/ 1669143 h 4310743"/>
              <a:gd name="connsiteX8" fmla="*/ 1872343 w 1872343"/>
              <a:gd name="connsiteY8" fmla="*/ 14514 h 4310743"/>
              <a:gd name="connsiteX9" fmla="*/ 1872343 w 1872343"/>
              <a:gd name="connsiteY9" fmla="*/ 14514 h 4310743"/>
              <a:gd name="connsiteX10" fmla="*/ 1843315 w 1872343"/>
              <a:gd name="connsiteY10" fmla="*/ 0 h 4310743"/>
              <a:gd name="connsiteX11" fmla="*/ 1843315 w 1872343"/>
              <a:gd name="connsiteY11" fmla="*/ 0 h 4310743"/>
              <a:gd name="connsiteX0" fmla="*/ 1074057 w 1872343"/>
              <a:gd name="connsiteY0" fmla="*/ 2061028 h 2075543"/>
              <a:gd name="connsiteX1" fmla="*/ 0 w 1872343"/>
              <a:gd name="connsiteY1" fmla="*/ 2075543 h 2075543"/>
              <a:gd name="connsiteX2" fmla="*/ 43543 w 1872343"/>
              <a:gd name="connsiteY2" fmla="*/ 14514 h 2075543"/>
              <a:gd name="connsiteX3" fmla="*/ 551543 w 1872343"/>
              <a:gd name="connsiteY3" fmla="*/ 43543 h 2075543"/>
              <a:gd name="connsiteX4" fmla="*/ 551543 w 1872343"/>
              <a:gd name="connsiteY4" fmla="*/ 1683657 h 2075543"/>
              <a:gd name="connsiteX5" fmla="*/ 1872343 w 1872343"/>
              <a:gd name="connsiteY5" fmla="*/ 1669143 h 2075543"/>
              <a:gd name="connsiteX6" fmla="*/ 1872343 w 1872343"/>
              <a:gd name="connsiteY6" fmla="*/ 1669143 h 2075543"/>
              <a:gd name="connsiteX7" fmla="*/ 1872343 w 1872343"/>
              <a:gd name="connsiteY7" fmla="*/ 14514 h 2075543"/>
              <a:gd name="connsiteX8" fmla="*/ 1872343 w 1872343"/>
              <a:gd name="connsiteY8" fmla="*/ 14514 h 2075543"/>
              <a:gd name="connsiteX9" fmla="*/ 1843315 w 1872343"/>
              <a:gd name="connsiteY9" fmla="*/ 0 h 2075543"/>
              <a:gd name="connsiteX10" fmla="*/ 1843315 w 1872343"/>
              <a:gd name="connsiteY10" fmla="*/ 0 h 2075543"/>
              <a:gd name="connsiteX0" fmla="*/ 1074057 w 1872343"/>
              <a:gd name="connsiteY0" fmla="*/ 2061028 h 2075543"/>
              <a:gd name="connsiteX1" fmla="*/ 0 w 1872343"/>
              <a:gd name="connsiteY1" fmla="*/ 2075543 h 2075543"/>
              <a:gd name="connsiteX2" fmla="*/ 43543 w 1872343"/>
              <a:gd name="connsiteY2" fmla="*/ 14514 h 2075543"/>
              <a:gd name="connsiteX3" fmla="*/ 551543 w 1872343"/>
              <a:gd name="connsiteY3" fmla="*/ 43543 h 2075543"/>
              <a:gd name="connsiteX4" fmla="*/ 551543 w 1872343"/>
              <a:gd name="connsiteY4" fmla="*/ 1683657 h 2075543"/>
              <a:gd name="connsiteX5" fmla="*/ 1872343 w 1872343"/>
              <a:gd name="connsiteY5" fmla="*/ 1669143 h 2075543"/>
              <a:gd name="connsiteX6" fmla="*/ 1872343 w 1872343"/>
              <a:gd name="connsiteY6" fmla="*/ 1669143 h 2075543"/>
              <a:gd name="connsiteX7" fmla="*/ 1872343 w 1872343"/>
              <a:gd name="connsiteY7" fmla="*/ 14514 h 2075543"/>
              <a:gd name="connsiteX8" fmla="*/ 1872343 w 1872343"/>
              <a:gd name="connsiteY8" fmla="*/ 14514 h 2075543"/>
              <a:gd name="connsiteX9" fmla="*/ 1843315 w 1872343"/>
              <a:gd name="connsiteY9" fmla="*/ 0 h 2075543"/>
              <a:gd name="connsiteX10" fmla="*/ 1843315 w 1872343"/>
              <a:gd name="connsiteY10" fmla="*/ 0 h 2075543"/>
              <a:gd name="connsiteX0" fmla="*/ 1074057 w 1872343"/>
              <a:gd name="connsiteY0" fmla="*/ 2061028 h 2075543"/>
              <a:gd name="connsiteX1" fmla="*/ 0 w 1872343"/>
              <a:gd name="connsiteY1" fmla="*/ 2075543 h 2075543"/>
              <a:gd name="connsiteX2" fmla="*/ 43543 w 1872343"/>
              <a:gd name="connsiteY2" fmla="*/ 14514 h 2075543"/>
              <a:gd name="connsiteX3" fmla="*/ 551543 w 1872343"/>
              <a:gd name="connsiteY3" fmla="*/ 43543 h 2075543"/>
              <a:gd name="connsiteX4" fmla="*/ 551543 w 1872343"/>
              <a:gd name="connsiteY4" fmla="*/ 1683657 h 2075543"/>
              <a:gd name="connsiteX5" fmla="*/ 1872343 w 1872343"/>
              <a:gd name="connsiteY5" fmla="*/ 1669143 h 2075543"/>
              <a:gd name="connsiteX6" fmla="*/ 1872343 w 1872343"/>
              <a:gd name="connsiteY6" fmla="*/ 1669143 h 2075543"/>
              <a:gd name="connsiteX7" fmla="*/ 1872343 w 1872343"/>
              <a:gd name="connsiteY7" fmla="*/ 14514 h 2075543"/>
              <a:gd name="connsiteX8" fmla="*/ 1872343 w 1872343"/>
              <a:gd name="connsiteY8" fmla="*/ 14514 h 2075543"/>
              <a:gd name="connsiteX9" fmla="*/ 1843315 w 1872343"/>
              <a:gd name="connsiteY9" fmla="*/ 0 h 2075543"/>
              <a:gd name="connsiteX10" fmla="*/ 1843315 w 1872343"/>
              <a:gd name="connsiteY10" fmla="*/ 0 h 2075543"/>
              <a:gd name="connsiteX0" fmla="*/ 1074057 w 1872343"/>
              <a:gd name="connsiteY0" fmla="*/ 2061028 h 2075543"/>
              <a:gd name="connsiteX1" fmla="*/ 0 w 1872343"/>
              <a:gd name="connsiteY1" fmla="*/ 2075543 h 2075543"/>
              <a:gd name="connsiteX2" fmla="*/ 43543 w 1872343"/>
              <a:gd name="connsiteY2" fmla="*/ 14514 h 2075543"/>
              <a:gd name="connsiteX3" fmla="*/ 551543 w 1872343"/>
              <a:gd name="connsiteY3" fmla="*/ 43543 h 2075543"/>
              <a:gd name="connsiteX4" fmla="*/ 551543 w 1872343"/>
              <a:gd name="connsiteY4" fmla="*/ 1683657 h 2075543"/>
              <a:gd name="connsiteX5" fmla="*/ 1872343 w 1872343"/>
              <a:gd name="connsiteY5" fmla="*/ 1669143 h 2075543"/>
              <a:gd name="connsiteX6" fmla="*/ 1872343 w 1872343"/>
              <a:gd name="connsiteY6" fmla="*/ 1669143 h 2075543"/>
              <a:gd name="connsiteX7" fmla="*/ 1872343 w 1872343"/>
              <a:gd name="connsiteY7" fmla="*/ 14514 h 2075543"/>
              <a:gd name="connsiteX8" fmla="*/ 1872343 w 1872343"/>
              <a:gd name="connsiteY8" fmla="*/ 14514 h 2075543"/>
              <a:gd name="connsiteX9" fmla="*/ 1843315 w 1872343"/>
              <a:gd name="connsiteY9" fmla="*/ 0 h 2075543"/>
              <a:gd name="connsiteX10" fmla="*/ 1843315 w 1872343"/>
              <a:gd name="connsiteY10" fmla="*/ 0 h 2075543"/>
              <a:gd name="connsiteX0" fmla="*/ 0 w 1872343"/>
              <a:gd name="connsiteY0" fmla="*/ 2075543 h 2075543"/>
              <a:gd name="connsiteX1" fmla="*/ 43543 w 1872343"/>
              <a:gd name="connsiteY1" fmla="*/ 14514 h 2075543"/>
              <a:gd name="connsiteX2" fmla="*/ 551543 w 1872343"/>
              <a:gd name="connsiteY2" fmla="*/ 43543 h 2075543"/>
              <a:gd name="connsiteX3" fmla="*/ 551543 w 1872343"/>
              <a:gd name="connsiteY3" fmla="*/ 1683657 h 2075543"/>
              <a:gd name="connsiteX4" fmla="*/ 1872343 w 1872343"/>
              <a:gd name="connsiteY4" fmla="*/ 1669143 h 2075543"/>
              <a:gd name="connsiteX5" fmla="*/ 1872343 w 1872343"/>
              <a:gd name="connsiteY5" fmla="*/ 1669143 h 2075543"/>
              <a:gd name="connsiteX6" fmla="*/ 1872343 w 1872343"/>
              <a:gd name="connsiteY6" fmla="*/ 14514 h 2075543"/>
              <a:gd name="connsiteX7" fmla="*/ 1872343 w 1872343"/>
              <a:gd name="connsiteY7" fmla="*/ 14514 h 2075543"/>
              <a:gd name="connsiteX8" fmla="*/ 1843315 w 1872343"/>
              <a:gd name="connsiteY8" fmla="*/ 0 h 2075543"/>
              <a:gd name="connsiteX9" fmla="*/ 1843315 w 1872343"/>
              <a:gd name="connsiteY9" fmla="*/ 0 h 2075543"/>
              <a:gd name="connsiteX0" fmla="*/ 0 w 1828800"/>
              <a:gd name="connsiteY0" fmla="*/ 14514 h 1683657"/>
              <a:gd name="connsiteX1" fmla="*/ 508000 w 1828800"/>
              <a:gd name="connsiteY1" fmla="*/ 43543 h 1683657"/>
              <a:gd name="connsiteX2" fmla="*/ 508000 w 1828800"/>
              <a:gd name="connsiteY2" fmla="*/ 1683657 h 1683657"/>
              <a:gd name="connsiteX3" fmla="*/ 1828800 w 1828800"/>
              <a:gd name="connsiteY3" fmla="*/ 1669143 h 1683657"/>
              <a:gd name="connsiteX4" fmla="*/ 1828800 w 1828800"/>
              <a:gd name="connsiteY4" fmla="*/ 1669143 h 1683657"/>
              <a:gd name="connsiteX5" fmla="*/ 1828800 w 1828800"/>
              <a:gd name="connsiteY5" fmla="*/ 14514 h 1683657"/>
              <a:gd name="connsiteX6" fmla="*/ 1828800 w 1828800"/>
              <a:gd name="connsiteY6" fmla="*/ 14514 h 1683657"/>
              <a:gd name="connsiteX7" fmla="*/ 1799772 w 1828800"/>
              <a:gd name="connsiteY7" fmla="*/ 0 h 1683657"/>
              <a:gd name="connsiteX8" fmla="*/ 1799772 w 1828800"/>
              <a:gd name="connsiteY8" fmla="*/ 0 h 1683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00" h="1683657">
                <a:moveTo>
                  <a:pt x="0" y="14514"/>
                </a:moveTo>
                <a:lnTo>
                  <a:pt x="508000" y="43543"/>
                </a:lnTo>
                <a:lnTo>
                  <a:pt x="508000" y="1683657"/>
                </a:lnTo>
                <a:lnTo>
                  <a:pt x="1828800" y="1669143"/>
                </a:lnTo>
                <a:lnTo>
                  <a:pt x="1828800" y="1669143"/>
                </a:lnTo>
                <a:lnTo>
                  <a:pt x="1828800" y="14514"/>
                </a:lnTo>
                <a:lnTo>
                  <a:pt x="1828800" y="14514"/>
                </a:lnTo>
                <a:lnTo>
                  <a:pt x="1799772" y="0"/>
                </a:lnTo>
                <a:lnTo>
                  <a:pt x="1799772" y="0"/>
                </a:lnTo>
              </a:path>
            </a:pathLst>
          </a:custGeom>
          <a:noFill/>
          <a:ln w="88900" cap="flat" cmpd="sng" algn="ctr">
            <a:solidFill>
              <a:srgbClr val="FFC000">
                <a:alpha val="43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4" name="Forme libre 13"/>
          <p:cNvSpPr/>
          <p:nvPr/>
        </p:nvSpPr>
        <p:spPr bwMode="auto">
          <a:xfrm>
            <a:off x="2519772" y="1993697"/>
            <a:ext cx="1088571" cy="4296229"/>
          </a:xfrm>
          <a:custGeom>
            <a:avLst/>
            <a:gdLst>
              <a:gd name="connsiteX0" fmla="*/ 2540000 w 2569029"/>
              <a:gd name="connsiteY0" fmla="*/ 1494971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54515 w 2569029"/>
              <a:gd name="connsiteY0" fmla="*/ 58057 h 4426857"/>
              <a:gd name="connsiteX1" fmla="*/ 2569029 w 2569029"/>
              <a:gd name="connsiteY1" fmla="*/ 2075543 h 4426857"/>
              <a:gd name="connsiteX2" fmla="*/ 2569029 w 2569029"/>
              <a:gd name="connsiteY2" fmla="*/ 2075543 h 4426857"/>
              <a:gd name="connsiteX3" fmla="*/ 1204686 w 2569029"/>
              <a:gd name="connsiteY3" fmla="*/ 2061028 h 4426857"/>
              <a:gd name="connsiteX4" fmla="*/ 1190171 w 2569029"/>
              <a:gd name="connsiteY4" fmla="*/ 4426857 h 4426857"/>
              <a:gd name="connsiteX5" fmla="*/ 43543 w 2569029"/>
              <a:gd name="connsiteY5" fmla="*/ 4426857 h 4426857"/>
              <a:gd name="connsiteX6" fmla="*/ 0 w 2569029"/>
              <a:gd name="connsiteY6" fmla="*/ 2685143 h 4426857"/>
              <a:gd name="connsiteX7" fmla="*/ 580571 w 2569029"/>
              <a:gd name="connsiteY7" fmla="*/ 2685143 h 4426857"/>
              <a:gd name="connsiteX8" fmla="*/ 580571 w 2569029"/>
              <a:gd name="connsiteY8" fmla="*/ 4296228 h 4426857"/>
              <a:gd name="connsiteX9" fmla="*/ 1074057 w 2569029"/>
              <a:gd name="connsiteY9" fmla="*/ 4310743 h 4426857"/>
              <a:gd name="connsiteX10" fmla="*/ 1088571 w 2569029"/>
              <a:gd name="connsiteY10" fmla="*/ 2061028 h 4426857"/>
              <a:gd name="connsiteX11" fmla="*/ 14514 w 2569029"/>
              <a:gd name="connsiteY11" fmla="*/ 2075543 h 4426857"/>
              <a:gd name="connsiteX12" fmla="*/ 58057 w 2569029"/>
              <a:gd name="connsiteY12" fmla="*/ 14514 h 4426857"/>
              <a:gd name="connsiteX13" fmla="*/ 566057 w 2569029"/>
              <a:gd name="connsiteY13" fmla="*/ 43543 h 4426857"/>
              <a:gd name="connsiteX14" fmla="*/ 566057 w 2569029"/>
              <a:gd name="connsiteY14" fmla="*/ 1683657 h 4426857"/>
              <a:gd name="connsiteX15" fmla="*/ 1886857 w 2569029"/>
              <a:gd name="connsiteY15" fmla="*/ 1669143 h 4426857"/>
              <a:gd name="connsiteX16" fmla="*/ 1886857 w 2569029"/>
              <a:gd name="connsiteY16" fmla="*/ 1669143 h 4426857"/>
              <a:gd name="connsiteX17" fmla="*/ 1886857 w 2569029"/>
              <a:gd name="connsiteY17" fmla="*/ 14514 h 4426857"/>
              <a:gd name="connsiteX18" fmla="*/ 1886857 w 2569029"/>
              <a:gd name="connsiteY18" fmla="*/ 14514 h 4426857"/>
              <a:gd name="connsiteX19" fmla="*/ 1857829 w 2569029"/>
              <a:gd name="connsiteY19" fmla="*/ 0 h 4426857"/>
              <a:gd name="connsiteX20" fmla="*/ 1857829 w 2569029"/>
              <a:gd name="connsiteY20" fmla="*/ 0 h 4426857"/>
              <a:gd name="connsiteX0" fmla="*/ 2569029 w 2569029"/>
              <a:gd name="connsiteY0" fmla="*/ 2075543 h 4426857"/>
              <a:gd name="connsiteX1" fmla="*/ 2569029 w 2569029"/>
              <a:gd name="connsiteY1" fmla="*/ 2075543 h 4426857"/>
              <a:gd name="connsiteX2" fmla="*/ 1204686 w 2569029"/>
              <a:gd name="connsiteY2" fmla="*/ 2061028 h 4426857"/>
              <a:gd name="connsiteX3" fmla="*/ 1190171 w 2569029"/>
              <a:gd name="connsiteY3" fmla="*/ 4426857 h 4426857"/>
              <a:gd name="connsiteX4" fmla="*/ 43543 w 2569029"/>
              <a:gd name="connsiteY4" fmla="*/ 4426857 h 4426857"/>
              <a:gd name="connsiteX5" fmla="*/ 0 w 2569029"/>
              <a:gd name="connsiteY5" fmla="*/ 2685143 h 4426857"/>
              <a:gd name="connsiteX6" fmla="*/ 580571 w 2569029"/>
              <a:gd name="connsiteY6" fmla="*/ 2685143 h 4426857"/>
              <a:gd name="connsiteX7" fmla="*/ 580571 w 2569029"/>
              <a:gd name="connsiteY7" fmla="*/ 4296228 h 4426857"/>
              <a:gd name="connsiteX8" fmla="*/ 1074057 w 2569029"/>
              <a:gd name="connsiteY8" fmla="*/ 4310743 h 4426857"/>
              <a:gd name="connsiteX9" fmla="*/ 1088571 w 2569029"/>
              <a:gd name="connsiteY9" fmla="*/ 2061028 h 4426857"/>
              <a:gd name="connsiteX10" fmla="*/ 14514 w 2569029"/>
              <a:gd name="connsiteY10" fmla="*/ 2075543 h 4426857"/>
              <a:gd name="connsiteX11" fmla="*/ 58057 w 2569029"/>
              <a:gd name="connsiteY11" fmla="*/ 14514 h 4426857"/>
              <a:gd name="connsiteX12" fmla="*/ 566057 w 2569029"/>
              <a:gd name="connsiteY12" fmla="*/ 43543 h 4426857"/>
              <a:gd name="connsiteX13" fmla="*/ 566057 w 2569029"/>
              <a:gd name="connsiteY13" fmla="*/ 1683657 h 4426857"/>
              <a:gd name="connsiteX14" fmla="*/ 1886857 w 2569029"/>
              <a:gd name="connsiteY14" fmla="*/ 1669143 h 4426857"/>
              <a:gd name="connsiteX15" fmla="*/ 1886857 w 2569029"/>
              <a:gd name="connsiteY15" fmla="*/ 1669143 h 4426857"/>
              <a:gd name="connsiteX16" fmla="*/ 1886857 w 2569029"/>
              <a:gd name="connsiteY16" fmla="*/ 14514 h 4426857"/>
              <a:gd name="connsiteX17" fmla="*/ 1886857 w 2569029"/>
              <a:gd name="connsiteY17" fmla="*/ 14514 h 4426857"/>
              <a:gd name="connsiteX18" fmla="*/ 1857829 w 2569029"/>
              <a:gd name="connsiteY18" fmla="*/ 0 h 4426857"/>
              <a:gd name="connsiteX19" fmla="*/ 1857829 w 2569029"/>
              <a:gd name="connsiteY19" fmla="*/ 0 h 4426857"/>
              <a:gd name="connsiteX0" fmla="*/ 2569029 w 2569029"/>
              <a:gd name="connsiteY0" fmla="*/ 2075543 h 4426857"/>
              <a:gd name="connsiteX1" fmla="*/ 2569029 w 2569029"/>
              <a:gd name="connsiteY1" fmla="*/ 2075543 h 4426857"/>
              <a:gd name="connsiteX2" fmla="*/ 1204686 w 2569029"/>
              <a:gd name="connsiteY2" fmla="*/ 2061028 h 4426857"/>
              <a:gd name="connsiteX3" fmla="*/ 1190171 w 2569029"/>
              <a:gd name="connsiteY3" fmla="*/ 4426857 h 4426857"/>
              <a:gd name="connsiteX4" fmla="*/ 43543 w 2569029"/>
              <a:gd name="connsiteY4" fmla="*/ 4426857 h 4426857"/>
              <a:gd name="connsiteX5" fmla="*/ 0 w 2569029"/>
              <a:gd name="connsiteY5" fmla="*/ 2685143 h 4426857"/>
              <a:gd name="connsiteX6" fmla="*/ 580571 w 2569029"/>
              <a:gd name="connsiteY6" fmla="*/ 2685143 h 4426857"/>
              <a:gd name="connsiteX7" fmla="*/ 580571 w 2569029"/>
              <a:gd name="connsiteY7" fmla="*/ 4296228 h 4426857"/>
              <a:gd name="connsiteX8" fmla="*/ 1074057 w 2569029"/>
              <a:gd name="connsiteY8" fmla="*/ 4310743 h 4426857"/>
              <a:gd name="connsiteX9" fmla="*/ 1088571 w 2569029"/>
              <a:gd name="connsiteY9" fmla="*/ 2061028 h 4426857"/>
              <a:gd name="connsiteX10" fmla="*/ 14514 w 2569029"/>
              <a:gd name="connsiteY10" fmla="*/ 2075543 h 4426857"/>
              <a:gd name="connsiteX11" fmla="*/ 58057 w 2569029"/>
              <a:gd name="connsiteY11" fmla="*/ 14514 h 4426857"/>
              <a:gd name="connsiteX12" fmla="*/ 566057 w 2569029"/>
              <a:gd name="connsiteY12" fmla="*/ 43543 h 4426857"/>
              <a:gd name="connsiteX13" fmla="*/ 566057 w 2569029"/>
              <a:gd name="connsiteY13" fmla="*/ 1683657 h 4426857"/>
              <a:gd name="connsiteX14" fmla="*/ 1886857 w 2569029"/>
              <a:gd name="connsiteY14" fmla="*/ 1669143 h 4426857"/>
              <a:gd name="connsiteX15" fmla="*/ 1886857 w 2569029"/>
              <a:gd name="connsiteY15" fmla="*/ 1669143 h 4426857"/>
              <a:gd name="connsiteX16" fmla="*/ 1886857 w 2569029"/>
              <a:gd name="connsiteY16" fmla="*/ 14514 h 4426857"/>
              <a:gd name="connsiteX17" fmla="*/ 1886857 w 2569029"/>
              <a:gd name="connsiteY17" fmla="*/ 14514 h 4426857"/>
              <a:gd name="connsiteX18" fmla="*/ 1857829 w 2569029"/>
              <a:gd name="connsiteY18" fmla="*/ 0 h 4426857"/>
              <a:gd name="connsiteX19" fmla="*/ 1857829 w 2569029"/>
              <a:gd name="connsiteY19" fmla="*/ 0 h 4426857"/>
              <a:gd name="connsiteX0" fmla="*/ 2569029 w 2569029"/>
              <a:gd name="connsiteY0" fmla="*/ 2075543 h 4426857"/>
              <a:gd name="connsiteX1" fmla="*/ 1204686 w 2569029"/>
              <a:gd name="connsiteY1" fmla="*/ 2061028 h 4426857"/>
              <a:gd name="connsiteX2" fmla="*/ 1190171 w 2569029"/>
              <a:gd name="connsiteY2" fmla="*/ 4426857 h 4426857"/>
              <a:gd name="connsiteX3" fmla="*/ 43543 w 2569029"/>
              <a:gd name="connsiteY3" fmla="*/ 4426857 h 4426857"/>
              <a:gd name="connsiteX4" fmla="*/ 0 w 2569029"/>
              <a:gd name="connsiteY4" fmla="*/ 2685143 h 4426857"/>
              <a:gd name="connsiteX5" fmla="*/ 580571 w 2569029"/>
              <a:gd name="connsiteY5" fmla="*/ 2685143 h 4426857"/>
              <a:gd name="connsiteX6" fmla="*/ 580571 w 2569029"/>
              <a:gd name="connsiteY6" fmla="*/ 4296228 h 4426857"/>
              <a:gd name="connsiteX7" fmla="*/ 1074057 w 2569029"/>
              <a:gd name="connsiteY7" fmla="*/ 4310743 h 4426857"/>
              <a:gd name="connsiteX8" fmla="*/ 1088571 w 2569029"/>
              <a:gd name="connsiteY8" fmla="*/ 2061028 h 4426857"/>
              <a:gd name="connsiteX9" fmla="*/ 14514 w 2569029"/>
              <a:gd name="connsiteY9" fmla="*/ 2075543 h 4426857"/>
              <a:gd name="connsiteX10" fmla="*/ 58057 w 2569029"/>
              <a:gd name="connsiteY10" fmla="*/ 14514 h 4426857"/>
              <a:gd name="connsiteX11" fmla="*/ 566057 w 2569029"/>
              <a:gd name="connsiteY11" fmla="*/ 43543 h 4426857"/>
              <a:gd name="connsiteX12" fmla="*/ 566057 w 2569029"/>
              <a:gd name="connsiteY12" fmla="*/ 1683657 h 4426857"/>
              <a:gd name="connsiteX13" fmla="*/ 1886857 w 2569029"/>
              <a:gd name="connsiteY13" fmla="*/ 1669143 h 4426857"/>
              <a:gd name="connsiteX14" fmla="*/ 1886857 w 2569029"/>
              <a:gd name="connsiteY14" fmla="*/ 1669143 h 4426857"/>
              <a:gd name="connsiteX15" fmla="*/ 1886857 w 2569029"/>
              <a:gd name="connsiteY15" fmla="*/ 14514 h 4426857"/>
              <a:gd name="connsiteX16" fmla="*/ 1886857 w 2569029"/>
              <a:gd name="connsiteY16" fmla="*/ 14514 h 4426857"/>
              <a:gd name="connsiteX17" fmla="*/ 1857829 w 2569029"/>
              <a:gd name="connsiteY17" fmla="*/ 0 h 4426857"/>
              <a:gd name="connsiteX18" fmla="*/ 1857829 w 2569029"/>
              <a:gd name="connsiteY18" fmla="*/ 0 h 4426857"/>
              <a:gd name="connsiteX0" fmla="*/ 1204686 w 1886857"/>
              <a:gd name="connsiteY0" fmla="*/ 2061028 h 4426857"/>
              <a:gd name="connsiteX1" fmla="*/ 1190171 w 1886857"/>
              <a:gd name="connsiteY1" fmla="*/ 4426857 h 4426857"/>
              <a:gd name="connsiteX2" fmla="*/ 43543 w 1886857"/>
              <a:gd name="connsiteY2" fmla="*/ 4426857 h 4426857"/>
              <a:gd name="connsiteX3" fmla="*/ 0 w 1886857"/>
              <a:gd name="connsiteY3" fmla="*/ 2685143 h 4426857"/>
              <a:gd name="connsiteX4" fmla="*/ 580571 w 1886857"/>
              <a:gd name="connsiteY4" fmla="*/ 2685143 h 4426857"/>
              <a:gd name="connsiteX5" fmla="*/ 580571 w 1886857"/>
              <a:gd name="connsiteY5" fmla="*/ 4296228 h 4426857"/>
              <a:gd name="connsiteX6" fmla="*/ 1074057 w 1886857"/>
              <a:gd name="connsiteY6" fmla="*/ 4310743 h 4426857"/>
              <a:gd name="connsiteX7" fmla="*/ 1088571 w 1886857"/>
              <a:gd name="connsiteY7" fmla="*/ 2061028 h 4426857"/>
              <a:gd name="connsiteX8" fmla="*/ 14514 w 1886857"/>
              <a:gd name="connsiteY8" fmla="*/ 2075543 h 4426857"/>
              <a:gd name="connsiteX9" fmla="*/ 58057 w 1886857"/>
              <a:gd name="connsiteY9" fmla="*/ 14514 h 4426857"/>
              <a:gd name="connsiteX10" fmla="*/ 566057 w 1886857"/>
              <a:gd name="connsiteY10" fmla="*/ 43543 h 4426857"/>
              <a:gd name="connsiteX11" fmla="*/ 566057 w 1886857"/>
              <a:gd name="connsiteY11" fmla="*/ 1683657 h 4426857"/>
              <a:gd name="connsiteX12" fmla="*/ 1886857 w 1886857"/>
              <a:gd name="connsiteY12" fmla="*/ 1669143 h 4426857"/>
              <a:gd name="connsiteX13" fmla="*/ 1886857 w 1886857"/>
              <a:gd name="connsiteY13" fmla="*/ 1669143 h 4426857"/>
              <a:gd name="connsiteX14" fmla="*/ 1886857 w 1886857"/>
              <a:gd name="connsiteY14" fmla="*/ 14514 h 4426857"/>
              <a:gd name="connsiteX15" fmla="*/ 1886857 w 1886857"/>
              <a:gd name="connsiteY15" fmla="*/ 14514 h 4426857"/>
              <a:gd name="connsiteX16" fmla="*/ 1857829 w 1886857"/>
              <a:gd name="connsiteY16" fmla="*/ 0 h 4426857"/>
              <a:gd name="connsiteX17" fmla="*/ 1857829 w 1886857"/>
              <a:gd name="connsiteY17" fmla="*/ 0 h 4426857"/>
              <a:gd name="connsiteX0" fmla="*/ 1204686 w 1886857"/>
              <a:gd name="connsiteY0" fmla="*/ 2061028 h 4426857"/>
              <a:gd name="connsiteX1" fmla="*/ 1190171 w 1886857"/>
              <a:gd name="connsiteY1" fmla="*/ 4426857 h 4426857"/>
              <a:gd name="connsiteX2" fmla="*/ 43543 w 1886857"/>
              <a:gd name="connsiteY2" fmla="*/ 4426857 h 4426857"/>
              <a:gd name="connsiteX3" fmla="*/ 0 w 1886857"/>
              <a:gd name="connsiteY3" fmla="*/ 2685143 h 4426857"/>
              <a:gd name="connsiteX4" fmla="*/ 580571 w 1886857"/>
              <a:gd name="connsiteY4" fmla="*/ 2685143 h 4426857"/>
              <a:gd name="connsiteX5" fmla="*/ 580571 w 1886857"/>
              <a:gd name="connsiteY5" fmla="*/ 4296228 h 4426857"/>
              <a:gd name="connsiteX6" fmla="*/ 1074057 w 1886857"/>
              <a:gd name="connsiteY6" fmla="*/ 4310743 h 4426857"/>
              <a:gd name="connsiteX7" fmla="*/ 1088571 w 1886857"/>
              <a:gd name="connsiteY7" fmla="*/ 2061028 h 4426857"/>
              <a:gd name="connsiteX8" fmla="*/ 14514 w 1886857"/>
              <a:gd name="connsiteY8" fmla="*/ 2075543 h 4426857"/>
              <a:gd name="connsiteX9" fmla="*/ 58057 w 1886857"/>
              <a:gd name="connsiteY9" fmla="*/ 14514 h 4426857"/>
              <a:gd name="connsiteX10" fmla="*/ 566057 w 1886857"/>
              <a:gd name="connsiteY10" fmla="*/ 43543 h 4426857"/>
              <a:gd name="connsiteX11" fmla="*/ 566057 w 1886857"/>
              <a:gd name="connsiteY11" fmla="*/ 1683657 h 4426857"/>
              <a:gd name="connsiteX12" fmla="*/ 1886857 w 1886857"/>
              <a:gd name="connsiteY12" fmla="*/ 1669143 h 4426857"/>
              <a:gd name="connsiteX13" fmla="*/ 1886857 w 1886857"/>
              <a:gd name="connsiteY13" fmla="*/ 1669143 h 4426857"/>
              <a:gd name="connsiteX14" fmla="*/ 1886857 w 1886857"/>
              <a:gd name="connsiteY14" fmla="*/ 14514 h 4426857"/>
              <a:gd name="connsiteX15" fmla="*/ 1886857 w 1886857"/>
              <a:gd name="connsiteY15" fmla="*/ 14514 h 4426857"/>
              <a:gd name="connsiteX16" fmla="*/ 1857829 w 1886857"/>
              <a:gd name="connsiteY16" fmla="*/ 0 h 4426857"/>
              <a:gd name="connsiteX17" fmla="*/ 1857829 w 1886857"/>
              <a:gd name="connsiteY17" fmla="*/ 0 h 4426857"/>
              <a:gd name="connsiteX0" fmla="*/ 1190171 w 1886857"/>
              <a:gd name="connsiteY0" fmla="*/ 4426857 h 4426857"/>
              <a:gd name="connsiteX1" fmla="*/ 43543 w 1886857"/>
              <a:gd name="connsiteY1" fmla="*/ 4426857 h 4426857"/>
              <a:gd name="connsiteX2" fmla="*/ 0 w 1886857"/>
              <a:gd name="connsiteY2" fmla="*/ 2685143 h 4426857"/>
              <a:gd name="connsiteX3" fmla="*/ 580571 w 1886857"/>
              <a:gd name="connsiteY3" fmla="*/ 2685143 h 4426857"/>
              <a:gd name="connsiteX4" fmla="*/ 580571 w 1886857"/>
              <a:gd name="connsiteY4" fmla="*/ 4296228 h 4426857"/>
              <a:gd name="connsiteX5" fmla="*/ 1074057 w 1886857"/>
              <a:gd name="connsiteY5" fmla="*/ 4310743 h 4426857"/>
              <a:gd name="connsiteX6" fmla="*/ 1088571 w 1886857"/>
              <a:gd name="connsiteY6" fmla="*/ 2061028 h 4426857"/>
              <a:gd name="connsiteX7" fmla="*/ 14514 w 1886857"/>
              <a:gd name="connsiteY7" fmla="*/ 2075543 h 4426857"/>
              <a:gd name="connsiteX8" fmla="*/ 58057 w 1886857"/>
              <a:gd name="connsiteY8" fmla="*/ 14514 h 4426857"/>
              <a:gd name="connsiteX9" fmla="*/ 566057 w 1886857"/>
              <a:gd name="connsiteY9" fmla="*/ 43543 h 4426857"/>
              <a:gd name="connsiteX10" fmla="*/ 566057 w 1886857"/>
              <a:gd name="connsiteY10" fmla="*/ 1683657 h 4426857"/>
              <a:gd name="connsiteX11" fmla="*/ 1886857 w 1886857"/>
              <a:gd name="connsiteY11" fmla="*/ 1669143 h 4426857"/>
              <a:gd name="connsiteX12" fmla="*/ 1886857 w 1886857"/>
              <a:gd name="connsiteY12" fmla="*/ 1669143 h 4426857"/>
              <a:gd name="connsiteX13" fmla="*/ 1886857 w 1886857"/>
              <a:gd name="connsiteY13" fmla="*/ 14514 h 4426857"/>
              <a:gd name="connsiteX14" fmla="*/ 1886857 w 1886857"/>
              <a:gd name="connsiteY14" fmla="*/ 14514 h 4426857"/>
              <a:gd name="connsiteX15" fmla="*/ 1857829 w 1886857"/>
              <a:gd name="connsiteY15" fmla="*/ 0 h 4426857"/>
              <a:gd name="connsiteX16" fmla="*/ 1857829 w 1886857"/>
              <a:gd name="connsiteY16" fmla="*/ 0 h 4426857"/>
              <a:gd name="connsiteX0" fmla="*/ 43543 w 1886857"/>
              <a:gd name="connsiteY0" fmla="*/ 4426857 h 4426857"/>
              <a:gd name="connsiteX1" fmla="*/ 0 w 1886857"/>
              <a:gd name="connsiteY1" fmla="*/ 2685143 h 4426857"/>
              <a:gd name="connsiteX2" fmla="*/ 580571 w 1886857"/>
              <a:gd name="connsiteY2" fmla="*/ 2685143 h 4426857"/>
              <a:gd name="connsiteX3" fmla="*/ 580571 w 1886857"/>
              <a:gd name="connsiteY3" fmla="*/ 4296228 h 4426857"/>
              <a:gd name="connsiteX4" fmla="*/ 1074057 w 1886857"/>
              <a:gd name="connsiteY4" fmla="*/ 4310743 h 4426857"/>
              <a:gd name="connsiteX5" fmla="*/ 1088571 w 1886857"/>
              <a:gd name="connsiteY5" fmla="*/ 2061028 h 4426857"/>
              <a:gd name="connsiteX6" fmla="*/ 14514 w 1886857"/>
              <a:gd name="connsiteY6" fmla="*/ 2075543 h 4426857"/>
              <a:gd name="connsiteX7" fmla="*/ 58057 w 1886857"/>
              <a:gd name="connsiteY7" fmla="*/ 14514 h 4426857"/>
              <a:gd name="connsiteX8" fmla="*/ 566057 w 1886857"/>
              <a:gd name="connsiteY8" fmla="*/ 43543 h 4426857"/>
              <a:gd name="connsiteX9" fmla="*/ 566057 w 1886857"/>
              <a:gd name="connsiteY9" fmla="*/ 1683657 h 4426857"/>
              <a:gd name="connsiteX10" fmla="*/ 1886857 w 1886857"/>
              <a:gd name="connsiteY10" fmla="*/ 1669143 h 4426857"/>
              <a:gd name="connsiteX11" fmla="*/ 1886857 w 1886857"/>
              <a:gd name="connsiteY11" fmla="*/ 1669143 h 4426857"/>
              <a:gd name="connsiteX12" fmla="*/ 1886857 w 1886857"/>
              <a:gd name="connsiteY12" fmla="*/ 14514 h 4426857"/>
              <a:gd name="connsiteX13" fmla="*/ 1886857 w 1886857"/>
              <a:gd name="connsiteY13" fmla="*/ 14514 h 4426857"/>
              <a:gd name="connsiteX14" fmla="*/ 1857829 w 1886857"/>
              <a:gd name="connsiteY14" fmla="*/ 0 h 4426857"/>
              <a:gd name="connsiteX15" fmla="*/ 1857829 w 1886857"/>
              <a:gd name="connsiteY15" fmla="*/ 0 h 4426857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43543 h 4310743"/>
              <a:gd name="connsiteX8" fmla="*/ 566057 w 1886857"/>
              <a:gd name="connsiteY8" fmla="*/ 1683657 h 4310743"/>
              <a:gd name="connsiteX9" fmla="*/ 1886857 w 1886857"/>
              <a:gd name="connsiteY9" fmla="*/ 1669143 h 4310743"/>
              <a:gd name="connsiteX10" fmla="*/ 1886857 w 1886857"/>
              <a:gd name="connsiteY10" fmla="*/ 1669143 h 4310743"/>
              <a:gd name="connsiteX11" fmla="*/ 1886857 w 1886857"/>
              <a:gd name="connsiteY11" fmla="*/ 14514 h 4310743"/>
              <a:gd name="connsiteX12" fmla="*/ 1886857 w 1886857"/>
              <a:gd name="connsiteY12" fmla="*/ 14514 h 4310743"/>
              <a:gd name="connsiteX13" fmla="*/ 1857829 w 1886857"/>
              <a:gd name="connsiteY13" fmla="*/ 0 h 4310743"/>
              <a:gd name="connsiteX14" fmla="*/ 1857829 w 1886857"/>
              <a:gd name="connsiteY14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43543 h 4310743"/>
              <a:gd name="connsiteX8" fmla="*/ 562913 w 1886857"/>
              <a:gd name="connsiteY8" fmla="*/ 149540 h 4310743"/>
              <a:gd name="connsiteX9" fmla="*/ 566057 w 1886857"/>
              <a:gd name="connsiteY9" fmla="*/ 1683657 h 4310743"/>
              <a:gd name="connsiteX10" fmla="*/ 1886857 w 1886857"/>
              <a:gd name="connsiteY10" fmla="*/ 1669143 h 4310743"/>
              <a:gd name="connsiteX11" fmla="*/ 1886857 w 1886857"/>
              <a:gd name="connsiteY11" fmla="*/ 1669143 h 4310743"/>
              <a:gd name="connsiteX12" fmla="*/ 1886857 w 1886857"/>
              <a:gd name="connsiteY12" fmla="*/ 14514 h 4310743"/>
              <a:gd name="connsiteX13" fmla="*/ 1886857 w 1886857"/>
              <a:gd name="connsiteY13" fmla="*/ 14514 h 4310743"/>
              <a:gd name="connsiteX14" fmla="*/ 1857829 w 1886857"/>
              <a:gd name="connsiteY14" fmla="*/ 0 h 4310743"/>
              <a:gd name="connsiteX15" fmla="*/ 1857829 w 1886857"/>
              <a:gd name="connsiteY15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43543 h 4310743"/>
              <a:gd name="connsiteX8" fmla="*/ 566057 w 1886857"/>
              <a:gd name="connsiteY8" fmla="*/ 1683657 h 4310743"/>
              <a:gd name="connsiteX9" fmla="*/ 1886857 w 1886857"/>
              <a:gd name="connsiteY9" fmla="*/ 1669143 h 4310743"/>
              <a:gd name="connsiteX10" fmla="*/ 1886857 w 1886857"/>
              <a:gd name="connsiteY10" fmla="*/ 1669143 h 4310743"/>
              <a:gd name="connsiteX11" fmla="*/ 1886857 w 1886857"/>
              <a:gd name="connsiteY11" fmla="*/ 14514 h 4310743"/>
              <a:gd name="connsiteX12" fmla="*/ 1886857 w 1886857"/>
              <a:gd name="connsiteY12" fmla="*/ 14514 h 4310743"/>
              <a:gd name="connsiteX13" fmla="*/ 1857829 w 1886857"/>
              <a:gd name="connsiteY13" fmla="*/ 0 h 4310743"/>
              <a:gd name="connsiteX14" fmla="*/ 1857829 w 1886857"/>
              <a:gd name="connsiteY14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1683657 h 4310743"/>
              <a:gd name="connsiteX8" fmla="*/ 1886857 w 1886857"/>
              <a:gd name="connsiteY8" fmla="*/ 1669143 h 4310743"/>
              <a:gd name="connsiteX9" fmla="*/ 1886857 w 1886857"/>
              <a:gd name="connsiteY9" fmla="*/ 1669143 h 4310743"/>
              <a:gd name="connsiteX10" fmla="*/ 1886857 w 1886857"/>
              <a:gd name="connsiteY10" fmla="*/ 14514 h 4310743"/>
              <a:gd name="connsiteX11" fmla="*/ 1886857 w 1886857"/>
              <a:gd name="connsiteY11" fmla="*/ 14514 h 4310743"/>
              <a:gd name="connsiteX12" fmla="*/ 1857829 w 1886857"/>
              <a:gd name="connsiteY12" fmla="*/ 0 h 4310743"/>
              <a:gd name="connsiteX13" fmla="*/ 1857829 w 1886857"/>
              <a:gd name="connsiteY13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1683657 h 4310743"/>
              <a:gd name="connsiteX8" fmla="*/ 1886857 w 1886857"/>
              <a:gd name="connsiteY8" fmla="*/ 1669143 h 4310743"/>
              <a:gd name="connsiteX9" fmla="*/ 1886857 w 1886857"/>
              <a:gd name="connsiteY9" fmla="*/ 1669143 h 4310743"/>
              <a:gd name="connsiteX10" fmla="*/ 1886857 w 1886857"/>
              <a:gd name="connsiteY10" fmla="*/ 14514 h 4310743"/>
              <a:gd name="connsiteX11" fmla="*/ 1886857 w 1886857"/>
              <a:gd name="connsiteY11" fmla="*/ 14514 h 4310743"/>
              <a:gd name="connsiteX12" fmla="*/ 1857829 w 1886857"/>
              <a:gd name="connsiteY12" fmla="*/ 0 h 4310743"/>
              <a:gd name="connsiteX13" fmla="*/ 1857829 w 1886857"/>
              <a:gd name="connsiteY13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566057 w 1886857"/>
              <a:gd name="connsiteY7" fmla="*/ 1683657 h 4310743"/>
              <a:gd name="connsiteX8" fmla="*/ 1886857 w 1886857"/>
              <a:gd name="connsiteY8" fmla="*/ 1669143 h 4310743"/>
              <a:gd name="connsiteX9" fmla="*/ 1886857 w 1886857"/>
              <a:gd name="connsiteY9" fmla="*/ 1669143 h 4310743"/>
              <a:gd name="connsiteX10" fmla="*/ 1886857 w 1886857"/>
              <a:gd name="connsiteY10" fmla="*/ 14514 h 4310743"/>
              <a:gd name="connsiteX11" fmla="*/ 1886857 w 1886857"/>
              <a:gd name="connsiteY11" fmla="*/ 14514 h 4310743"/>
              <a:gd name="connsiteX12" fmla="*/ 1857829 w 1886857"/>
              <a:gd name="connsiteY12" fmla="*/ 0 h 4310743"/>
              <a:gd name="connsiteX13" fmla="*/ 1857829 w 1886857"/>
              <a:gd name="connsiteY13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669143 h 4310743"/>
              <a:gd name="connsiteX9" fmla="*/ 1886857 w 1886857"/>
              <a:gd name="connsiteY9" fmla="*/ 14514 h 4310743"/>
              <a:gd name="connsiteX10" fmla="*/ 1886857 w 1886857"/>
              <a:gd name="connsiteY10" fmla="*/ 14514 h 4310743"/>
              <a:gd name="connsiteX11" fmla="*/ 1857829 w 1886857"/>
              <a:gd name="connsiteY11" fmla="*/ 0 h 4310743"/>
              <a:gd name="connsiteX12" fmla="*/ 1857829 w 1886857"/>
              <a:gd name="connsiteY12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669143 h 4310743"/>
              <a:gd name="connsiteX9" fmla="*/ 1886857 w 1886857"/>
              <a:gd name="connsiteY9" fmla="*/ 14514 h 4310743"/>
              <a:gd name="connsiteX10" fmla="*/ 1886857 w 1886857"/>
              <a:gd name="connsiteY10" fmla="*/ 14514 h 4310743"/>
              <a:gd name="connsiteX11" fmla="*/ 1857829 w 1886857"/>
              <a:gd name="connsiteY11" fmla="*/ 0 h 4310743"/>
              <a:gd name="connsiteX12" fmla="*/ 1857829 w 1886857"/>
              <a:gd name="connsiteY12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669143 h 4310743"/>
              <a:gd name="connsiteX9" fmla="*/ 1886857 w 1886857"/>
              <a:gd name="connsiteY9" fmla="*/ 14514 h 4310743"/>
              <a:gd name="connsiteX10" fmla="*/ 1886857 w 1886857"/>
              <a:gd name="connsiteY10" fmla="*/ 14514 h 4310743"/>
              <a:gd name="connsiteX11" fmla="*/ 1857829 w 1886857"/>
              <a:gd name="connsiteY11" fmla="*/ 0 h 4310743"/>
              <a:gd name="connsiteX12" fmla="*/ 1857829 w 1886857"/>
              <a:gd name="connsiteY12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11" fmla="*/ 1857829 w 1886857"/>
              <a:gd name="connsiteY11" fmla="*/ 0 h 4310743"/>
              <a:gd name="connsiteX0" fmla="*/ 0 w 1886857"/>
              <a:gd name="connsiteY0" fmla="*/ 2685143 h 4310743"/>
              <a:gd name="connsiteX1" fmla="*/ 580571 w 1886857"/>
              <a:gd name="connsiteY1" fmla="*/ 2685143 h 4310743"/>
              <a:gd name="connsiteX2" fmla="*/ 580571 w 1886857"/>
              <a:gd name="connsiteY2" fmla="*/ 4296228 h 4310743"/>
              <a:gd name="connsiteX3" fmla="*/ 1074057 w 1886857"/>
              <a:gd name="connsiteY3" fmla="*/ 4310743 h 4310743"/>
              <a:gd name="connsiteX4" fmla="*/ 1088571 w 1886857"/>
              <a:gd name="connsiteY4" fmla="*/ 2061028 h 4310743"/>
              <a:gd name="connsiteX5" fmla="*/ 14514 w 1886857"/>
              <a:gd name="connsiteY5" fmla="*/ 2075543 h 4310743"/>
              <a:gd name="connsiteX6" fmla="*/ 58057 w 1886857"/>
              <a:gd name="connsiteY6" fmla="*/ 14514 h 4310743"/>
              <a:gd name="connsiteX7" fmla="*/ 1886857 w 1886857"/>
              <a:gd name="connsiteY7" fmla="*/ 1669143 h 4310743"/>
              <a:gd name="connsiteX8" fmla="*/ 1886857 w 1886857"/>
              <a:gd name="connsiteY8" fmla="*/ 14514 h 4310743"/>
              <a:gd name="connsiteX9" fmla="*/ 1886857 w 1886857"/>
              <a:gd name="connsiteY9" fmla="*/ 14514 h 4310743"/>
              <a:gd name="connsiteX10" fmla="*/ 1857829 w 1886857"/>
              <a:gd name="connsiteY10" fmla="*/ 0 h 4310743"/>
              <a:gd name="connsiteX0" fmla="*/ 0 w 1886857"/>
              <a:gd name="connsiteY0" fmla="*/ 2670629 h 4296229"/>
              <a:gd name="connsiteX1" fmla="*/ 580571 w 1886857"/>
              <a:gd name="connsiteY1" fmla="*/ 2670629 h 4296229"/>
              <a:gd name="connsiteX2" fmla="*/ 580571 w 1886857"/>
              <a:gd name="connsiteY2" fmla="*/ 4281714 h 4296229"/>
              <a:gd name="connsiteX3" fmla="*/ 1074057 w 1886857"/>
              <a:gd name="connsiteY3" fmla="*/ 4296229 h 4296229"/>
              <a:gd name="connsiteX4" fmla="*/ 1088571 w 1886857"/>
              <a:gd name="connsiteY4" fmla="*/ 2046514 h 4296229"/>
              <a:gd name="connsiteX5" fmla="*/ 14514 w 1886857"/>
              <a:gd name="connsiteY5" fmla="*/ 2061029 h 4296229"/>
              <a:gd name="connsiteX6" fmla="*/ 58057 w 1886857"/>
              <a:gd name="connsiteY6" fmla="*/ 0 h 4296229"/>
              <a:gd name="connsiteX7" fmla="*/ 1886857 w 1886857"/>
              <a:gd name="connsiteY7" fmla="*/ 1654629 h 4296229"/>
              <a:gd name="connsiteX8" fmla="*/ 1886857 w 1886857"/>
              <a:gd name="connsiteY8" fmla="*/ 0 h 4296229"/>
              <a:gd name="connsiteX9" fmla="*/ 1886857 w 1886857"/>
              <a:gd name="connsiteY9" fmla="*/ 0 h 4296229"/>
              <a:gd name="connsiteX0" fmla="*/ 0 w 1886857"/>
              <a:gd name="connsiteY0" fmla="*/ 2670629 h 4296229"/>
              <a:gd name="connsiteX1" fmla="*/ 580571 w 1886857"/>
              <a:gd name="connsiteY1" fmla="*/ 2670629 h 4296229"/>
              <a:gd name="connsiteX2" fmla="*/ 580571 w 1886857"/>
              <a:gd name="connsiteY2" fmla="*/ 4281714 h 4296229"/>
              <a:gd name="connsiteX3" fmla="*/ 1074057 w 1886857"/>
              <a:gd name="connsiteY3" fmla="*/ 4296229 h 4296229"/>
              <a:gd name="connsiteX4" fmla="*/ 1088571 w 1886857"/>
              <a:gd name="connsiteY4" fmla="*/ 2046514 h 4296229"/>
              <a:gd name="connsiteX5" fmla="*/ 14514 w 1886857"/>
              <a:gd name="connsiteY5" fmla="*/ 2061029 h 4296229"/>
              <a:gd name="connsiteX6" fmla="*/ 58057 w 1886857"/>
              <a:gd name="connsiteY6" fmla="*/ 0 h 4296229"/>
              <a:gd name="connsiteX7" fmla="*/ 1886857 w 1886857"/>
              <a:gd name="connsiteY7" fmla="*/ 1654629 h 4296229"/>
              <a:gd name="connsiteX8" fmla="*/ 1886857 w 1886857"/>
              <a:gd name="connsiteY8" fmla="*/ 0 h 4296229"/>
              <a:gd name="connsiteX0" fmla="*/ 0 w 2022323"/>
              <a:gd name="connsiteY0" fmla="*/ 2670629 h 4296229"/>
              <a:gd name="connsiteX1" fmla="*/ 580571 w 2022323"/>
              <a:gd name="connsiteY1" fmla="*/ 2670629 h 4296229"/>
              <a:gd name="connsiteX2" fmla="*/ 580571 w 2022323"/>
              <a:gd name="connsiteY2" fmla="*/ 4281714 h 4296229"/>
              <a:gd name="connsiteX3" fmla="*/ 1074057 w 2022323"/>
              <a:gd name="connsiteY3" fmla="*/ 4296229 h 4296229"/>
              <a:gd name="connsiteX4" fmla="*/ 1088571 w 2022323"/>
              <a:gd name="connsiteY4" fmla="*/ 2046514 h 4296229"/>
              <a:gd name="connsiteX5" fmla="*/ 14514 w 2022323"/>
              <a:gd name="connsiteY5" fmla="*/ 2061029 h 4296229"/>
              <a:gd name="connsiteX6" fmla="*/ 58057 w 2022323"/>
              <a:gd name="connsiteY6" fmla="*/ 0 h 4296229"/>
              <a:gd name="connsiteX7" fmla="*/ 1886857 w 2022323"/>
              <a:gd name="connsiteY7" fmla="*/ 1654629 h 4296229"/>
              <a:gd name="connsiteX8" fmla="*/ 1886857 w 2022323"/>
              <a:gd name="connsiteY8" fmla="*/ 0 h 4296229"/>
              <a:gd name="connsiteX0" fmla="*/ 0 w 2022323"/>
              <a:gd name="connsiteY0" fmla="*/ 2670629 h 4296229"/>
              <a:gd name="connsiteX1" fmla="*/ 580571 w 2022323"/>
              <a:gd name="connsiteY1" fmla="*/ 2670629 h 4296229"/>
              <a:gd name="connsiteX2" fmla="*/ 580571 w 2022323"/>
              <a:gd name="connsiteY2" fmla="*/ 4281714 h 4296229"/>
              <a:gd name="connsiteX3" fmla="*/ 1074057 w 2022323"/>
              <a:gd name="connsiteY3" fmla="*/ 4296229 h 4296229"/>
              <a:gd name="connsiteX4" fmla="*/ 1088571 w 2022323"/>
              <a:gd name="connsiteY4" fmla="*/ 2046514 h 4296229"/>
              <a:gd name="connsiteX5" fmla="*/ 14514 w 2022323"/>
              <a:gd name="connsiteY5" fmla="*/ 2061029 h 4296229"/>
              <a:gd name="connsiteX6" fmla="*/ 58057 w 2022323"/>
              <a:gd name="connsiteY6" fmla="*/ 0 h 4296229"/>
              <a:gd name="connsiteX7" fmla="*/ 1886857 w 2022323"/>
              <a:gd name="connsiteY7" fmla="*/ 1654629 h 4296229"/>
              <a:gd name="connsiteX8" fmla="*/ 1886857 w 2022323"/>
              <a:gd name="connsiteY8" fmla="*/ 0 h 4296229"/>
              <a:gd name="connsiteX0" fmla="*/ 0 w 1886857"/>
              <a:gd name="connsiteY0" fmla="*/ 2670629 h 4296229"/>
              <a:gd name="connsiteX1" fmla="*/ 580571 w 1886857"/>
              <a:gd name="connsiteY1" fmla="*/ 2670629 h 4296229"/>
              <a:gd name="connsiteX2" fmla="*/ 580571 w 1886857"/>
              <a:gd name="connsiteY2" fmla="*/ 4281714 h 4296229"/>
              <a:gd name="connsiteX3" fmla="*/ 1074057 w 1886857"/>
              <a:gd name="connsiteY3" fmla="*/ 4296229 h 4296229"/>
              <a:gd name="connsiteX4" fmla="*/ 1088571 w 1886857"/>
              <a:gd name="connsiteY4" fmla="*/ 2046514 h 4296229"/>
              <a:gd name="connsiteX5" fmla="*/ 14514 w 1886857"/>
              <a:gd name="connsiteY5" fmla="*/ 2061029 h 4296229"/>
              <a:gd name="connsiteX6" fmla="*/ 58057 w 1886857"/>
              <a:gd name="connsiteY6" fmla="*/ 0 h 4296229"/>
              <a:gd name="connsiteX7" fmla="*/ 1886857 w 1886857"/>
              <a:gd name="connsiteY7" fmla="*/ 1654629 h 4296229"/>
              <a:gd name="connsiteX0" fmla="*/ 0 w 1886857"/>
              <a:gd name="connsiteY0" fmla="*/ 2670629 h 4296229"/>
              <a:gd name="connsiteX1" fmla="*/ 580571 w 1886857"/>
              <a:gd name="connsiteY1" fmla="*/ 2670629 h 4296229"/>
              <a:gd name="connsiteX2" fmla="*/ 580571 w 1886857"/>
              <a:gd name="connsiteY2" fmla="*/ 4281714 h 4296229"/>
              <a:gd name="connsiteX3" fmla="*/ 1074057 w 1886857"/>
              <a:gd name="connsiteY3" fmla="*/ 4296229 h 4296229"/>
              <a:gd name="connsiteX4" fmla="*/ 1088571 w 1886857"/>
              <a:gd name="connsiteY4" fmla="*/ 2046514 h 4296229"/>
              <a:gd name="connsiteX5" fmla="*/ 14514 w 1886857"/>
              <a:gd name="connsiteY5" fmla="*/ 2061029 h 4296229"/>
              <a:gd name="connsiteX6" fmla="*/ 58057 w 1886857"/>
              <a:gd name="connsiteY6" fmla="*/ 0 h 4296229"/>
              <a:gd name="connsiteX7" fmla="*/ 1886857 w 1886857"/>
              <a:gd name="connsiteY7" fmla="*/ 1654629 h 4296229"/>
              <a:gd name="connsiteX0" fmla="*/ 0 w 1088571"/>
              <a:gd name="connsiteY0" fmla="*/ 2670629 h 4296229"/>
              <a:gd name="connsiteX1" fmla="*/ 580571 w 1088571"/>
              <a:gd name="connsiteY1" fmla="*/ 2670629 h 4296229"/>
              <a:gd name="connsiteX2" fmla="*/ 580571 w 1088571"/>
              <a:gd name="connsiteY2" fmla="*/ 4281714 h 4296229"/>
              <a:gd name="connsiteX3" fmla="*/ 1074057 w 1088571"/>
              <a:gd name="connsiteY3" fmla="*/ 4296229 h 4296229"/>
              <a:gd name="connsiteX4" fmla="*/ 1088571 w 1088571"/>
              <a:gd name="connsiteY4" fmla="*/ 2046514 h 4296229"/>
              <a:gd name="connsiteX5" fmla="*/ 14514 w 1088571"/>
              <a:gd name="connsiteY5" fmla="*/ 2061029 h 4296229"/>
              <a:gd name="connsiteX6" fmla="*/ 58057 w 1088571"/>
              <a:gd name="connsiteY6" fmla="*/ 0 h 4296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88571" h="4296229">
                <a:moveTo>
                  <a:pt x="0" y="2670629"/>
                </a:moveTo>
                <a:lnTo>
                  <a:pt x="580571" y="2670629"/>
                </a:lnTo>
                <a:lnTo>
                  <a:pt x="580571" y="4281714"/>
                </a:lnTo>
                <a:lnTo>
                  <a:pt x="1074057" y="4296229"/>
                </a:lnTo>
                <a:lnTo>
                  <a:pt x="1088571" y="2046514"/>
                </a:lnTo>
                <a:lnTo>
                  <a:pt x="14514" y="2061029"/>
                </a:lnTo>
                <a:lnTo>
                  <a:pt x="58057" y="0"/>
                </a:lnTo>
              </a:path>
            </a:pathLst>
          </a:custGeom>
          <a:noFill/>
          <a:ln w="88900" cap="flat" cmpd="sng" algn="ctr">
            <a:solidFill>
              <a:srgbClr val="FFC000">
                <a:alpha val="43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5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5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25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4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304800"/>
            <a:ext cx="932452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Exemple de distribution d’énergie électrique dans une usine</a:t>
            </a:r>
          </a:p>
        </p:txBody>
      </p:sp>
      <p:pic>
        <p:nvPicPr>
          <p:cNvPr id="45060" name="Picture 4" descr="D:\cours\003 Gestation\energie\images\distribHTA-B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1" b="5730"/>
          <a:stretch>
            <a:fillRect/>
          </a:stretch>
        </p:blipFill>
        <p:spPr bwMode="auto">
          <a:xfrm>
            <a:off x="838200" y="1524000"/>
            <a:ext cx="8305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276040" y="6131610"/>
            <a:ext cx="2734082" cy="70788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Type d’alimentation </a:t>
            </a:r>
            <a:r>
              <a:rPr lang="fr-FR" b="1" dirty="0" smtClean="0">
                <a:solidFill>
                  <a:srgbClr val="000000"/>
                </a:solidFill>
              </a:rPr>
              <a:t>de </a:t>
            </a:r>
            <a:r>
              <a:rPr lang="fr-FR" b="1" dirty="0" smtClean="0">
                <a:solidFill>
                  <a:srgbClr val="000000"/>
                </a:solidFill>
              </a:rPr>
              <a:t>la </a:t>
            </a:r>
            <a:endParaRPr lang="fr-FR" b="1" dirty="0" smtClean="0">
              <a:solidFill>
                <a:srgbClr val="000000"/>
              </a:solidFill>
            </a:endParaRPr>
          </a:p>
          <a:p>
            <a:r>
              <a:rPr lang="fr-FR" b="1" dirty="0" smtClean="0">
                <a:solidFill>
                  <a:srgbClr val="000000"/>
                </a:solidFill>
              </a:rPr>
              <a:t>sous </a:t>
            </a:r>
            <a:r>
              <a:rPr lang="fr-FR" b="1" dirty="0" smtClean="0">
                <a:solidFill>
                  <a:srgbClr val="000000"/>
                </a:solidFill>
              </a:rPr>
              <a:t>station </a:t>
            </a:r>
            <a:r>
              <a:rPr lang="fr-FR" b="1" dirty="0" smtClean="0">
                <a:solidFill>
                  <a:srgbClr val="000000"/>
                </a:solidFill>
              </a:rPr>
              <a:t>groupe 3 ?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3" name="Ellipse 2"/>
          <p:cNvSpPr/>
          <p:nvPr/>
        </p:nvSpPr>
        <p:spPr bwMode="auto">
          <a:xfrm>
            <a:off x="4991100" y="4437112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5339936" y="1844824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275368" y="6439386"/>
            <a:ext cx="3918060" cy="400110"/>
          </a:xfrm>
          <a:prstGeom prst="rect">
            <a:avLst/>
          </a:prstGeom>
          <a:solidFill>
            <a:srgbClr val="10FA04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Une antenne ou « Simple dérivation »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4" name="Forme libre 3"/>
          <p:cNvSpPr/>
          <p:nvPr/>
        </p:nvSpPr>
        <p:spPr bwMode="auto">
          <a:xfrm>
            <a:off x="5427785" y="2028092"/>
            <a:ext cx="726830" cy="4255477"/>
          </a:xfrm>
          <a:custGeom>
            <a:avLst/>
            <a:gdLst>
              <a:gd name="connsiteX0" fmla="*/ 351692 w 726830"/>
              <a:gd name="connsiteY0" fmla="*/ 0 h 4255477"/>
              <a:gd name="connsiteX1" fmla="*/ 328246 w 726830"/>
              <a:gd name="connsiteY1" fmla="*/ 2028093 h 4255477"/>
              <a:gd name="connsiteX2" fmla="*/ 726830 w 726830"/>
              <a:gd name="connsiteY2" fmla="*/ 2039816 h 4255477"/>
              <a:gd name="connsiteX3" fmla="*/ 715107 w 726830"/>
              <a:gd name="connsiteY3" fmla="*/ 4243754 h 4255477"/>
              <a:gd name="connsiteX4" fmla="*/ 0 w 726830"/>
              <a:gd name="connsiteY4" fmla="*/ 4255477 h 4255477"/>
              <a:gd name="connsiteX5" fmla="*/ 11723 w 726830"/>
              <a:gd name="connsiteY5" fmla="*/ 2614246 h 4255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6830" h="4255477">
                <a:moveTo>
                  <a:pt x="351692" y="0"/>
                </a:moveTo>
                <a:lnTo>
                  <a:pt x="328246" y="2028093"/>
                </a:lnTo>
                <a:lnTo>
                  <a:pt x="726830" y="2039816"/>
                </a:lnTo>
                <a:cubicBezTo>
                  <a:pt x="722922" y="2774462"/>
                  <a:pt x="719015" y="3509108"/>
                  <a:pt x="715107" y="4243754"/>
                </a:cubicBezTo>
                <a:lnTo>
                  <a:pt x="0" y="4255477"/>
                </a:lnTo>
                <a:cubicBezTo>
                  <a:pt x="3908" y="3708400"/>
                  <a:pt x="7815" y="3161323"/>
                  <a:pt x="11723" y="2614246"/>
                </a:cubicBezTo>
              </a:path>
            </a:pathLst>
          </a:custGeom>
          <a:noFill/>
          <a:ln w="88900" cap="flat" cmpd="sng" algn="ctr">
            <a:solidFill>
              <a:srgbClr val="FFC000">
                <a:alpha val="82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27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55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55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2" grpId="0" animBg="1"/>
      <p:bldP spid="3" grpId="0" animBg="1"/>
      <p:bldP spid="10" grpId="0" animBg="1"/>
      <p:bldP spid="11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-108520" y="304800"/>
            <a:ext cx="932452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Exemple de distribution d’énergie électrique dans une usine</a:t>
            </a:r>
          </a:p>
        </p:txBody>
      </p:sp>
      <p:pic>
        <p:nvPicPr>
          <p:cNvPr id="45060" name="Picture 4" descr="D:\cours\003 Gestation\energie\images\distribHTA-B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1" b="5730"/>
          <a:stretch>
            <a:fillRect/>
          </a:stretch>
        </p:blipFill>
        <p:spPr bwMode="auto">
          <a:xfrm>
            <a:off x="838200" y="1524000"/>
            <a:ext cx="8305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964321" y="6177498"/>
            <a:ext cx="2198679" cy="70788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Type d’alimentation </a:t>
            </a:r>
          </a:p>
          <a:p>
            <a:r>
              <a:rPr lang="fr-FR" b="1" dirty="0" smtClean="0">
                <a:solidFill>
                  <a:srgbClr val="000000"/>
                </a:solidFill>
              </a:rPr>
              <a:t>Du poste d’arrivée ?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3" name="Ellipse 2"/>
          <p:cNvSpPr/>
          <p:nvPr/>
        </p:nvSpPr>
        <p:spPr bwMode="auto">
          <a:xfrm>
            <a:off x="6660232" y="1797236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Ellipse 9"/>
          <p:cNvSpPr/>
          <p:nvPr/>
        </p:nvSpPr>
        <p:spPr bwMode="auto">
          <a:xfrm>
            <a:off x="7308304" y="1844824"/>
            <a:ext cx="936104" cy="1800200"/>
          </a:xfrm>
          <a:prstGeom prst="ellipse">
            <a:avLst/>
          </a:prstGeom>
          <a:solidFill>
            <a:srgbClr val="FFC000">
              <a:alpha val="55000"/>
            </a:srgb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5018740" y="6457890"/>
            <a:ext cx="1957587" cy="400110"/>
          </a:xfrm>
          <a:prstGeom prst="rect">
            <a:avLst/>
          </a:prstGeom>
          <a:solidFill>
            <a:srgbClr val="10FA04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0000"/>
                </a:solidFill>
              </a:rPr>
              <a:t>Double dérivation</a:t>
            </a:r>
            <a:endParaRPr lang="fr-FR" b="1" dirty="0">
              <a:solidFill>
                <a:srgbClr val="000000"/>
              </a:solidFill>
            </a:endParaRPr>
          </a:p>
        </p:txBody>
      </p:sp>
      <p:sp>
        <p:nvSpPr>
          <p:cNvPr id="4" name="Forme libre 3"/>
          <p:cNvSpPr/>
          <p:nvPr/>
        </p:nvSpPr>
        <p:spPr bwMode="auto">
          <a:xfrm>
            <a:off x="7748954" y="2016369"/>
            <a:ext cx="762000" cy="1770185"/>
          </a:xfrm>
          <a:custGeom>
            <a:avLst/>
            <a:gdLst>
              <a:gd name="connsiteX0" fmla="*/ 762000 w 762000"/>
              <a:gd name="connsiteY0" fmla="*/ 1723293 h 1770185"/>
              <a:gd name="connsiteX1" fmla="*/ 0 w 762000"/>
              <a:gd name="connsiteY1" fmla="*/ 1770185 h 1770185"/>
              <a:gd name="connsiteX2" fmla="*/ 11723 w 762000"/>
              <a:gd name="connsiteY2" fmla="*/ 0 h 1770185"/>
              <a:gd name="connsiteX3" fmla="*/ 11723 w 762000"/>
              <a:gd name="connsiteY3" fmla="*/ 0 h 1770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0" h="1770185">
                <a:moveTo>
                  <a:pt x="762000" y="1723293"/>
                </a:moveTo>
                <a:lnTo>
                  <a:pt x="0" y="1770185"/>
                </a:lnTo>
                <a:cubicBezTo>
                  <a:pt x="3908" y="1180123"/>
                  <a:pt x="7815" y="590062"/>
                  <a:pt x="11723" y="0"/>
                </a:cubicBezTo>
                <a:lnTo>
                  <a:pt x="11723" y="0"/>
                </a:lnTo>
              </a:path>
            </a:pathLst>
          </a:custGeom>
          <a:noFill/>
          <a:ln w="88900" cap="flat" cmpd="sng" algn="ctr">
            <a:solidFill>
              <a:srgbClr val="FFC000">
                <a:alpha val="77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9" name="Forme libre 8"/>
          <p:cNvSpPr/>
          <p:nvPr/>
        </p:nvSpPr>
        <p:spPr bwMode="auto">
          <a:xfrm>
            <a:off x="7128284" y="1988840"/>
            <a:ext cx="1382670" cy="2000418"/>
          </a:xfrm>
          <a:custGeom>
            <a:avLst/>
            <a:gdLst>
              <a:gd name="connsiteX0" fmla="*/ 762000 w 762000"/>
              <a:gd name="connsiteY0" fmla="*/ 1723293 h 1770185"/>
              <a:gd name="connsiteX1" fmla="*/ 0 w 762000"/>
              <a:gd name="connsiteY1" fmla="*/ 1770185 h 1770185"/>
              <a:gd name="connsiteX2" fmla="*/ 11723 w 762000"/>
              <a:gd name="connsiteY2" fmla="*/ 0 h 1770185"/>
              <a:gd name="connsiteX3" fmla="*/ 11723 w 762000"/>
              <a:gd name="connsiteY3" fmla="*/ 0 h 1770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2000" h="1770185">
                <a:moveTo>
                  <a:pt x="762000" y="1723293"/>
                </a:moveTo>
                <a:lnTo>
                  <a:pt x="0" y="1770185"/>
                </a:lnTo>
                <a:cubicBezTo>
                  <a:pt x="3908" y="1180123"/>
                  <a:pt x="7815" y="590062"/>
                  <a:pt x="11723" y="0"/>
                </a:cubicBezTo>
                <a:lnTo>
                  <a:pt x="11723" y="0"/>
                </a:lnTo>
              </a:path>
            </a:pathLst>
          </a:custGeom>
          <a:noFill/>
          <a:ln w="88900" cap="flat" cmpd="sng" algn="ctr">
            <a:solidFill>
              <a:srgbClr val="FFC000">
                <a:alpha val="77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fr-FR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5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9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9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2" grpId="0" animBg="1"/>
      <p:bldP spid="3" grpId="0" animBg="1"/>
      <p:bldP spid="10" grpId="0" animBg="1"/>
      <p:bldP spid="11" grpId="0" animBg="1"/>
      <p:bldP spid="4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8864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Exemple de distribution d’énergie électrique région </a:t>
            </a:r>
          </a:p>
        </p:txBody>
      </p:sp>
      <p:pic>
        <p:nvPicPr>
          <p:cNvPr id="46083" name="Picture 3" descr="D:\cours\003 Gestation\energie\images\distribht vienn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71613"/>
            <a:ext cx="8382000" cy="53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c40f1213c0f69384fc2ddff19378b628778f"/>
  <p:tag name="ISPRING_ULTRA_SCORM_COURCE_TITLE" val="structure HTA 5"/>
  <p:tag name="ISPRING_ULTRA_SCORM_LESSON_TITLE" val="structure HTA 5"/>
  <p:tag name="ISPRING_ULTRA_SCORM_DESCRIPTION" val="structure HTA et intervention sur un réseau"/>
</p:tagLst>
</file>

<file path=ppt/theme/theme1.xml><?xml version="1.0" encoding="utf-8"?>
<a:theme xmlns:a="http://schemas.openxmlformats.org/drawingml/2006/main" name="Usine">
  <a:themeElements>
    <a:clrScheme name="Usine 1">
      <a:dk1>
        <a:srgbClr val="000054"/>
      </a:dk1>
      <a:lt1>
        <a:srgbClr val="EAEAEA"/>
      </a:lt1>
      <a:dk2>
        <a:srgbClr val="00007A"/>
      </a:dk2>
      <a:lt2>
        <a:srgbClr val="EBD189"/>
      </a:lt2>
      <a:accent1>
        <a:srgbClr val="FCAB40"/>
      </a:accent1>
      <a:accent2>
        <a:srgbClr val="555BAD"/>
      </a:accent2>
      <a:accent3>
        <a:srgbClr val="AAAABE"/>
      </a:accent3>
      <a:accent4>
        <a:srgbClr val="C8C8C8"/>
      </a:accent4>
      <a:accent5>
        <a:srgbClr val="FDD2AF"/>
      </a:accent5>
      <a:accent6>
        <a:srgbClr val="4C529C"/>
      </a:accent6>
      <a:hlink>
        <a:srgbClr val="B97C01"/>
      </a:hlink>
      <a:folHlink>
        <a:srgbClr val="CCFF33"/>
      </a:folHlink>
    </a:clrScheme>
    <a:fontScheme name="Usi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fr-F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Usine 1">
        <a:dk1>
          <a:srgbClr val="000054"/>
        </a:dk1>
        <a:lt1>
          <a:srgbClr val="EAEAEA"/>
        </a:lt1>
        <a:dk2>
          <a:srgbClr val="00007A"/>
        </a:dk2>
        <a:lt2>
          <a:srgbClr val="EBD189"/>
        </a:lt2>
        <a:accent1>
          <a:srgbClr val="FCAB40"/>
        </a:accent1>
        <a:accent2>
          <a:srgbClr val="555BAD"/>
        </a:accent2>
        <a:accent3>
          <a:srgbClr val="AAAABE"/>
        </a:accent3>
        <a:accent4>
          <a:srgbClr val="C8C8C8"/>
        </a:accent4>
        <a:accent5>
          <a:srgbClr val="FDD2AF"/>
        </a:accent5>
        <a:accent6>
          <a:srgbClr val="4C529C"/>
        </a:accent6>
        <a:hlink>
          <a:srgbClr val="B97C01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2">
        <a:dk1>
          <a:srgbClr val="000000"/>
        </a:dk1>
        <a:lt1>
          <a:srgbClr val="FFFFCC"/>
        </a:lt1>
        <a:dk2>
          <a:srgbClr val="993300"/>
        </a:dk2>
        <a:lt2>
          <a:srgbClr val="EDE1AF"/>
        </a:lt2>
        <a:accent1>
          <a:srgbClr val="CAC0E2"/>
        </a:accent1>
        <a:accent2>
          <a:srgbClr val="DFC977"/>
        </a:accent2>
        <a:accent3>
          <a:srgbClr val="FFFFE2"/>
        </a:accent3>
        <a:accent4>
          <a:srgbClr val="000000"/>
        </a:accent4>
        <a:accent5>
          <a:srgbClr val="E1DCEE"/>
        </a:accent5>
        <a:accent6>
          <a:srgbClr val="CAB66B"/>
        </a:accent6>
        <a:hlink>
          <a:srgbClr val="660033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3">
        <a:dk1>
          <a:srgbClr val="000000"/>
        </a:dk1>
        <a:lt1>
          <a:srgbClr val="FFFFFF"/>
        </a:lt1>
        <a:dk2>
          <a:srgbClr val="000000"/>
        </a:dk2>
        <a:lt2>
          <a:srgbClr val="EAEAEA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1A1A1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sine 4">
        <a:dk1>
          <a:srgbClr val="481800"/>
        </a:dk1>
        <a:lt1>
          <a:srgbClr val="EAEAEA"/>
        </a:lt1>
        <a:dk2>
          <a:srgbClr val="762700"/>
        </a:dk2>
        <a:lt2>
          <a:srgbClr val="EBD189"/>
        </a:lt2>
        <a:accent1>
          <a:srgbClr val="FCAB40"/>
        </a:accent1>
        <a:accent2>
          <a:srgbClr val="AD717F"/>
        </a:accent2>
        <a:accent3>
          <a:srgbClr val="BDACAA"/>
        </a:accent3>
        <a:accent4>
          <a:srgbClr val="C8C8C8"/>
        </a:accent4>
        <a:accent5>
          <a:srgbClr val="FDD2AF"/>
        </a:accent5>
        <a:accent6>
          <a:srgbClr val="9C6672"/>
        </a:accent6>
        <a:hlink>
          <a:srgbClr val="FFFF99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5">
        <a:dk1>
          <a:srgbClr val="330066"/>
        </a:dk1>
        <a:lt1>
          <a:srgbClr val="EAEAEA"/>
        </a:lt1>
        <a:dk2>
          <a:srgbClr val="4E009C"/>
        </a:dk2>
        <a:lt2>
          <a:srgbClr val="EBD189"/>
        </a:lt2>
        <a:accent1>
          <a:srgbClr val="FCAB40"/>
        </a:accent1>
        <a:accent2>
          <a:srgbClr val="8871BB"/>
        </a:accent2>
        <a:accent3>
          <a:srgbClr val="B2AACB"/>
        </a:accent3>
        <a:accent4>
          <a:srgbClr val="C8C8C8"/>
        </a:accent4>
        <a:accent5>
          <a:srgbClr val="FDD2AF"/>
        </a:accent5>
        <a:accent6>
          <a:srgbClr val="7B66A9"/>
        </a:accent6>
        <a:hlink>
          <a:srgbClr val="99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6">
        <a:dk1>
          <a:srgbClr val="454425"/>
        </a:dk1>
        <a:lt1>
          <a:srgbClr val="EAEAEA"/>
        </a:lt1>
        <a:dk2>
          <a:srgbClr val="4D6A2A"/>
        </a:dk2>
        <a:lt2>
          <a:srgbClr val="EBD189"/>
        </a:lt2>
        <a:accent1>
          <a:srgbClr val="FCAB40"/>
        </a:accent1>
        <a:accent2>
          <a:srgbClr val="A59E79"/>
        </a:accent2>
        <a:accent3>
          <a:srgbClr val="B2B9AC"/>
        </a:accent3>
        <a:accent4>
          <a:srgbClr val="C8C8C8"/>
        </a:accent4>
        <a:accent5>
          <a:srgbClr val="FDD2AF"/>
        </a:accent5>
        <a:accent6>
          <a:srgbClr val="958F6D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sine 7">
        <a:dk1>
          <a:srgbClr val="3C2924"/>
        </a:dk1>
        <a:lt1>
          <a:srgbClr val="EAEAEA"/>
        </a:lt1>
        <a:dk2>
          <a:srgbClr val="0D0A46"/>
        </a:dk2>
        <a:lt2>
          <a:srgbClr val="EBD189"/>
        </a:lt2>
        <a:accent1>
          <a:srgbClr val="FCAB40"/>
        </a:accent1>
        <a:accent2>
          <a:srgbClr val="633D4E"/>
        </a:accent2>
        <a:accent3>
          <a:srgbClr val="AAAAB0"/>
        </a:accent3>
        <a:accent4>
          <a:srgbClr val="C8C8C8"/>
        </a:accent4>
        <a:accent5>
          <a:srgbClr val="FDD2AF"/>
        </a:accent5>
        <a:accent6>
          <a:srgbClr val="593646"/>
        </a:accent6>
        <a:hlink>
          <a:srgbClr val="FFCC66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Designs\Usine.pot</Template>
  <TotalTime>8730</TotalTime>
  <Words>927</Words>
  <Application>Microsoft Office PowerPoint</Application>
  <PresentationFormat>Affichage à l'écran (4:3)</PresentationFormat>
  <Paragraphs>319</Paragraphs>
  <Slides>23</Slides>
  <Notes>23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Usine</vt:lpstr>
      <vt:lpstr>L’énergie électrique</vt:lpstr>
      <vt:lpstr>Les Réseaux de transport et distribution HTA/ BT</vt:lpstr>
      <vt:lpstr>Présentation PowerPoint</vt:lpstr>
      <vt:lpstr>Présentation PowerPoint</vt:lpstr>
      <vt:lpstr>Cellules de distribution HTA</vt:lpstr>
      <vt:lpstr>Exemple de distribution d’énergie électrique dans une usine</vt:lpstr>
      <vt:lpstr>Exemple de distribution d’énergie électrique dans une usine</vt:lpstr>
      <vt:lpstr>Exemple de distribution d’énergie électrique dans une usine</vt:lpstr>
      <vt:lpstr>Exemple de distribution d’énergie électrique région </vt:lpstr>
      <vt:lpstr>Identification  cellule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  <vt:lpstr>Travaux sur les réseaux.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HTA F</dc:title>
  <dc:creator>phil</dc:creator>
  <cp:lastModifiedBy>Philippe</cp:lastModifiedBy>
  <cp:revision>106</cp:revision>
  <dcterms:created xsi:type="dcterms:W3CDTF">2006-10-03T15:26:50Z</dcterms:created>
  <dcterms:modified xsi:type="dcterms:W3CDTF">2012-12-13T21:18:49Z</dcterms:modified>
</cp:coreProperties>
</file>