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094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6704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067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513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116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933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03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7823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33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9755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560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D96CA-CF4D-4FC8-A308-400CDE8A147F}" type="datetimeFigureOut">
              <a:rPr lang="fr-FR" smtClean="0"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8FEA1-0129-40A9-98ED-ECF0AFB0E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50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90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7e41bf1793aa0c7febb208a15b018d4f8ead26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</dc:creator>
  <cp:lastModifiedBy>phil</cp:lastModifiedBy>
  <cp:revision>2</cp:revision>
  <dcterms:created xsi:type="dcterms:W3CDTF">2016-06-26T20:10:12Z</dcterms:created>
  <dcterms:modified xsi:type="dcterms:W3CDTF">2016-06-26T20:10:21Z</dcterms:modified>
</cp:coreProperties>
</file>